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10"/>
  </p:notesMasterIdLst>
  <p:sldIdLst>
    <p:sldId id="256" r:id="rId2"/>
    <p:sldId id="257" r:id="rId3"/>
    <p:sldId id="293" r:id="rId4"/>
    <p:sldId id="260" r:id="rId5"/>
    <p:sldId id="259" r:id="rId6"/>
    <p:sldId id="294" r:id="rId7"/>
    <p:sldId id="295" r:id="rId8"/>
    <p:sldId id="276" r:id="rId9"/>
  </p:sldIdLst>
  <p:sldSz cx="9144000" cy="5143500" type="screen16x9"/>
  <p:notesSz cx="6858000" cy="9144000"/>
  <p:embeddedFontLst>
    <p:embeddedFont>
      <p:font typeface="Josefin Sans" panose="020B0604020202020204" charset="0"/>
      <p:regular r:id="rId11"/>
      <p:bold r:id="rId12"/>
      <p:italic r:id="rId13"/>
      <p:boldItalic r:id="rId14"/>
    </p:embeddedFont>
    <p:embeddedFont>
      <p:font typeface="Staatliches" panose="020B0604020202020204" charset="0"/>
      <p:regular r:id="rId15"/>
    </p:embeddedFont>
    <p:embeddedFont>
      <p:font typeface="Josefin Slab" panose="020B0604020202020204" charset="0"/>
      <p:regular r:id="rId16"/>
      <p:bold r:id="rId17"/>
      <p:italic r:id="rId18"/>
      <p:boldItalic r:id="rId19"/>
    </p:embeddedFont>
    <p:embeddedFont>
      <p:font typeface="Abel" panose="020B0604020202020204" charset="0"/>
      <p:regular r:id="rId20"/>
    </p:embeddedFont>
    <p:embeddedFont>
      <p:font typeface="Anton" panose="020B0604020202020204" charset="0"/>
      <p:regular r:id="rId21"/>
    </p:embeddedFont>
    <p:embeddedFont>
      <p:font typeface="Anaheim"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227">
          <p15:clr>
            <a:srgbClr val="9AA0A6"/>
          </p15:clr>
        </p15:guide>
        <p15:guide id="2" orient="horz" pos="2971">
          <p15:clr>
            <a:srgbClr val="9AA0A6"/>
          </p15:clr>
        </p15:guide>
        <p15:guide id="3"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FD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51CFD7-F28B-484A-AB10-649B435F73D6}">
  <a:tblStyle styleId="{DA51CFD7-F28B-484A-AB10-649B435F73D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7" autoAdjust="0"/>
    <p:restoredTop sz="94660"/>
  </p:normalViewPr>
  <p:slideViewPr>
    <p:cSldViewPr snapToGrid="0">
      <p:cViewPr varScale="1">
        <p:scale>
          <a:sx n="127" d="100"/>
          <a:sy n="127" d="100"/>
        </p:scale>
        <p:origin x="198" y="120"/>
      </p:cViewPr>
      <p:guideLst>
        <p:guide pos="5227"/>
        <p:guide orient="horz" pos="297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62627ebac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62627ebac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168639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57d11bbb8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57d11bbb8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5465e7bc0b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8" name="Google Shape;508;g5465e7bc0b_1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8"/>
        <p:cNvGrpSpPr/>
        <p:nvPr/>
      </p:nvGrpSpPr>
      <p:grpSpPr>
        <a:xfrm>
          <a:off x="0" y="0"/>
          <a:ext cx="0" cy="0"/>
          <a:chOff x="0" y="0"/>
          <a:chExt cx="0" cy="0"/>
        </a:xfrm>
      </p:grpSpPr>
      <p:sp>
        <p:nvSpPr>
          <p:cNvPr id="2529" name="Google Shape;2529;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0" name="Google Shape;2530;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5" Type="http://schemas.openxmlformats.org/officeDocument/2006/relationships/hyperlink" Target="https://stories.freepik.com/" TargetMode="External"/><Relationship Id="rId4" Type="http://schemas.openxmlformats.org/officeDocument/2006/relationships/hyperlink" Target="http://bit.ly/2TtBDfr"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CUSTOM_7">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33000" y="1050513"/>
            <a:ext cx="3248400" cy="24195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CBF4A"/>
              </a:buClr>
              <a:buSzPts val="3600"/>
              <a:buNone/>
              <a:defRPr sz="5400" b="0">
                <a:latin typeface="Staatliches"/>
                <a:ea typeface="Staatliches"/>
                <a:cs typeface="Staatliches"/>
                <a:sym typeface="Staatliches"/>
              </a:defRPr>
            </a:lvl1pPr>
            <a:lvl2pPr lvl="1" algn="ctr" rtl="0">
              <a:spcBef>
                <a:spcPts val="0"/>
              </a:spcBef>
              <a:spcAft>
                <a:spcPts val="0"/>
              </a:spcAft>
              <a:buClr>
                <a:srgbClr val="FCBF4A"/>
              </a:buClr>
              <a:buSzPts val="5200"/>
              <a:buNone/>
              <a:defRPr sz="5200">
                <a:solidFill>
                  <a:srgbClr val="FCBF4A"/>
                </a:solidFill>
              </a:defRPr>
            </a:lvl2pPr>
            <a:lvl3pPr lvl="2" algn="ctr" rtl="0">
              <a:spcBef>
                <a:spcPts val="0"/>
              </a:spcBef>
              <a:spcAft>
                <a:spcPts val="0"/>
              </a:spcAft>
              <a:buClr>
                <a:srgbClr val="FCBF4A"/>
              </a:buClr>
              <a:buSzPts val="5200"/>
              <a:buNone/>
              <a:defRPr sz="5200">
                <a:solidFill>
                  <a:srgbClr val="FCBF4A"/>
                </a:solidFill>
              </a:defRPr>
            </a:lvl3pPr>
            <a:lvl4pPr lvl="3" algn="ctr" rtl="0">
              <a:spcBef>
                <a:spcPts val="0"/>
              </a:spcBef>
              <a:spcAft>
                <a:spcPts val="0"/>
              </a:spcAft>
              <a:buClr>
                <a:srgbClr val="FCBF4A"/>
              </a:buClr>
              <a:buSzPts val="5200"/>
              <a:buNone/>
              <a:defRPr sz="5200">
                <a:solidFill>
                  <a:srgbClr val="FCBF4A"/>
                </a:solidFill>
              </a:defRPr>
            </a:lvl4pPr>
            <a:lvl5pPr lvl="4" algn="ctr" rtl="0">
              <a:spcBef>
                <a:spcPts val="0"/>
              </a:spcBef>
              <a:spcAft>
                <a:spcPts val="0"/>
              </a:spcAft>
              <a:buClr>
                <a:srgbClr val="FCBF4A"/>
              </a:buClr>
              <a:buSzPts val="5200"/>
              <a:buNone/>
              <a:defRPr sz="5200">
                <a:solidFill>
                  <a:srgbClr val="FCBF4A"/>
                </a:solidFill>
              </a:defRPr>
            </a:lvl5pPr>
            <a:lvl6pPr lvl="5" algn="ctr" rtl="0">
              <a:spcBef>
                <a:spcPts val="0"/>
              </a:spcBef>
              <a:spcAft>
                <a:spcPts val="0"/>
              </a:spcAft>
              <a:buClr>
                <a:srgbClr val="FCBF4A"/>
              </a:buClr>
              <a:buSzPts val="5200"/>
              <a:buNone/>
              <a:defRPr sz="5200">
                <a:solidFill>
                  <a:srgbClr val="FCBF4A"/>
                </a:solidFill>
              </a:defRPr>
            </a:lvl6pPr>
            <a:lvl7pPr lvl="6" algn="ctr" rtl="0">
              <a:spcBef>
                <a:spcPts val="0"/>
              </a:spcBef>
              <a:spcAft>
                <a:spcPts val="0"/>
              </a:spcAft>
              <a:buClr>
                <a:srgbClr val="FCBF4A"/>
              </a:buClr>
              <a:buSzPts val="5200"/>
              <a:buNone/>
              <a:defRPr sz="5200">
                <a:solidFill>
                  <a:srgbClr val="FCBF4A"/>
                </a:solidFill>
              </a:defRPr>
            </a:lvl7pPr>
            <a:lvl8pPr lvl="7" algn="ctr" rtl="0">
              <a:spcBef>
                <a:spcPts val="0"/>
              </a:spcBef>
              <a:spcAft>
                <a:spcPts val="0"/>
              </a:spcAft>
              <a:buClr>
                <a:srgbClr val="FCBF4A"/>
              </a:buClr>
              <a:buSzPts val="5200"/>
              <a:buNone/>
              <a:defRPr sz="5200">
                <a:solidFill>
                  <a:srgbClr val="FCBF4A"/>
                </a:solidFill>
              </a:defRPr>
            </a:lvl8pPr>
            <a:lvl9pPr lvl="8" algn="ctr" rtl="0">
              <a:spcBef>
                <a:spcPts val="0"/>
              </a:spcBef>
              <a:spcAft>
                <a:spcPts val="0"/>
              </a:spcAft>
              <a:buClr>
                <a:srgbClr val="FCBF4A"/>
              </a:buClr>
              <a:buSzPts val="5200"/>
              <a:buNone/>
              <a:defRPr sz="5200">
                <a:solidFill>
                  <a:srgbClr val="FCBF4A"/>
                </a:solidFill>
              </a:defRPr>
            </a:lvl9pPr>
          </a:lstStyle>
          <a:p>
            <a:endParaRPr/>
          </a:p>
        </p:txBody>
      </p:sp>
      <p:sp>
        <p:nvSpPr>
          <p:cNvPr id="10" name="Google Shape;10;p2"/>
          <p:cNvSpPr txBox="1">
            <a:spLocks noGrp="1"/>
          </p:cNvSpPr>
          <p:nvPr>
            <p:ph type="subTitle" idx="1"/>
          </p:nvPr>
        </p:nvSpPr>
        <p:spPr>
          <a:xfrm>
            <a:off x="833000" y="3299563"/>
            <a:ext cx="3326700" cy="32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CBF4A"/>
              </a:buClr>
              <a:buSzPts val="1400"/>
              <a:buNone/>
              <a:defRPr>
                <a:latin typeface="Anaheim"/>
                <a:ea typeface="Anaheim"/>
                <a:cs typeface="Anaheim"/>
                <a:sym typeface="Anaheim"/>
              </a:defRPr>
            </a:lvl1pPr>
            <a:lvl2pPr lvl="1"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2pPr>
            <a:lvl3pPr lvl="2"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3pPr>
            <a:lvl4pPr lvl="3"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4pPr>
            <a:lvl5pPr lvl="4"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5pPr>
            <a:lvl6pPr lvl="5"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6pPr>
            <a:lvl7pPr lvl="6"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7pPr>
            <a:lvl8pPr lvl="7"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8pPr>
            <a:lvl9pPr lvl="8"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EXT">
  <p:cSld name="CUSTOM_7_1">
    <p:spTree>
      <p:nvGrpSpPr>
        <p:cNvPr id="1" name="Shape 11"/>
        <p:cNvGrpSpPr/>
        <p:nvPr/>
      </p:nvGrpSpPr>
      <p:grpSpPr>
        <a:xfrm>
          <a:off x="0" y="0"/>
          <a:ext cx="0" cy="0"/>
          <a:chOff x="0" y="0"/>
          <a:chExt cx="0" cy="0"/>
        </a:xfrm>
      </p:grpSpPr>
      <p:sp>
        <p:nvSpPr>
          <p:cNvPr id="12" name="Google Shape;12;p3"/>
          <p:cNvSpPr/>
          <p:nvPr/>
        </p:nvSpPr>
        <p:spPr>
          <a:xfrm>
            <a:off x="3513575" y="353425"/>
            <a:ext cx="5672400" cy="529500"/>
          </a:xfrm>
          <a:prstGeom prst="roundRect">
            <a:avLst>
              <a:gd name="adj" fmla="val 19858"/>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3"/>
          <p:cNvSpPr/>
          <p:nvPr/>
        </p:nvSpPr>
        <p:spPr>
          <a:xfrm>
            <a:off x="3569775" y="409006"/>
            <a:ext cx="5616300" cy="529500"/>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subTitle" idx="1"/>
          </p:nvPr>
        </p:nvSpPr>
        <p:spPr>
          <a:xfrm flipH="1">
            <a:off x="889350" y="1030050"/>
            <a:ext cx="7409100" cy="2884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000"/>
              <a:buFont typeface="Josefin Slab"/>
              <a:buAutoNum type="arabicPeriod"/>
              <a:defRPr sz="1100">
                <a:latin typeface="Anaheim"/>
                <a:ea typeface="Anaheim"/>
                <a:cs typeface="Anaheim"/>
                <a:sym typeface="Anaheim"/>
              </a:defRPr>
            </a:lvl1pPr>
            <a:lvl2pPr lvl="1"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2pPr>
            <a:lvl3pPr lvl="2"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3pPr>
            <a:lvl4pPr lvl="3"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4pPr>
            <a:lvl5pPr lvl="4"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5pPr>
            <a:lvl6pPr lvl="5"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6pPr>
            <a:lvl7pPr lvl="6"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7pPr>
            <a:lvl8pPr lvl="7"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8pPr>
            <a:lvl9pPr lvl="8"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9pPr>
          </a:lstStyle>
          <a:p>
            <a:endParaRPr/>
          </a:p>
        </p:txBody>
      </p:sp>
      <p:sp>
        <p:nvSpPr>
          <p:cNvPr id="15" name="Google Shape;15;p3"/>
          <p:cNvSpPr txBox="1">
            <a:spLocks noGrp="1"/>
          </p:cNvSpPr>
          <p:nvPr>
            <p:ph type="ctrTitle"/>
          </p:nvPr>
        </p:nvSpPr>
        <p:spPr>
          <a:xfrm>
            <a:off x="5180650" y="457300"/>
            <a:ext cx="3194700" cy="4812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2D406A"/>
              </a:buClr>
              <a:buSzPts val="2400"/>
              <a:buNone/>
              <a:defRPr sz="1800" b="0">
                <a:latin typeface="Staatliches"/>
                <a:ea typeface="Staatliches"/>
                <a:cs typeface="Staatliches"/>
                <a:sym typeface="Staatliches"/>
              </a:defRPr>
            </a:lvl1pPr>
            <a:lvl2pPr lvl="1" algn="ctr" rtl="0">
              <a:spcBef>
                <a:spcPts val="0"/>
              </a:spcBef>
              <a:spcAft>
                <a:spcPts val="0"/>
              </a:spcAft>
              <a:buClr>
                <a:srgbClr val="338987"/>
              </a:buClr>
              <a:buSzPts val="1800"/>
              <a:buNone/>
              <a:defRPr sz="1800" b="0">
                <a:solidFill>
                  <a:srgbClr val="338987"/>
                </a:solidFill>
              </a:defRPr>
            </a:lvl2pPr>
            <a:lvl3pPr lvl="2" algn="ctr" rtl="0">
              <a:spcBef>
                <a:spcPts val="0"/>
              </a:spcBef>
              <a:spcAft>
                <a:spcPts val="0"/>
              </a:spcAft>
              <a:buClr>
                <a:srgbClr val="338987"/>
              </a:buClr>
              <a:buSzPts val="1800"/>
              <a:buNone/>
              <a:defRPr sz="1800" b="0">
                <a:solidFill>
                  <a:srgbClr val="338987"/>
                </a:solidFill>
              </a:defRPr>
            </a:lvl3pPr>
            <a:lvl4pPr lvl="3" algn="ctr" rtl="0">
              <a:spcBef>
                <a:spcPts val="0"/>
              </a:spcBef>
              <a:spcAft>
                <a:spcPts val="0"/>
              </a:spcAft>
              <a:buClr>
                <a:srgbClr val="338987"/>
              </a:buClr>
              <a:buSzPts val="1800"/>
              <a:buNone/>
              <a:defRPr sz="1800" b="0">
                <a:solidFill>
                  <a:srgbClr val="338987"/>
                </a:solidFill>
              </a:defRPr>
            </a:lvl4pPr>
            <a:lvl5pPr lvl="4" algn="ctr" rtl="0">
              <a:spcBef>
                <a:spcPts val="0"/>
              </a:spcBef>
              <a:spcAft>
                <a:spcPts val="0"/>
              </a:spcAft>
              <a:buClr>
                <a:srgbClr val="338987"/>
              </a:buClr>
              <a:buSzPts val="1800"/>
              <a:buNone/>
              <a:defRPr sz="1800" b="0">
                <a:solidFill>
                  <a:srgbClr val="338987"/>
                </a:solidFill>
              </a:defRPr>
            </a:lvl5pPr>
            <a:lvl6pPr lvl="5" algn="ctr" rtl="0">
              <a:spcBef>
                <a:spcPts val="0"/>
              </a:spcBef>
              <a:spcAft>
                <a:spcPts val="0"/>
              </a:spcAft>
              <a:buClr>
                <a:srgbClr val="338987"/>
              </a:buClr>
              <a:buSzPts val="1800"/>
              <a:buNone/>
              <a:defRPr sz="1800" b="0">
                <a:solidFill>
                  <a:srgbClr val="338987"/>
                </a:solidFill>
              </a:defRPr>
            </a:lvl6pPr>
            <a:lvl7pPr lvl="6" algn="ctr" rtl="0">
              <a:spcBef>
                <a:spcPts val="0"/>
              </a:spcBef>
              <a:spcAft>
                <a:spcPts val="0"/>
              </a:spcAft>
              <a:buClr>
                <a:srgbClr val="338987"/>
              </a:buClr>
              <a:buSzPts val="1800"/>
              <a:buNone/>
              <a:defRPr sz="1800" b="0">
                <a:solidFill>
                  <a:srgbClr val="338987"/>
                </a:solidFill>
              </a:defRPr>
            </a:lvl7pPr>
            <a:lvl8pPr lvl="7" algn="ctr" rtl="0">
              <a:spcBef>
                <a:spcPts val="0"/>
              </a:spcBef>
              <a:spcAft>
                <a:spcPts val="0"/>
              </a:spcAft>
              <a:buClr>
                <a:srgbClr val="338987"/>
              </a:buClr>
              <a:buSzPts val="1800"/>
              <a:buNone/>
              <a:defRPr sz="1800" b="0">
                <a:solidFill>
                  <a:srgbClr val="338987"/>
                </a:solidFill>
              </a:defRPr>
            </a:lvl8pPr>
            <a:lvl9pPr lvl="8" algn="ctr" rtl="0">
              <a:spcBef>
                <a:spcPts val="0"/>
              </a:spcBef>
              <a:spcAft>
                <a:spcPts val="0"/>
              </a:spcAft>
              <a:buClr>
                <a:srgbClr val="338987"/>
              </a:buClr>
              <a:buSzPts val="1800"/>
              <a:buNone/>
              <a:defRPr sz="1800" b="0">
                <a:solidFill>
                  <a:srgbClr val="338987"/>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TEXT 1">
  <p:cSld name="CUSTOM_14_1">
    <p:spTree>
      <p:nvGrpSpPr>
        <p:cNvPr id="1" name="Shape 25"/>
        <p:cNvGrpSpPr/>
        <p:nvPr/>
      </p:nvGrpSpPr>
      <p:grpSpPr>
        <a:xfrm>
          <a:off x="0" y="0"/>
          <a:ext cx="0" cy="0"/>
          <a:chOff x="0" y="0"/>
          <a:chExt cx="0" cy="0"/>
        </a:xfrm>
      </p:grpSpPr>
      <p:sp>
        <p:nvSpPr>
          <p:cNvPr id="26" name="Google Shape;26;p5"/>
          <p:cNvSpPr/>
          <p:nvPr/>
        </p:nvSpPr>
        <p:spPr>
          <a:xfrm>
            <a:off x="1464755" y="1059200"/>
            <a:ext cx="6214500" cy="2718600"/>
          </a:xfrm>
          <a:prstGeom prst="roundRect">
            <a:avLst>
              <a:gd name="adj" fmla="val 4313"/>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ctrTitle"/>
          </p:nvPr>
        </p:nvSpPr>
        <p:spPr>
          <a:xfrm>
            <a:off x="2237395" y="1645788"/>
            <a:ext cx="4669200" cy="3849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2D406A"/>
              </a:buClr>
              <a:buSzPts val="2400"/>
              <a:buNone/>
              <a:defRPr sz="2400" b="0">
                <a:latin typeface="Staatliches"/>
                <a:ea typeface="Staatliches"/>
                <a:cs typeface="Staatliches"/>
                <a:sym typeface="Staatliches"/>
              </a:defRPr>
            </a:lvl1pPr>
            <a:lvl2pPr lvl="1"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2pPr>
            <a:lvl3pPr lvl="2"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3pPr>
            <a:lvl4pPr lvl="3"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4pPr>
            <a:lvl5pPr lvl="4"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5pPr>
            <a:lvl6pPr lvl="5"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6pPr>
            <a:lvl7pPr lvl="6"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7pPr>
            <a:lvl8pPr lvl="7"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8pPr>
            <a:lvl9pPr lvl="8" algn="ctr" rtl="0">
              <a:spcBef>
                <a:spcPts val="0"/>
              </a:spcBef>
              <a:spcAft>
                <a:spcPts val="0"/>
              </a:spcAft>
              <a:buClr>
                <a:srgbClr val="2D406A"/>
              </a:buClr>
              <a:buSzPts val="2400"/>
              <a:buFont typeface="Anton"/>
              <a:buNone/>
              <a:defRPr sz="2400" b="0">
                <a:solidFill>
                  <a:srgbClr val="2D406A"/>
                </a:solidFill>
                <a:latin typeface="Anton"/>
                <a:ea typeface="Anton"/>
                <a:cs typeface="Anton"/>
                <a:sym typeface="Anton"/>
              </a:defRPr>
            </a:lvl9pPr>
          </a:lstStyle>
          <a:p>
            <a:endParaRPr/>
          </a:p>
        </p:txBody>
      </p:sp>
      <p:sp>
        <p:nvSpPr>
          <p:cNvPr id="28" name="Google Shape;28;p5"/>
          <p:cNvSpPr txBox="1">
            <a:spLocks noGrp="1"/>
          </p:cNvSpPr>
          <p:nvPr>
            <p:ph type="subTitle" idx="1"/>
          </p:nvPr>
        </p:nvSpPr>
        <p:spPr>
          <a:xfrm>
            <a:off x="2562675" y="2190023"/>
            <a:ext cx="4018200" cy="1307700"/>
          </a:xfrm>
          <a:prstGeom prst="rect">
            <a:avLst/>
          </a:prstGeom>
          <a:noFill/>
        </p:spPr>
        <p:txBody>
          <a:bodyPr spcFirstLastPara="1" wrap="square" lIns="91425" tIns="91425" rIns="91425" bIns="91425" anchor="t" anchorCtr="0">
            <a:noAutofit/>
          </a:bodyPr>
          <a:lstStyle>
            <a:lvl1pPr marR="72000" lvl="0" algn="ctr" rtl="0">
              <a:lnSpc>
                <a:spcPct val="100000"/>
              </a:lnSpc>
              <a:spcBef>
                <a:spcPts val="0"/>
              </a:spcBef>
              <a:spcAft>
                <a:spcPts val="0"/>
              </a:spcAft>
              <a:buClr>
                <a:srgbClr val="2D406A"/>
              </a:buClr>
              <a:buSzPts val="1100"/>
              <a:buFont typeface="Abel"/>
              <a:buNone/>
              <a:defRPr sz="1100">
                <a:latin typeface="Anaheim"/>
                <a:ea typeface="Anaheim"/>
                <a:cs typeface="Anaheim"/>
                <a:sym typeface="Anaheim"/>
              </a:defRPr>
            </a:lvl1pPr>
            <a:lvl2pPr lvl="1"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2pPr>
            <a:lvl3pPr lvl="2"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3pPr>
            <a:lvl4pPr lvl="3"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4pPr>
            <a:lvl5pPr lvl="4"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5pPr>
            <a:lvl6pPr lvl="5"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6pPr>
            <a:lvl7pPr lvl="6"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7pPr>
            <a:lvl8pPr lvl="7"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8pPr>
            <a:lvl9pPr lvl="8"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9pPr>
          </a:lstStyle>
          <a:p>
            <a:endParaRPr/>
          </a:p>
        </p:txBody>
      </p:sp>
      <p:sp>
        <p:nvSpPr>
          <p:cNvPr id="29" name="Google Shape;29;p5"/>
          <p:cNvSpPr/>
          <p:nvPr/>
        </p:nvSpPr>
        <p:spPr>
          <a:xfrm>
            <a:off x="1555780" y="983325"/>
            <a:ext cx="6214500" cy="2718600"/>
          </a:xfrm>
          <a:prstGeom prst="roundRect">
            <a:avLst>
              <a:gd name="adj" fmla="val 4313"/>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CUSTOM_16">
    <p:spTree>
      <p:nvGrpSpPr>
        <p:cNvPr id="1" name="Shape 30"/>
        <p:cNvGrpSpPr/>
        <p:nvPr/>
      </p:nvGrpSpPr>
      <p:grpSpPr>
        <a:xfrm>
          <a:off x="0" y="0"/>
          <a:ext cx="0" cy="0"/>
          <a:chOff x="0" y="0"/>
          <a:chExt cx="0" cy="0"/>
        </a:xfrm>
      </p:grpSpPr>
      <p:grpSp>
        <p:nvGrpSpPr>
          <p:cNvPr id="31" name="Google Shape;31;p6"/>
          <p:cNvGrpSpPr/>
          <p:nvPr/>
        </p:nvGrpSpPr>
        <p:grpSpPr>
          <a:xfrm>
            <a:off x="948275" y="3046075"/>
            <a:ext cx="8195650" cy="465225"/>
            <a:chOff x="948275" y="3046075"/>
            <a:chExt cx="8195650" cy="465225"/>
          </a:xfrm>
        </p:grpSpPr>
        <p:sp>
          <p:nvSpPr>
            <p:cNvPr id="32" name="Google Shape;32;p6"/>
            <p:cNvSpPr/>
            <p:nvPr/>
          </p:nvSpPr>
          <p:spPr>
            <a:xfrm>
              <a:off x="948275" y="3103000"/>
              <a:ext cx="8076600" cy="408300"/>
            </a:xfrm>
            <a:prstGeom prst="roundRect">
              <a:avLst>
                <a:gd name="adj" fmla="val 4313"/>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1008525" y="3046075"/>
              <a:ext cx="8135400" cy="408300"/>
            </a:xfrm>
            <a:prstGeom prst="roundRect">
              <a:avLst>
                <a:gd name="adj" fmla="val 4313"/>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6"/>
          <p:cNvSpPr txBox="1">
            <a:spLocks noGrp="1"/>
          </p:cNvSpPr>
          <p:nvPr>
            <p:ph type="ctrTitle"/>
          </p:nvPr>
        </p:nvSpPr>
        <p:spPr>
          <a:xfrm flipH="1">
            <a:off x="3611675" y="3046150"/>
            <a:ext cx="4728000" cy="4653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3F3F3"/>
              </a:buClr>
              <a:buSzPts val="1200"/>
              <a:buNone/>
              <a:defRPr sz="1400" b="0">
                <a:latin typeface="Staatliches"/>
                <a:ea typeface="Staatliches"/>
                <a:cs typeface="Staatliches"/>
                <a:sym typeface="Staatliches"/>
              </a:defRPr>
            </a:lvl1pPr>
            <a:lvl2pPr lvl="1" rtl="0">
              <a:spcBef>
                <a:spcPts val="0"/>
              </a:spcBef>
              <a:spcAft>
                <a:spcPts val="0"/>
              </a:spcAft>
              <a:buClr>
                <a:srgbClr val="F3F3F3"/>
              </a:buClr>
              <a:buSzPts val="1600"/>
              <a:buNone/>
              <a:defRPr sz="1600">
                <a:solidFill>
                  <a:srgbClr val="F3F3F3"/>
                </a:solidFill>
              </a:defRPr>
            </a:lvl2pPr>
            <a:lvl3pPr lvl="2" rtl="0">
              <a:spcBef>
                <a:spcPts val="0"/>
              </a:spcBef>
              <a:spcAft>
                <a:spcPts val="0"/>
              </a:spcAft>
              <a:buClr>
                <a:srgbClr val="F3F3F3"/>
              </a:buClr>
              <a:buSzPts val="1600"/>
              <a:buNone/>
              <a:defRPr sz="1600">
                <a:solidFill>
                  <a:srgbClr val="F3F3F3"/>
                </a:solidFill>
              </a:defRPr>
            </a:lvl3pPr>
            <a:lvl4pPr lvl="3" rtl="0">
              <a:spcBef>
                <a:spcPts val="0"/>
              </a:spcBef>
              <a:spcAft>
                <a:spcPts val="0"/>
              </a:spcAft>
              <a:buClr>
                <a:srgbClr val="F3F3F3"/>
              </a:buClr>
              <a:buSzPts val="1600"/>
              <a:buNone/>
              <a:defRPr sz="1600">
                <a:solidFill>
                  <a:srgbClr val="F3F3F3"/>
                </a:solidFill>
              </a:defRPr>
            </a:lvl4pPr>
            <a:lvl5pPr lvl="4" rtl="0">
              <a:spcBef>
                <a:spcPts val="0"/>
              </a:spcBef>
              <a:spcAft>
                <a:spcPts val="0"/>
              </a:spcAft>
              <a:buClr>
                <a:srgbClr val="F3F3F3"/>
              </a:buClr>
              <a:buSzPts val="1600"/>
              <a:buNone/>
              <a:defRPr sz="1600">
                <a:solidFill>
                  <a:srgbClr val="F3F3F3"/>
                </a:solidFill>
              </a:defRPr>
            </a:lvl5pPr>
            <a:lvl6pPr lvl="5" rtl="0">
              <a:spcBef>
                <a:spcPts val="0"/>
              </a:spcBef>
              <a:spcAft>
                <a:spcPts val="0"/>
              </a:spcAft>
              <a:buClr>
                <a:srgbClr val="F3F3F3"/>
              </a:buClr>
              <a:buSzPts val="1600"/>
              <a:buNone/>
              <a:defRPr sz="1600">
                <a:solidFill>
                  <a:srgbClr val="F3F3F3"/>
                </a:solidFill>
              </a:defRPr>
            </a:lvl6pPr>
            <a:lvl7pPr lvl="6" rtl="0">
              <a:spcBef>
                <a:spcPts val="0"/>
              </a:spcBef>
              <a:spcAft>
                <a:spcPts val="0"/>
              </a:spcAft>
              <a:buClr>
                <a:srgbClr val="F3F3F3"/>
              </a:buClr>
              <a:buSzPts val="1600"/>
              <a:buNone/>
              <a:defRPr sz="1600">
                <a:solidFill>
                  <a:srgbClr val="F3F3F3"/>
                </a:solidFill>
              </a:defRPr>
            </a:lvl7pPr>
            <a:lvl8pPr lvl="7" rtl="0">
              <a:spcBef>
                <a:spcPts val="0"/>
              </a:spcBef>
              <a:spcAft>
                <a:spcPts val="0"/>
              </a:spcAft>
              <a:buClr>
                <a:srgbClr val="F3F3F3"/>
              </a:buClr>
              <a:buSzPts val="1600"/>
              <a:buNone/>
              <a:defRPr sz="1600">
                <a:solidFill>
                  <a:srgbClr val="F3F3F3"/>
                </a:solidFill>
              </a:defRPr>
            </a:lvl8pPr>
            <a:lvl9pPr lvl="8" rtl="0">
              <a:spcBef>
                <a:spcPts val="0"/>
              </a:spcBef>
              <a:spcAft>
                <a:spcPts val="0"/>
              </a:spcAft>
              <a:buClr>
                <a:srgbClr val="F3F3F3"/>
              </a:buClr>
              <a:buSzPts val="1600"/>
              <a:buNone/>
              <a:defRPr sz="1600">
                <a:solidFill>
                  <a:srgbClr val="F3F3F3"/>
                </a:solidFill>
              </a:defRPr>
            </a:lvl9pPr>
          </a:lstStyle>
          <a:p>
            <a:endParaRPr/>
          </a:p>
        </p:txBody>
      </p:sp>
      <p:sp>
        <p:nvSpPr>
          <p:cNvPr id="35" name="Google Shape;35;p6"/>
          <p:cNvSpPr txBox="1">
            <a:spLocks noGrp="1"/>
          </p:cNvSpPr>
          <p:nvPr>
            <p:ph type="subTitle" idx="1"/>
          </p:nvPr>
        </p:nvSpPr>
        <p:spPr>
          <a:xfrm flipH="1">
            <a:off x="4201775" y="1876125"/>
            <a:ext cx="4137900" cy="10014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3F3F3"/>
              </a:buClr>
              <a:buSzPts val="1400"/>
              <a:buFont typeface="Abel"/>
              <a:buNone/>
              <a:defRPr sz="1600"/>
            </a:lvl1pPr>
            <a:lvl2pPr lvl="1"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2pPr>
            <a:lvl3pPr lvl="2"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3pPr>
            <a:lvl4pPr lvl="3"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4pPr>
            <a:lvl5pPr lvl="4"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5pPr>
            <a:lvl6pPr lvl="5"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6pPr>
            <a:lvl7pPr lvl="6"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7pPr>
            <a:lvl8pPr lvl="7"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8pPr>
            <a:lvl9pPr lvl="8" rtl="0">
              <a:lnSpc>
                <a:spcPct val="100000"/>
              </a:lnSpc>
              <a:spcBef>
                <a:spcPts val="0"/>
              </a:spcBef>
              <a:spcAft>
                <a:spcPts val="0"/>
              </a:spcAft>
              <a:buClr>
                <a:srgbClr val="F3F3F3"/>
              </a:buClr>
              <a:buSzPts val="1200"/>
              <a:buFont typeface="Abel"/>
              <a:buNone/>
              <a:defRPr>
                <a:solidFill>
                  <a:srgbClr val="F3F3F3"/>
                </a:solidFill>
                <a:latin typeface="Abel"/>
                <a:ea typeface="Abel"/>
                <a:cs typeface="Abel"/>
                <a:sym typeface="Abe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LUMNS">
  <p:cSld name="CUSTOM_16_1">
    <p:spTree>
      <p:nvGrpSpPr>
        <p:cNvPr id="1" name="Shape 41"/>
        <p:cNvGrpSpPr/>
        <p:nvPr/>
      </p:nvGrpSpPr>
      <p:grpSpPr>
        <a:xfrm>
          <a:off x="0" y="0"/>
          <a:ext cx="0" cy="0"/>
          <a:chOff x="0" y="0"/>
          <a:chExt cx="0" cy="0"/>
        </a:xfrm>
      </p:grpSpPr>
      <p:sp>
        <p:nvSpPr>
          <p:cNvPr id="42" name="Google Shape;42;p8"/>
          <p:cNvSpPr txBox="1">
            <a:spLocks noGrp="1"/>
          </p:cNvSpPr>
          <p:nvPr>
            <p:ph type="ctrTitle"/>
          </p:nvPr>
        </p:nvSpPr>
        <p:spPr>
          <a:xfrm>
            <a:off x="1477038" y="2960925"/>
            <a:ext cx="25389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D406A"/>
              </a:buClr>
              <a:buSzPts val="1600"/>
              <a:buNone/>
              <a:defRPr sz="1600" b="0">
                <a:latin typeface="Staatliches"/>
                <a:ea typeface="Staatliches"/>
                <a:cs typeface="Staatliches"/>
                <a:sym typeface="Staatliches"/>
              </a:defRPr>
            </a:lvl1pPr>
            <a:lvl2pPr lvl="1"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2pPr>
            <a:lvl3pPr lvl="2"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3pPr>
            <a:lvl4pPr lvl="3"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4pPr>
            <a:lvl5pPr lvl="4"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5pPr>
            <a:lvl6pPr lvl="5"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6pPr>
            <a:lvl7pPr lvl="6"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7pPr>
            <a:lvl8pPr lvl="7"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8pPr>
            <a:lvl9pPr lvl="8"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9pPr>
          </a:lstStyle>
          <a:p>
            <a:endParaRPr/>
          </a:p>
        </p:txBody>
      </p:sp>
      <p:sp>
        <p:nvSpPr>
          <p:cNvPr id="43" name="Google Shape;43;p8"/>
          <p:cNvSpPr txBox="1">
            <a:spLocks noGrp="1"/>
          </p:cNvSpPr>
          <p:nvPr>
            <p:ph type="subTitle" idx="1"/>
          </p:nvPr>
        </p:nvSpPr>
        <p:spPr>
          <a:xfrm>
            <a:off x="1477050" y="3273500"/>
            <a:ext cx="2642400" cy="568500"/>
          </a:xfrm>
          <a:prstGeom prst="rect">
            <a:avLst/>
          </a:prstGeom>
          <a:noFill/>
        </p:spPr>
        <p:txBody>
          <a:bodyPr spcFirstLastPara="1" wrap="square" lIns="91425" tIns="91425" rIns="91425" bIns="91425" anchor="t" anchorCtr="0">
            <a:noAutofit/>
          </a:bodyPr>
          <a:lstStyle>
            <a:lvl1pPr marR="72000" lvl="0" rtl="0">
              <a:lnSpc>
                <a:spcPct val="100000"/>
              </a:lnSpc>
              <a:spcBef>
                <a:spcPts val="0"/>
              </a:spcBef>
              <a:spcAft>
                <a:spcPts val="0"/>
              </a:spcAft>
              <a:buClr>
                <a:srgbClr val="2D406A"/>
              </a:buClr>
              <a:buSzPts val="1100"/>
              <a:buFont typeface="Abel"/>
              <a:buNone/>
              <a:defRPr/>
            </a:lvl1pPr>
            <a:lvl2pPr lvl="1"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2pPr>
            <a:lvl3pPr lvl="2"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3pPr>
            <a:lvl4pPr lvl="3"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4pPr>
            <a:lvl5pPr lvl="4"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5pPr>
            <a:lvl6pPr lvl="5"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6pPr>
            <a:lvl7pPr lvl="6"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7pPr>
            <a:lvl8pPr lvl="7"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8pPr>
            <a:lvl9pPr lvl="8"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9pPr>
          </a:lstStyle>
          <a:p>
            <a:endParaRPr/>
          </a:p>
        </p:txBody>
      </p:sp>
      <p:sp>
        <p:nvSpPr>
          <p:cNvPr id="44" name="Google Shape;44;p8"/>
          <p:cNvSpPr txBox="1">
            <a:spLocks noGrp="1"/>
          </p:cNvSpPr>
          <p:nvPr>
            <p:ph type="ctrTitle" idx="2"/>
          </p:nvPr>
        </p:nvSpPr>
        <p:spPr>
          <a:xfrm>
            <a:off x="4938415" y="2957875"/>
            <a:ext cx="25389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D406A"/>
              </a:buClr>
              <a:buSzPts val="1600"/>
              <a:buNone/>
              <a:defRPr sz="1600" b="0">
                <a:latin typeface="Staatliches"/>
                <a:ea typeface="Staatliches"/>
                <a:cs typeface="Staatliches"/>
                <a:sym typeface="Staatliches"/>
              </a:defRPr>
            </a:lvl1pPr>
            <a:lvl2pPr lvl="1"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2pPr>
            <a:lvl3pPr lvl="2"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3pPr>
            <a:lvl4pPr lvl="3"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4pPr>
            <a:lvl5pPr lvl="4"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5pPr>
            <a:lvl6pPr lvl="5"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6pPr>
            <a:lvl7pPr lvl="6"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7pPr>
            <a:lvl8pPr lvl="7"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8pPr>
            <a:lvl9pPr lvl="8" algn="ctr" rtl="0">
              <a:spcBef>
                <a:spcPts val="0"/>
              </a:spcBef>
              <a:spcAft>
                <a:spcPts val="0"/>
              </a:spcAft>
              <a:buClr>
                <a:srgbClr val="2D406A"/>
              </a:buClr>
              <a:buSzPts val="1600"/>
              <a:buFont typeface="Anton"/>
              <a:buNone/>
              <a:defRPr sz="1600" b="0">
                <a:solidFill>
                  <a:srgbClr val="2D406A"/>
                </a:solidFill>
                <a:latin typeface="Anton"/>
                <a:ea typeface="Anton"/>
                <a:cs typeface="Anton"/>
                <a:sym typeface="Anton"/>
              </a:defRPr>
            </a:lvl9pPr>
          </a:lstStyle>
          <a:p>
            <a:endParaRPr/>
          </a:p>
        </p:txBody>
      </p:sp>
      <p:sp>
        <p:nvSpPr>
          <p:cNvPr id="45" name="Google Shape;45;p8"/>
          <p:cNvSpPr txBox="1">
            <a:spLocks noGrp="1"/>
          </p:cNvSpPr>
          <p:nvPr>
            <p:ph type="subTitle" idx="3"/>
          </p:nvPr>
        </p:nvSpPr>
        <p:spPr>
          <a:xfrm>
            <a:off x="4938421" y="3270450"/>
            <a:ext cx="2538900" cy="56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2D406A"/>
              </a:buClr>
              <a:buSzPts val="1100"/>
              <a:buFont typeface="Abel"/>
              <a:buNone/>
              <a:defRPr/>
            </a:lvl1pPr>
            <a:lvl2pPr lvl="1"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2pPr>
            <a:lvl3pPr lvl="2"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3pPr>
            <a:lvl4pPr lvl="3"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4pPr>
            <a:lvl5pPr lvl="4"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5pPr>
            <a:lvl6pPr lvl="5"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6pPr>
            <a:lvl7pPr lvl="6"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7pPr>
            <a:lvl8pPr lvl="7"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8pPr>
            <a:lvl9pPr lvl="8" algn="ctr" rtl="0">
              <a:lnSpc>
                <a:spcPct val="100000"/>
              </a:lnSpc>
              <a:spcBef>
                <a:spcPts val="0"/>
              </a:spcBef>
              <a:spcAft>
                <a:spcPts val="0"/>
              </a:spcAft>
              <a:buClr>
                <a:srgbClr val="2D406A"/>
              </a:buClr>
              <a:buSzPts val="1100"/>
              <a:buFont typeface="Abel"/>
              <a:buNone/>
              <a:defRPr sz="1100">
                <a:solidFill>
                  <a:srgbClr val="2D406A"/>
                </a:solidFill>
                <a:latin typeface="Abel"/>
                <a:ea typeface="Abel"/>
                <a:cs typeface="Abel"/>
                <a:sym typeface="Abel"/>
              </a:defRPr>
            </a:lvl9pPr>
          </a:lstStyle>
          <a:p>
            <a:endParaRPr/>
          </a:p>
        </p:txBody>
      </p:sp>
      <p:sp>
        <p:nvSpPr>
          <p:cNvPr id="46" name="Google Shape;46;p8"/>
          <p:cNvSpPr/>
          <p:nvPr/>
        </p:nvSpPr>
        <p:spPr>
          <a:xfrm>
            <a:off x="3513575" y="353425"/>
            <a:ext cx="5672400" cy="529500"/>
          </a:xfrm>
          <a:prstGeom prst="roundRect">
            <a:avLst>
              <a:gd name="adj" fmla="val 19858"/>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8"/>
          <p:cNvSpPr/>
          <p:nvPr/>
        </p:nvSpPr>
        <p:spPr>
          <a:xfrm>
            <a:off x="3569775" y="409006"/>
            <a:ext cx="5616300" cy="529500"/>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txBox="1">
            <a:spLocks noGrp="1"/>
          </p:cNvSpPr>
          <p:nvPr>
            <p:ph type="ctrTitle" idx="4"/>
          </p:nvPr>
        </p:nvSpPr>
        <p:spPr>
          <a:xfrm>
            <a:off x="5180650" y="457300"/>
            <a:ext cx="3194700" cy="4812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2D406A"/>
              </a:buClr>
              <a:buSzPts val="2400"/>
              <a:buNone/>
              <a:defRPr sz="1800" b="0">
                <a:latin typeface="Staatliches"/>
                <a:ea typeface="Staatliches"/>
                <a:cs typeface="Staatliches"/>
                <a:sym typeface="Staatliches"/>
              </a:defRPr>
            </a:lvl1pPr>
            <a:lvl2pPr lvl="1" algn="ctr" rtl="0">
              <a:spcBef>
                <a:spcPts val="0"/>
              </a:spcBef>
              <a:spcAft>
                <a:spcPts val="0"/>
              </a:spcAft>
              <a:buClr>
                <a:srgbClr val="338987"/>
              </a:buClr>
              <a:buSzPts val="1800"/>
              <a:buNone/>
              <a:defRPr sz="1800" b="0">
                <a:solidFill>
                  <a:srgbClr val="338987"/>
                </a:solidFill>
              </a:defRPr>
            </a:lvl2pPr>
            <a:lvl3pPr lvl="2" algn="ctr" rtl="0">
              <a:spcBef>
                <a:spcPts val="0"/>
              </a:spcBef>
              <a:spcAft>
                <a:spcPts val="0"/>
              </a:spcAft>
              <a:buClr>
                <a:srgbClr val="338987"/>
              </a:buClr>
              <a:buSzPts val="1800"/>
              <a:buNone/>
              <a:defRPr sz="1800" b="0">
                <a:solidFill>
                  <a:srgbClr val="338987"/>
                </a:solidFill>
              </a:defRPr>
            </a:lvl3pPr>
            <a:lvl4pPr lvl="3" algn="ctr" rtl="0">
              <a:spcBef>
                <a:spcPts val="0"/>
              </a:spcBef>
              <a:spcAft>
                <a:spcPts val="0"/>
              </a:spcAft>
              <a:buClr>
                <a:srgbClr val="338987"/>
              </a:buClr>
              <a:buSzPts val="1800"/>
              <a:buNone/>
              <a:defRPr sz="1800" b="0">
                <a:solidFill>
                  <a:srgbClr val="338987"/>
                </a:solidFill>
              </a:defRPr>
            </a:lvl4pPr>
            <a:lvl5pPr lvl="4" algn="ctr" rtl="0">
              <a:spcBef>
                <a:spcPts val="0"/>
              </a:spcBef>
              <a:spcAft>
                <a:spcPts val="0"/>
              </a:spcAft>
              <a:buClr>
                <a:srgbClr val="338987"/>
              </a:buClr>
              <a:buSzPts val="1800"/>
              <a:buNone/>
              <a:defRPr sz="1800" b="0">
                <a:solidFill>
                  <a:srgbClr val="338987"/>
                </a:solidFill>
              </a:defRPr>
            </a:lvl5pPr>
            <a:lvl6pPr lvl="5" algn="ctr" rtl="0">
              <a:spcBef>
                <a:spcPts val="0"/>
              </a:spcBef>
              <a:spcAft>
                <a:spcPts val="0"/>
              </a:spcAft>
              <a:buClr>
                <a:srgbClr val="338987"/>
              </a:buClr>
              <a:buSzPts val="1800"/>
              <a:buNone/>
              <a:defRPr sz="1800" b="0">
                <a:solidFill>
                  <a:srgbClr val="338987"/>
                </a:solidFill>
              </a:defRPr>
            </a:lvl6pPr>
            <a:lvl7pPr lvl="6" algn="ctr" rtl="0">
              <a:spcBef>
                <a:spcPts val="0"/>
              </a:spcBef>
              <a:spcAft>
                <a:spcPts val="0"/>
              </a:spcAft>
              <a:buClr>
                <a:srgbClr val="338987"/>
              </a:buClr>
              <a:buSzPts val="1800"/>
              <a:buNone/>
              <a:defRPr sz="1800" b="0">
                <a:solidFill>
                  <a:srgbClr val="338987"/>
                </a:solidFill>
              </a:defRPr>
            </a:lvl7pPr>
            <a:lvl8pPr lvl="7" algn="ctr" rtl="0">
              <a:spcBef>
                <a:spcPts val="0"/>
              </a:spcBef>
              <a:spcAft>
                <a:spcPts val="0"/>
              </a:spcAft>
              <a:buClr>
                <a:srgbClr val="338987"/>
              </a:buClr>
              <a:buSzPts val="1800"/>
              <a:buNone/>
              <a:defRPr sz="1800" b="0">
                <a:solidFill>
                  <a:srgbClr val="338987"/>
                </a:solidFill>
              </a:defRPr>
            </a:lvl8pPr>
            <a:lvl9pPr lvl="8" algn="ctr" rtl="0">
              <a:spcBef>
                <a:spcPts val="0"/>
              </a:spcBef>
              <a:spcAft>
                <a:spcPts val="0"/>
              </a:spcAft>
              <a:buClr>
                <a:srgbClr val="338987"/>
              </a:buClr>
              <a:buSzPts val="1800"/>
              <a:buNone/>
              <a:defRPr sz="1800" b="0">
                <a:solidFill>
                  <a:srgbClr val="338987"/>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TEXT">
  <p:cSld name="CUSTOM_6_1_1_1">
    <p:spTree>
      <p:nvGrpSpPr>
        <p:cNvPr id="1" name="Shape 61"/>
        <p:cNvGrpSpPr/>
        <p:nvPr/>
      </p:nvGrpSpPr>
      <p:grpSpPr>
        <a:xfrm>
          <a:off x="0" y="0"/>
          <a:ext cx="0" cy="0"/>
          <a:chOff x="0" y="0"/>
          <a:chExt cx="0" cy="0"/>
        </a:xfrm>
      </p:grpSpPr>
      <p:sp>
        <p:nvSpPr>
          <p:cNvPr id="62" name="Google Shape;62;p10"/>
          <p:cNvSpPr txBox="1">
            <a:spLocks noGrp="1"/>
          </p:cNvSpPr>
          <p:nvPr>
            <p:ph type="ctrTitle"/>
          </p:nvPr>
        </p:nvSpPr>
        <p:spPr>
          <a:xfrm>
            <a:off x="889350" y="1658275"/>
            <a:ext cx="4538400" cy="18270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406A"/>
              </a:buClr>
              <a:buSzPts val="4800"/>
              <a:buNone/>
              <a:defRPr sz="7200" b="0">
                <a:latin typeface="Staatliches"/>
                <a:ea typeface="Staatliches"/>
                <a:cs typeface="Staatliches"/>
                <a:sym typeface="Staatliches"/>
              </a:defRPr>
            </a:lvl1pPr>
            <a:lvl2pPr lvl="1" algn="ctr" rtl="0">
              <a:spcBef>
                <a:spcPts val="0"/>
              </a:spcBef>
              <a:spcAft>
                <a:spcPts val="0"/>
              </a:spcAft>
              <a:buClr>
                <a:srgbClr val="338987"/>
              </a:buClr>
              <a:buSzPts val="4800"/>
              <a:buNone/>
              <a:defRPr sz="4800" b="0">
                <a:solidFill>
                  <a:srgbClr val="338987"/>
                </a:solidFill>
              </a:defRPr>
            </a:lvl2pPr>
            <a:lvl3pPr lvl="2" algn="ctr" rtl="0">
              <a:spcBef>
                <a:spcPts val="0"/>
              </a:spcBef>
              <a:spcAft>
                <a:spcPts val="0"/>
              </a:spcAft>
              <a:buClr>
                <a:srgbClr val="338987"/>
              </a:buClr>
              <a:buSzPts val="4800"/>
              <a:buNone/>
              <a:defRPr sz="4800" b="0">
                <a:solidFill>
                  <a:srgbClr val="338987"/>
                </a:solidFill>
              </a:defRPr>
            </a:lvl3pPr>
            <a:lvl4pPr lvl="3" algn="ctr" rtl="0">
              <a:spcBef>
                <a:spcPts val="0"/>
              </a:spcBef>
              <a:spcAft>
                <a:spcPts val="0"/>
              </a:spcAft>
              <a:buClr>
                <a:srgbClr val="338987"/>
              </a:buClr>
              <a:buSzPts val="4800"/>
              <a:buNone/>
              <a:defRPr sz="4800" b="0">
                <a:solidFill>
                  <a:srgbClr val="338987"/>
                </a:solidFill>
              </a:defRPr>
            </a:lvl4pPr>
            <a:lvl5pPr lvl="4" algn="ctr" rtl="0">
              <a:spcBef>
                <a:spcPts val="0"/>
              </a:spcBef>
              <a:spcAft>
                <a:spcPts val="0"/>
              </a:spcAft>
              <a:buClr>
                <a:srgbClr val="338987"/>
              </a:buClr>
              <a:buSzPts val="4800"/>
              <a:buNone/>
              <a:defRPr sz="4800" b="0">
                <a:solidFill>
                  <a:srgbClr val="338987"/>
                </a:solidFill>
              </a:defRPr>
            </a:lvl5pPr>
            <a:lvl6pPr lvl="5" algn="ctr" rtl="0">
              <a:spcBef>
                <a:spcPts val="0"/>
              </a:spcBef>
              <a:spcAft>
                <a:spcPts val="0"/>
              </a:spcAft>
              <a:buClr>
                <a:srgbClr val="338987"/>
              </a:buClr>
              <a:buSzPts val="4800"/>
              <a:buNone/>
              <a:defRPr sz="4800" b="0">
                <a:solidFill>
                  <a:srgbClr val="338987"/>
                </a:solidFill>
              </a:defRPr>
            </a:lvl6pPr>
            <a:lvl7pPr lvl="6" algn="ctr" rtl="0">
              <a:spcBef>
                <a:spcPts val="0"/>
              </a:spcBef>
              <a:spcAft>
                <a:spcPts val="0"/>
              </a:spcAft>
              <a:buClr>
                <a:srgbClr val="338987"/>
              </a:buClr>
              <a:buSzPts val="4800"/>
              <a:buNone/>
              <a:defRPr sz="4800" b="0">
                <a:solidFill>
                  <a:srgbClr val="338987"/>
                </a:solidFill>
              </a:defRPr>
            </a:lvl7pPr>
            <a:lvl8pPr lvl="7" algn="ctr" rtl="0">
              <a:spcBef>
                <a:spcPts val="0"/>
              </a:spcBef>
              <a:spcAft>
                <a:spcPts val="0"/>
              </a:spcAft>
              <a:buClr>
                <a:srgbClr val="338987"/>
              </a:buClr>
              <a:buSzPts val="4800"/>
              <a:buNone/>
              <a:defRPr sz="4800" b="0">
                <a:solidFill>
                  <a:srgbClr val="338987"/>
                </a:solidFill>
              </a:defRPr>
            </a:lvl8pPr>
            <a:lvl9pPr lvl="8" algn="ctr" rtl="0">
              <a:spcBef>
                <a:spcPts val="0"/>
              </a:spcBef>
              <a:spcAft>
                <a:spcPts val="0"/>
              </a:spcAft>
              <a:buClr>
                <a:srgbClr val="338987"/>
              </a:buClr>
              <a:buSzPts val="4800"/>
              <a:buNone/>
              <a:defRPr sz="4800" b="0">
                <a:solidFill>
                  <a:srgbClr val="338987"/>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HANKS">
  <p:cSld name="CUSTOM_11_1_2_1">
    <p:spTree>
      <p:nvGrpSpPr>
        <p:cNvPr id="1" name="Shape 120"/>
        <p:cNvGrpSpPr/>
        <p:nvPr/>
      </p:nvGrpSpPr>
      <p:grpSpPr>
        <a:xfrm>
          <a:off x="0" y="0"/>
          <a:ext cx="0" cy="0"/>
          <a:chOff x="0" y="0"/>
          <a:chExt cx="0" cy="0"/>
        </a:xfrm>
      </p:grpSpPr>
      <p:sp>
        <p:nvSpPr>
          <p:cNvPr id="121" name="Google Shape;121;p19"/>
          <p:cNvSpPr/>
          <p:nvPr/>
        </p:nvSpPr>
        <p:spPr>
          <a:xfrm>
            <a:off x="418800" y="612272"/>
            <a:ext cx="3278700" cy="4082400"/>
          </a:xfrm>
          <a:prstGeom prst="roundRect">
            <a:avLst>
              <a:gd name="adj" fmla="val 4313"/>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9"/>
          <p:cNvSpPr/>
          <p:nvPr/>
        </p:nvSpPr>
        <p:spPr>
          <a:xfrm>
            <a:off x="516007" y="504847"/>
            <a:ext cx="3278700" cy="4082400"/>
          </a:xfrm>
          <a:prstGeom prst="roundRect">
            <a:avLst>
              <a:gd name="adj" fmla="val 4313"/>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9"/>
          <p:cNvSpPr txBox="1"/>
          <p:nvPr/>
        </p:nvSpPr>
        <p:spPr>
          <a:xfrm>
            <a:off x="833900" y="3428100"/>
            <a:ext cx="2686800" cy="4686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900" b="1">
                <a:solidFill>
                  <a:schemeClr val="accent3"/>
                </a:solidFill>
                <a:latin typeface="Anaheim"/>
                <a:ea typeface="Anaheim"/>
                <a:cs typeface="Anaheim"/>
                <a:sym typeface="Anaheim"/>
              </a:rPr>
              <a:t>CREDITS</a:t>
            </a:r>
            <a:r>
              <a:rPr lang="en" sz="900">
                <a:solidFill>
                  <a:schemeClr val="accent3"/>
                </a:solidFill>
                <a:latin typeface="Anaheim"/>
                <a:ea typeface="Anaheim"/>
                <a:cs typeface="Anaheim"/>
                <a:sym typeface="Anaheim"/>
              </a:rPr>
              <a:t>: This presentation template was created by </a:t>
            </a:r>
            <a:r>
              <a:rPr lang="en" sz="900" b="1">
                <a:solidFill>
                  <a:schemeClr val="accent3"/>
                </a:solidFill>
                <a:uFill>
                  <a:noFill/>
                </a:uFill>
                <a:latin typeface="Anaheim"/>
                <a:ea typeface="Anaheim"/>
                <a:cs typeface="Anaheim"/>
                <a:sym typeface="Anaheim"/>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900">
                <a:solidFill>
                  <a:schemeClr val="accent3"/>
                </a:solidFill>
                <a:latin typeface="Anaheim"/>
                <a:ea typeface="Anaheim"/>
                <a:cs typeface="Anaheim"/>
                <a:sym typeface="Anaheim"/>
              </a:rPr>
              <a:t>, including icons by </a:t>
            </a:r>
            <a:r>
              <a:rPr lang="en" sz="900" b="1">
                <a:solidFill>
                  <a:schemeClr val="accent3"/>
                </a:solidFill>
                <a:uFill>
                  <a:noFill/>
                </a:uFill>
                <a:latin typeface="Anaheim"/>
                <a:ea typeface="Anaheim"/>
                <a:cs typeface="Anaheim"/>
                <a:sym typeface="Anaheim"/>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900">
                <a:solidFill>
                  <a:schemeClr val="accent3"/>
                </a:solidFill>
                <a:latin typeface="Anaheim"/>
                <a:ea typeface="Anaheim"/>
                <a:cs typeface="Anaheim"/>
                <a:sym typeface="Anaheim"/>
              </a:rPr>
              <a:t>, and infographics &amp; images by </a:t>
            </a:r>
            <a:r>
              <a:rPr lang="en" sz="900" b="1">
                <a:solidFill>
                  <a:schemeClr val="accent3"/>
                </a:solidFill>
                <a:uFill>
                  <a:noFill/>
                </a:uFill>
                <a:latin typeface="Anaheim"/>
                <a:ea typeface="Anaheim"/>
                <a:cs typeface="Anaheim"/>
                <a:sym typeface="Anaheim"/>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900" b="1">
                <a:solidFill>
                  <a:schemeClr val="accent3"/>
                </a:solidFill>
                <a:latin typeface="Anaheim"/>
                <a:ea typeface="Anaheim"/>
                <a:cs typeface="Anaheim"/>
                <a:sym typeface="Anaheim"/>
              </a:rPr>
              <a:t> </a:t>
            </a:r>
            <a:r>
              <a:rPr lang="en" sz="900">
                <a:solidFill>
                  <a:schemeClr val="accent3"/>
                </a:solidFill>
                <a:latin typeface="Anaheim"/>
                <a:ea typeface="Anaheim"/>
                <a:cs typeface="Anaheim"/>
                <a:sym typeface="Anaheim"/>
              </a:rPr>
              <a:t>and illustrations by</a:t>
            </a:r>
            <a:r>
              <a:rPr lang="en" sz="900" b="1">
                <a:solidFill>
                  <a:schemeClr val="accent3"/>
                </a:solidFill>
                <a:latin typeface="Anaheim"/>
                <a:ea typeface="Anaheim"/>
                <a:cs typeface="Anaheim"/>
                <a:sym typeface="Anaheim"/>
              </a:rPr>
              <a:t> </a:t>
            </a:r>
            <a:r>
              <a:rPr lang="en" sz="900" b="1">
                <a:solidFill>
                  <a:schemeClr val="accent3"/>
                </a:solidFill>
                <a:uFill>
                  <a:noFill/>
                </a:uFill>
                <a:latin typeface="Anaheim"/>
                <a:ea typeface="Anaheim"/>
                <a:cs typeface="Anaheim"/>
                <a:sym typeface="Anaheim"/>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Stories</a:t>
            </a:r>
            <a:endParaRPr sz="700" b="1">
              <a:solidFill>
                <a:srgbClr val="434343"/>
              </a:solidFill>
              <a:latin typeface="Anaheim"/>
              <a:ea typeface="Anaheim"/>
              <a:cs typeface="Anaheim"/>
              <a:sym typeface="Anaheim"/>
            </a:endParaRPr>
          </a:p>
        </p:txBody>
      </p:sp>
      <p:sp>
        <p:nvSpPr>
          <p:cNvPr id="124" name="Google Shape;124;p19"/>
          <p:cNvSpPr txBox="1">
            <a:spLocks noGrp="1"/>
          </p:cNvSpPr>
          <p:nvPr>
            <p:ph type="ctrTitle"/>
          </p:nvPr>
        </p:nvSpPr>
        <p:spPr>
          <a:xfrm>
            <a:off x="833911" y="-301775"/>
            <a:ext cx="3248400" cy="24195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CBF4A"/>
              </a:buClr>
              <a:buSzPts val="3600"/>
              <a:buNone/>
              <a:defRPr sz="6000" b="0">
                <a:latin typeface="Staatliches"/>
                <a:ea typeface="Staatliches"/>
                <a:cs typeface="Staatliches"/>
                <a:sym typeface="Staatliches"/>
              </a:defRPr>
            </a:lvl1pPr>
            <a:lvl2pPr lvl="1" algn="ctr" rtl="0">
              <a:spcBef>
                <a:spcPts val="0"/>
              </a:spcBef>
              <a:spcAft>
                <a:spcPts val="0"/>
              </a:spcAft>
              <a:buClr>
                <a:srgbClr val="FCBF4A"/>
              </a:buClr>
              <a:buSzPts val="5200"/>
              <a:buNone/>
              <a:defRPr sz="5200">
                <a:solidFill>
                  <a:srgbClr val="FCBF4A"/>
                </a:solidFill>
              </a:defRPr>
            </a:lvl2pPr>
            <a:lvl3pPr lvl="2" algn="ctr" rtl="0">
              <a:spcBef>
                <a:spcPts val="0"/>
              </a:spcBef>
              <a:spcAft>
                <a:spcPts val="0"/>
              </a:spcAft>
              <a:buClr>
                <a:srgbClr val="FCBF4A"/>
              </a:buClr>
              <a:buSzPts val="5200"/>
              <a:buNone/>
              <a:defRPr sz="5200">
                <a:solidFill>
                  <a:srgbClr val="FCBF4A"/>
                </a:solidFill>
              </a:defRPr>
            </a:lvl3pPr>
            <a:lvl4pPr lvl="3" algn="ctr" rtl="0">
              <a:spcBef>
                <a:spcPts val="0"/>
              </a:spcBef>
              <a:spcAft>
                <a:spcPts val="0"/>
              </a:spcAft>
              <a:buClr>
                <a:srgbClr val="FCBF4A"/>
              </a:buClr>
              <a:buSzPts val="5200"/>
              <a:buNone/>
              <a:defRPr sz="5200">
                <a:solidFill>
                  <a:srgbClr val="FCBF4A"/>
                </a:solidFill>
              </a:defRPr>
            </a:lvl4pPr>
            <a:lvl5pPr lvl="4" algn="ctr" rtl="0">
              <a:spcBef>
                <a:spcPts val="0"/>
              </a:spcBef>
              <a:spcAft>
                <a:spcPts val="0"/>
              </a:spcAft>
              <a:buClr>
                <a:srgbClr val="FCBF4A"/>
              </a:buClr>
              <a:buSzPts val="5200"/>
              <a:buNone/>
              <a:defRPr sz="5200">
                <a:solidFill>
                  <a:srgbClr val="FCBF4A"/>
                </a:solidFill>
              </a:defRPr>
            </a:lvl5pPr>
            <a:lvl6pPr lvl="5" algn="ctr" rtl="0">
              <a:spcBef>
                <a:spcPts val="0"/>
              </a:spcBef>
              <a:spcAft>
                <a:spcPts val="0"/>
              </a:spcAft>
              <a:buClr>
                <a:srgbClr val="FCBF4A"/>
              </a:buClr>
              <a:buSzPts val="5200"/>
              <a:buNone/>
              <a:defRPr sz="5200">
                <a:solidFill>
                  <a:srgbClr val="FCBF4A"/>
                </a:solidFill>
              </a:defRPr>
            </a:lvl6pPr>
            <a:lvl7pPr lvl="6" algn="ctr" rtl="0">
              <a:spcBef>
                <a:spcPts val="0"/>
              </a:spcBef>
              <a:spcAft>
                <a:spcPts val="0"/>
              </a:spcAft>
              <a:buClr>
                <a:srgbClr val="FCBF4A"/>
              </a:buClr>
              <a:buSzPts val="5200"/>
              <a:buNone/>
              <a:defRPr sz="5200">
                <a:solidFill>
                  <a:srgbClr val="FCBF4A"/>
                </a:solidFill>
              </a:defRPr>
            </a:lvl7pPr>
            <a:lvl8pPr lvl="7" algn="ctr" rtl="0">
              <a:spcBef>
                <a:spcPts val="0"/>
              </a:spcBef>
              <a:spcAft>
                <a:spcPts val="0"/>
              </a:spcAft>
              <a:buClr>
                <a:srgbClr val="FCBF4A"/>
              </a:buClr>
              <a:buSzPts val="5200"/>
              <a:buNone/>
              <a:defRPr sz="5200">
                <a:solidFill>
                  <a:srgbClr val="FCBF4A"/>
                </a:solidFill>
              </a:defRPr>
            </a:lvl8pPr>
            <a:lvl9pPr lvl="8" algn="ctr" rtl="0">
              <a:spcBef>
                <a:spcPts val="0"/>
              </a:spcBef>
              <a:spcAft>
                <a:spcPts val="0"/>
              </a:spcAft>
              <a:buClr>
                <a:srgbClr val="FCBF4A"/>
              </a:buClr>
              <a:buSzPts val="5200"/>
              <a:buNone/>
              <a:defRPr sz="5200">
                <a:solidFill>
                  <a:srgbClr val="FCBF4A"/>
                </a:solidFill>
              </a:defRPr>
            </a:lvl9pPr>
          </a:lstStyle>
          <a:p>
            <a:endParaRPr/>
          </a:p>
        </p:txBody>
      </p:sp>
      <p:sp>
        <p:nvSpPr>
          <p:cNvPr id="125" name="Google Shape;125;p19"/>
          <p:cNvSpPr txBox="1">
            <a:spLocks noGrp="1"/>
          </p:cNvSpPr>
          <p:nvPr>
            <p:ph type="subTitle" idx="1"/>
          </p:nvPr>
        </p:nvSpPr>
        <p:spPr>
          <a:xfrm>
            <a:off x="833911" y="1947275"/>
            <a:ext cx="3326700" cy="32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CBF4A"/>
              </a:buClr>
              <a:buSzPts val="1400"/>
              <a:buNone/>
              <a:defRPr>
                <a:latin typeface="Anaheim"/>
                <a:ea typeface="Anaheim"/>
                <a:cs typeface="Anaheim"/>
                <a:sym typeface="Anaheim"/>
              </a:defRPr>
            </a:lvl1pPr>
            <a:lvl2pPr lvl="1"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2pPr>
            <a:lvl3pPr lvl="2"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3pPr>
            <a:lvl4pPr lvl="3"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4pPr>
            <a:lvl5pPr lvl="4"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5pPr>
            <a:lvl6pPr lvl="5"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6pPr>
            <a:lvl7pPr lvl="6"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7pPr>
            <a:lvl8pPr lvl="7"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8pPr>
            <a:lvl9pPr lvl="8" algn="ctr" rtl="0">
              <a:lnSpc>
                <a:spcPct val="100000"/>
              </a:lnSpc>
              <a:spcBef>
                <a:spcPts val="0"/>
              </a:spcBef>
              <a:spcAft>
                <a:spcPts val="0"/>
              </a:spcAft>
              <a:buClr>
                <a:srgbClr val="FCBF4A"/>
              </a:buClr>
              <a:buSzPts val="1400"/>
              <a:buFont typeface="Josefin Slab"/>
              <a:buNone/>
              <a:defRPr sz="1400">
                <a:solidFill>
                  <a:srgbClr val="FCBF4A"/>
                </a:solidFill>
                <a:latin typeface="Josefin Slab"/>
                <a:ea typeface="Josefin Slab"/>
                <a:cs typeface="Josefin Slab"/>
                <a:sym typeface="Josefin Slab"/>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12_1_1">
    <p:spTree>
      <p:nvGrpSpPr>
        <p:cNvPr id="1" name="Shape 126"/>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8FAFB"/>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Staatliches"/>
              <a:buNone/>
              <a:defRPr sz="2800">
                <a:solidFill>
                  <a:srgbClr val="434343"/>
                </a:solidFill>
                <a:latin typeface="Staatliches"/>
                <a:ea typeface="Staatliches"/>
                <a:cs typeface="Staatliches"/>
                <a:sym typeface="Staatliches"/>
              </a:defRPr>
            </a:lvl1pPr>
            <a:lvl2pPr lvl="1"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2pPr>
            <a:lvl3pPr lvl="2"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3pPr>
            <a:lvl4pPr lvl="3"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4pPr>
            <a:lvl5pPr lvl="4"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5pPr>
            <a:lvl6pPr lvl="5"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6pPr>
            <a:lvl7pPr lvl="6"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7pPr>
            <a:lvl8pPr lvl="7"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8pPr>
            <a:lvl9pPr lvl="8" rtl="0">
              <a:spcBef>
                <a:spcPts val="0"/>
              </a:spcBef>
              <a:spcAft>
                <a:spcPts val="0"/>
              </a:spcAft>
              <a:buClr>
                <a:srgbClr val="434343"/>
              </a:buClr>
              <a:buSzPts val="2800"/>
              <a:buFont typeface="Josefin Sans"/>
              <a:buNone/>
              <a:defRPr sz="2800" b="1">
                <a:solidFill>
                  <a:srgbClr val="434343"/>
                </a:solidFill>
                <a:latin typeface="Josefin Sans"/>
                <a:ea typeface="Josefin Sans"/>
                <a:cs typeface="Josefin Sans"/>
                <a:sym typeface="Josefin Sa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4343"/>
              </a:buClr>
              <a:buSzPts val="1200"/>
              <a:buFont typeface="Anaheim"/>
              <a:buChar char="●"/>
              <a:defRPr sz="1200">
                <a:solidFill>
                  <a:srgbClr val="434343"/>
                </a:solidFill>
                <a:latin typeface="Anaheim"/>
                <a:ea typeface="Anaheim"/>
                <a:cs typeface="Anaheim"/>
                <a:sym typeface="Anaheim"/>
              </a:defRPr>
            </a:lvl1pPr>
            <a:lvl2pPr marL="914400" lvl="1"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2pPr>
            <a:lvl3pPr marL="1371600" lvl="2"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3pPr>
            <a:lvl4pPr marL="1828800" lvl="3"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4pPr>
            <a:lvl5pPr marL="2286000" lvl="4"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5pPr>
            <a:lvl6pPr marL="2743200" lvl="5"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6pPr>
            <a:lvl7pPr marL="3200400" lvl="6"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7pPr>
            <a:lvl8pPr marL="3657600" lvl="7" indent="-304800" rtl="0">
              <a:lnSpc>
                <a:spcPct val="115000"/>
              </a:lnSpc>
              <a:spcBef>
                <a:spcPts val="1600"/>
              </a:spcBef>
              <a:spcAft>
                <a:spcPts val="0"/>
              </a:spcAft>
              <a:buClr>
                <a:srgbClr val="434343"/>
              </a:buClr>
              <a:buSzPts val="1200"/>
              <a:buFont typeface="Anaheim"/>
              <a:buChar char="○"/>
              <a:defRPr sz="1200">
                <a:solidFill>
                  <a:srgbClr val="434343"/>
                </a:solidFill>
                <a:latin typeface="Anaheim"/>
                <a:ea typeface="Anaheim"/>
                <a:cs typeface="Anaheim"/>
                <a:sym typeface="Anaheim"/>
              </a:defRPr>
            </a:lvl8pPr>
            <a:lvl9pPr marL="4114800" lvl="8" indent="-304800" rtl="0">
              <a:lnSpc>
                <a:spcPct val="115000"/>
              </a:lnSpc>
              <a:spcBef>
                <a:spcPts val="1600"/>
              </a:spcBef>
              <a:spcAft>
                <a:spcPts val="1600"/>
              </a:spcAft>
              <a:buClr>
                <a:srgbClr val="434343"/>
              </a:buClr>
              <a:buSzPts val="1200"/>
              <a:buFont typeface="Anaheim"/>
              <a:buChar char="■"/>
              <a:defRPr sz="1200">
                <a:solidFill>
                  <a:srgbClr val="434343"/>
                </a:solidFill>
                <a:latin typeface="Anaheim"/>
                <a:ea typeface="Anaheim"/>
                <a:cs typeface="Anaheim"/>
                <a:sym typeface="Anahei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 id="2147483656" r:id="rId6"/>
    <p:sldLayoutId id="2147483665" r:id="rId7"/>
    <p:sldLayoutId id="2147483666" r:id="rId8"/>
    <p:sldLayoutId id="214748366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p:nvPr/>
        </p:nvSpPr>
        <p:spPr>
          <a:xfrm>
            <a:off x="5057925" y="1382750"/>
            <a:ext cx="3029400" cy="2370300"/>
          </a:xfrm>
          <a:prstGeom prst="roundRect">
            <a:avLst>
              <a:gd name="adj" fmla="val 1472"/>
            </a:avLst>
          </a:pr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26"/>
          <p:cNvGrpSpPr/>
          <p:nvPr/>
        </p:nvGrpSpPr>
        <p:grpSpPr>
          <a:xfrm>
            <a:off x="4969574" y="1120650"/>
            <a:ext cx="3029365" cy="2547136"/>
            <a:chOff x="4741999" y="986350"/>
            <a:chExt cx="3029365" cy="2547136"/>
          </a:xfrm>
        </p:grpSpPr>
        <p:sp>
          <p:nvSpPr>
            <p:cNvPr id="142" name="Google Shape;142;p26"/>
            <p:cNvSpPr/>
            <p:nvPr/>
          </p:nvSpPr>
          <p:spPr>
            <a:xfrm>
              <a:off x="4742978" y="1175558"/>
              <a:ext cx="3028387" cy="2357928"/>
            </a:xfrm>
            <a:custGeom>
              <a:avLst/>
              <a:gdLst/>
              <a:ahLst/>
              <a:cxnLst/>
              <a:rect l="l" t="t" r="r" b="b"/>
              <a:pathLst>
                <a:path w="69027" h="53745" extrusionOk="0">
                  <a:moveTo>
                    <a:pt x="1" y="1"/>
                  </a:moveTo>
                  <a:lnTo>
                    <a:pt x="1" y="62"/>
                  </a:lnTo>
                  <a:cubicBezTo>
                    <a:pt x="1" y="19391"/>
                    <a:pt x="5" y="37676"/>
                    <a:pt x="5" y="53688"/>
                  </a:cubicBezTo>
                  <a:lnTo>
                    <a:pt x="5" y="53744"/>
                  </a:lnTo>
                  <a:lnTo>
                    <a:pt x="57" y="53744"/>
                  </a:lnTo>
                  <a:cubicBezTo>
                    <a:pt x="40966" y="53710"/>
                    <a:pt x="68520" y="53692"/>
                    <a:pt x="68978" y="53692"/>
                  </a:cubicBezTo>
                  <a:cubicBezTo>
                    <a:pt x="68520" y="53688"/>
                    <a:pt x="40990" y="53671"/>
                    <a:pt x="110" y="53639"/>
                  </a:cubicBezTo>
                  <a:lnTo>
                    <a:pt x="110" y="53639"/>
                  </a:lnTo>
                  <a:cubicBezTo>
                    <a:pt x="114" y="37655"/>
                    <a:pt x="114" y="19407"/>
                    <a:pt x="118" y="118"/>
                  </a:cubicBezTo>
                  <a:lnTo>
                    <a:pt x="118" y="118"/>
                  </a:lnTo>
                  <a:cubicBezTo>
                    <a:pt x="25637" y="114"/>
                    <a:pt x="49338" y="110"/>
                    <a:pt x="68928" y="110"/>
                  </a:cubicBezTo>
                  <a:lnTo>
                    <a:pt x="68930" y="110"/>
                  </a:lnTo>
                  <a:cubicBezTo>
                    <a:pt x="68961" y="32457"/>
                    <a:pt x="68978" y="53290"/>
                    <a:pt x="68978" y="53692"/>
                  </a:cubicBezTo>
                  <a:cubicBezTo>
                    <a:pt x="68978" y="53290"/>
                    <a:pt x="69000" y="32436"/>
                    <a:pt x="69026" y="62"/>
                  </a:cubicBezTo>
                  <a:lnTo>
                    <a:pt x="69026" y="14"/>
                  </a:lnTo>
                  <a:lnTo>
                    <a:pt x="68978" y="14"/>
                  </a:lnTo>
                  <a:cubicBezTo>
                    <a:pt x="49365" y="9"/>
                    <a:pt x="25627" y="5"/>
                    <a:pt x="66"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6"/>
            <p:cNvSpPr/>
            <p:nvPr/>
          </p:nvSpPr>
          <p:spPr>
            <a:xfrm>
              <a:off x="5574260" y="2190926"/>
              <a:ext cx="5265" cy="1142615"/>
            </a:xfrm>
            <a:custGeom>
              <a:avLst/>
              <a:gdLst/>
              <a:ahLst/>
              <a:cxnLst/>
              <a:rect l="l" t="t" r="r" b="b"/>
              <a:pathLst>
                <a:path w="120" h="26044" extrusionOk="0">
                  <a:moveTo>
                    <a:pt x="63" y="1"/>
                  </a:moveTo>
                  <a:cubicBezTo>
                    <a:pt x="27" y="1"/>
                    <a:pt x="1" y="5831"/>
                    <a:pt x="1" y="13024"/>
                  </a:cubicBezTo>
                  <a:cubicBezTo>
                    <a:pt x="1" y="20213"/>
                    <a:pt x="27" y="26043"/>
                    <a:pt x="63" y="26043"/>
                  </a:cubicBezTo>
                  <a:cubicBezTo>
                    <a:pt x="93" y="26043"/>
                    <a:pt x="119" y="20213"/>
                    <a:pt x="119" y="13024"/>
                  </a:cubicBezTo>
                  <a:cubicBezTo>
                    <a:pt x="119" y="5831"/>
                    <a:pt x="93" y="1"/>
                    <a:pt x="63"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6"/>
            <p:cNvSpPr/>
            <p:nvPr/>
          </p:nvSpPr>
          <p:spPr>
            <a:xfrm>
              <a:off x="6886640" y="2190926"/>
              <a:ext cx="5001" cy="1142615"/>
            </a:xfrm>
            <a:custGeom>
              <a:avLst/>
              <a:gdLst/>
              <a:ahLst/>
              <a:cxnLst/>
              <a:rect l="l" t="t" r="r" b="b"/>
              <a:pathLst>
                <a:path w="114" h="26044" extrusionOk="0">
                  <a:moveTo>
                    <a:pt x="57" y="1"/>
                  </a:moveTo>
                  <a:cubicBezTo>
                    <a:pt x="27" y="1"/>
                    <a:pt x="1" y="5831"/>
                    <a:pt x="1" y="13024"/>
                  </a:cubicBezTo>
                  <a:cubicBezTo>
                    <a:pt x="1" y="20213"/>
                    <a:pt x="27" y="26043"/>
                    <a:pt x="57" y="26043"/>
                  </a:cubicBezTo>
                  <a:cubicBezTo>
                    <a:pt x="88" y="26043"/>
                    <a:pt x="114" y="20213"/>
                    <a:pt x="114" y="13024"/>
                  </a:cubicBezTo>
                  <a:cubicBezTo>
                    <a:pt x="114" y="5831"/>
                    <a:pt x="88" y="1"/>
                    <a:pt x="57"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6"/>
            <p:cNvSpPr/>
            <p:nvPr/>
          </p:nvSpPr>
          <p:spPr>
            <a:xfrm>
              <a:off x="6022366" y="1872856"/>
              <a:ext cx="5177" cy="1460691"/>
            </a:xfrm>
            <a:custGeom>
              <a:avLst/>
              <a:gdLst/>
              <a:ahLst/>
              <a:cxnLst/>
              <a:rect l="l" t="t" r="r" b="b"/>
              <a:pathLst>
                <a:path w="118" h="33294" extrusionOk="0">
                  <a:moveTo>
                    <a:pt x="57" y="1"/>
                  </a:moveTo>
                  <a:cubicBezTo>
                    <a:pt x="27" y="1"/>
                    <a:pt x="0" y="7452"/>
                    <a:pt x="0" y="16647"/>
                  </a:cubicBezTo>
                  <a:cubicBezTo>
                    <a:pt x="0" y="25841"/>
                    <a:pt x="27" y="33293"/>
                    <a:pt x="57" y="33293"/>
                  </a:cubicBezTo>
                  <a:cubicBezTo>
                    <a:pt x="92" y="33293"/>
                    <a:pt x="118" y="25841"/>
                    <a:pt x="118" y="16647"/>
                  </a:cubicBezTo>
                  <a:cubicBezTo>
                    <a:pt x="118" y="7452"/>
                    <a:pt x="92" y="1"/>
                    <a:pt x="57"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6"/>
            <p:cNvSpPr/>
            <p:nvPr/>
          </p:nvSpPr>
          <p:spPr>
            <a:xfrm>
              <a:off x="7401651" y="1872856"/>
              <a:ext cx="5177" cy="1460691"/>
            </a:xfrm>
            <a:custGeom>
              <a:avLst/>
              <a:gdLst/>
              <a:ahLst/>
              <a:cxnLst/>
              <a:rect l="l" t="t" r="r" b="b"/>
              <a:pathLst>
                <a:path w="118" h="33294" extrusionOk="0">
                  <a:moveTo>
                    <a:pt x="57" y="1"/>
                  </a:moveTo>
                  <a:cubicBezTo>
                    <a:pt x="26" y="1"/>
                    <a:pt x="0" y="7452"/>
                    <a:pt x="0" y="16647"/>
                  </a:cubicBezTo>
                  <a:cubicBezTo>
                    <a:pt x="0" y="25841"/>
                    <a:pt x="26" y="33293"/>
                    <a:pt x="57" y="33293"/>
                  </a:cubicBezTo>
                  <a:cubicBezTo>
                    <a:pt x="91" y="33293"/>
                    <a:pt x="118" y="25841"/>
                    <a:pt x="118" y="16647"/>
                  </a:cubicBezTo>
                  <a:cubicBezTo>
                    <a:pt x="118" y="7452"/>
                    <a:pt x="91" y="1"/>
                    <a:pt x="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6"/>
            <p:cNvSpPr/>
            <p:nvPr/>
          </p:nvSpPr>
          <p:spPr>
            <a:xfrm>
              <a:off x="6415194" y="1647223"/>
              <a:ext cx="5221" cy="1686327"/>
            </a:xfrm>
            <a:custGeom>
              <a:avLst/>
              <a:gdLst/>
              <a:ahLst/>
              <a:cxnLst/>
              <a:rect l="l" t="t" r="r" b="b"/>
              <a:pathLst>
                <a:path w="119" h="38437" extrusionOk="0">
                  <a:moveTo>
                    <a:pt x="57" y="0"/>
                  </a:moveTo>
                  <a:cubicBezTo>
                    <a:pt x="27" y="0"/>
                    <a:pt x="0" y="8601"/>
                    <a:pt x="0" y="19216"/>
                  </a:cubicBezTo>
                  <a:cubicBezTo>
                    <a:pt x="0" y="29830"/>
                    <a:pt x="27" y="38436"/>
                    <a:pt x="57" y="38436"/>
                  </a:cubicBezTo>
                  <a:cubicBezTo>
                    <a:pt x="93" y="38436"/>
                    <a:pt x="119" y="29830"/>
                    <a:pt x="119" y="19216"/>
                  </a:cubicBezTo>
                  <a:cubicBezTo>
                    <a:pt x="119" y="8601"/>
                    <a:pt x="93" y="0"/>
                    <a:pt x="5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6"/>
            <p:cNvSpPr/>
            <p:nvPr/>
          </p:nvSpPr>
          <p:spPr>
            <a:xfrm>
              <a:off x="6406946" y="1636475"/>
              <a:ext cx="21541" cy="21322"/>
            </a:xfrm>
            <a:custGeom>
              <a:avLst/>
              <a:gdLst/>
              <a:ahLst/>
              <a:cxnLst/>
              <a:rect l="l" t="t" r="r" b="b"/>
              <a:pathLst>
                <a:path w="491" h="486" extrusionOk="0">
                  <a:moveTo>
                    <a:pt x="245" y="0"/>
                  </a:moveTo>
                  <a:cubicBezTo>
                    <a:pt x="110" y="0"/>
                    <a:pt x="1" y="110"/>
                    <a:pt x="1" y="245"/>
                  </a:cubicBezTo>
                  <a:cubicBezTo>
                    <a:pt x="1" y="377"/>
                    <a:pt x="110" y="486"/>
                    <a:pt x="245" y="486"/>
                  </a:cubicBezTo>
                  <a:cubicBezTo>
                    <a:pt x="381" y="486"/>
                    <a:pt x="490" y="377"/>
                    <a:pt x="490" y="245"/>
                  </a:cubicBezTo>
                  <a:cubicBezTo>
                    <a:pt x="490" y="110"/>
                    <a:pt x="381" y="0"/>
                    <a:pt x="24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6"/>
            <p:cNvSpPr/>
            <p:nvPr/>
          </p:nvSpPr>
          <p:spPr>
            <a:xfrm>
              <a:off x="4916447" y="2115949"/>
              <a:ext cx="2589355" cy="652691"/>
            </a:xfrm>
            <a:custGeom>
              <a:avLst/>
              <a:gdLst/>
              <a:ahLst/>
              <a:cxnLst/>
              <a:rect l="l" t="t" r="r" b="b"/>
              <a:pathLst>
                <a:path w="59020" h="14877" extrusionOk="0">
                  <a:moveTo>
                    <a:pt x="33314" y="1"/>
                  </a:moveTo>
                  <a:cubicBezTo>
                    <a:pt x="32852" y="1"/>
                    <a:pt x="32390" y="48"/>
                    <a:pt x="31929" y="142"/>
                  </a:cubicBezTo>
                  <a:cubicBezTo>
                    <a:pt x="31261" y="285"/>
                    <a:pt x="30614" y="535"/>
                    <a:pt x="30011" y="870"/>
                  </a:cubicBezTo>
                  <a:cubicBezTo>
                    <a:pt x="28805" y="1557"/>
                    <a:pt x="27847" y="2558"/>
                    <a:pt x="27061" y="3619"/>
                  </a:cubicBezTo>
                  <a:cubicBezTo>
                    <a:pt x="26266" y="4682"/>
                    <a:pt x="25628" y="5818"/>
                    <a:pt x="25007" y="6927"/>
                  </a:cubicBezTo>
                  <a:cubicBezTo>
                    <a:pt x="24400" y="8042"/>
                    <a:pt x="23766" y="9104"/>
                    <a:pt x="23067" y="10096"/>
                  </a:cubicBezTo>
                  <a:cubicBezTo>
                    <a:pt x="22363" y="11084"/>
                    <a:pt x="21607" y="12006"/>
                    <a:pt x="20741" y="12766"/>
                  </a:cubicBezTo>
                  <a:cubicBezTo>
                    <a:pt x="19881" y="13518"/>
                    <a:pt x="18915" y="14130"/>
                    <a:pt x="17867" y="14392"/>
                  </a:cubicBezTo>
                  <a:cubicBezTo>
                    <a:pt x="17609" y="14475"/>
                    <a:pt x="17342" y="14505"/>
                    <a:pt x="17084" y="14545"/>
                  </a:cubicBezTo>
                  <a:cubicBezTo>
                    <a:pt x="16953" y="14571"/>
                    <a:pt x="16818" y="14563"/>
                    <a:pt x="16687" y="14567"/>
                  </a:cubicBezTo>
                  <a:cubicBezTo>
                    <a:pt x="16581" y="14571"/>
                    <a:pt x="16475" y="14577"/>
                    <a:pt x="16371" y="14577"/>
                  </a:cubicBezTo>
                  <a:cubicBezTo>
                    <a:pt x="16346" y="14577"/>
                    <a:pt x="16322" y="14576"/>
                    <a:pt x="16298" y="14576"/>
                  </a:cubicBezTo>
                  <a:cubicBezTo>
                    <a:pt x="15773" y="14554"/>
                    <a:pt x="15267" y="14453"/>
                    <a:pt x="14781" y="14305"/>
                  </a:cubicBezTo>
                  <a:cubicBezTo>
                    <a:pt x="13811" y="13995"/>
                    <a:pt x="12950" y="13483"/>
                    <a:pt x="12155" y="12950"/>
                  </a:cubicBezTo>
                  <a:cubicBezTo>
                    <a:pt x="11364" y="12417"/>
                    <a:pt x="10630" y="11853"/>
                    <a:pt x="9908" y="11342"/>
                  </a:cubicBezTo>
                  <a:cubicBezTo>
                    <a:pt x="9188" y="10830"/>
                    <a:pt x="8466" y="10368"/>
                    <a:pt x="7723" y="10048"/>
                  </a:cubicBezTo>
                  <a:cubicBezTo>
                    <a:pt x="6989" y="9725"/>
                    <a:pt x="6247" y="9523"/>
                    <a:pt x="5533" y="9458"/>
                  </a:cubicBezTo>
                  <a:cubicBezTo>
                    <a:pt x="5331" y="9439"/>
                    <a:pt x="5131" y="9430"/>
                    <a:pt x="4936" y="9430"/>
                  </a:cubicBezTo>
                  <a:cubicBezTo>
                    <a:pt x="4448" y="9430"/>
                    <a:pt x="3985" y="9489"/>
                    <a:pt x="3567" y="9611"/>
                  </a:cubicBezTo>
                  <a:cubicBezTo>
                    <a:pt x="3419" y="9642"/>
                    <a:pt x="3284" y="9712"/>
                    <a:pt x="3143" y="9755"/>
                  </a:cubicBezTo>
                  <a:cubicBezTo>
                    <a:pt x="3008" y="9812"/>
                    <a:pt x="2868" y="9847"/>
                    <a:pt x="2750" y="9922"/>
                  </a:cubicBezTo>
                  <a:cubicBezTo>
                    <a:pt x="2510" y="10057"/>
                    <a:pt x="2261" y="10158"/>
                    <a:pt x="2068" y="10319"/>
                  </a:cubicBezTo>
                  <a:cubicBezTo>
                    <a:pt x="1644" y="10590"/>
                    <a:pt x="1334" y="10909"/>
                    <a:pt x="1055" y="11167"/>
                  </a:cubicBezTo>
                  <a:cubicBezTo>
                    <a:pt x="932" y="11316"/>
                    <a:pt x="814" y="11447"/>
                    <a:pt x="709" y="11569"/>
                  </a:cubicBezTo>
                  <a:cubicBezTo>
                    <a:pt x="609" y="11695"/>
                    <a:pt x="508" y="11800"/>
                    <a:pt x="438" y="11915"/>
                  </a:cubicBezTo>
                  <a:cubicBezTo>
                    <a:pt x="294" y="12129"/>
                    <a:pt x="184" y="12290"/>
                    <a:pt x="111" y="12403"/>
                  </a:cubicBezTo>
                  <a:cubicBezTo>
                    <a:pt x="36" y="12518"/>
                    <a:pt x="1" y="12574"/>
                    <a:pt x="6" y="12579"/>
                  </a:cubicBezTo>
                  <a:cubicBezTo>
                    <a:pt x="6" y="12579"/>
                    <a:pt x="6" y="12579"/>
                    <a:pt x="7" y="12579"/>
                  </a:cubicBezTo>
                  <a:cubicBezTo>
                    <a:pt x="14" y="12579"/>
                    <a:pt x="61" y="12526"/>
                    <a:pt x="137" y="12425"/>
                  </a:cubicBezTo>
                  <a:cubicBezTo>
                    <a:pt x="220" y="12316"/>
                    <a:pt x="337" y="12159"/>
                    <a:pt x="495" y="11958"/>
                  </a:cubicBezTo>
                  <a:cubicBezTo>
                    <a:pt x="569" y="11849"/>
                    <a:pt x="670" y="11744"/>
                    <a:pt x="779" y="11626"/>
                  </a:cubicBezTo>
                  <a:cubicBezTo>
                    <a:pt x="884" y="11508"/>
                    <a:pt x="1002" y="11381"/>
                    <a:pt x="1128" y="11241"/>
                  </a:cubicBezTo>
                  <a:cubicBezTo>
                    <a:pt x="1413" y="10992"/>
                    <a:pt x="1723" y="10691"/>
                    <a:pt x="2143" y="10433"/>
                  </a:cubicBezTo>
                  <a:cubicBezTo>
                    <a:pt x="2334" y="10280"/>
                    <a:pt x="2580" y="10188"/>
                    <a:pt x="2816" y="10057"/>
                  </a:cubicBezTo>
                  <a:cubicBezTo>
                    <a:pt x="2929" y="9991"/>
                    <a:pt x="3069" y="9961"/>
                    <a:pt x="3200" y="9908"/>
                  </a:cubicBezTo>
                  <a:cubicBezTo>
                    <a:pt x="3336" y="9864"/>
                    <a:pt x="3462" y="9799"/>
                    <a:pt x="3611" y="9773"/>
                  </a:cubicBezTo>
                  <a:cubicBezTo>
                    <a:pt x="3999" y="9668"/>
                    <a:pt x="4425" y="9617"/>
                    <a:pt x="4875" y="9617"/>
                  </a:cubicBezTo>
                  <a:cubicBezTo>
                    <a:pt x="5085" y="9617"/>
                    <a:pt x="5299" y="9628"/>
                    <a:pt x="5517" y="9650"/>
                  </a:cubicBezTo>
                  <a:cubicBezTo>
                    <a:pt x="6198" y="9725"/>
                    <a:pt x="6919" y="9930"/>
                    <a:pt x="7636" y="10253"/>
                  </a:cubicBezTo>
                  <a:cubicBezTo>
                    <a:pt x="8353" y="10572"/>
                    <a:pt x="9052" y="11027"/>
                    <a:pt x="9764" y="11542"/>
                  </a:cubicBezTo>
                  <a:cubicBezTo>
                    <a:pt x="10477" y="12058"/>
                    <a:pt x="11207" y="12627"/>
                    <a:pt x="12006" y="13177"/>
                  </a:cubicBezTo>
                  <a:cubicBezTo>
                    <a:pt x="12806" y="13719"/>
                    <a:pt x="13684" y="14253"/>
                    <a:pt x="14694" y="14580"/>
                  </a:cubicBezTo>
                  <a:cubicBezTo>
                    <a:pt x="15200" y="14737"/>
                    <a:pt x="15733" y="14851"/>
                    <a:pt x="16284" y="14872"/>
                  </a:cubicBezTo>
                  <a:cubicBezTo>
                    <a:pt x="16326" y="14875"/>
                    <a:pt x="16369" y="14876"/>
                    <a:pt x="16412" y="14876"/>
                  </a:cubicBezTo>
                  <a:cubicBezTo>
                    <a:pt x="16507" y="14876"/>
                    <a:pt x="16603" y="14871"/>
                    <a:pt x="16699" y="14868"/>
                  </a:cubicBezTo>
                  <a:cubicBezTo>
                    <a:pt x="16835" y="14864"/>
                    <a:pt x="16975" y="14872"/>
                    <a:pt x="17115" y="14846"/>
                  </a:cubicBezTo>
                  <a:cubicBezTo>
                    <a:pt x="17390" y="14807"/>
                    <a:pt x="17674" y="14777"/>
                    <a:pt x="17945" y="14689"/>
                  </a:cubicBezTo>
                  <a:cubicBezTo>
                    <a:pt x="18500" y="14563"/>
                    <a:pt x="19025" y="14318"/>
                    <a:pt x="19531" y="14039"/>
                  </a:cubicBezTo>
                  <a:cubicBezTo>
                    <a:pt x="19781" y="13885"/>
                    <a:pt x="20033" y="13741"/>
                    <a:pt x="20265" y="13557"/>
                  </a:cubicBezTo>
                  <a:cubicBezTo>
                    <a:pt x="20505" y="13391"/>
                    <a:pt x="20729" y="13200"/>
                    <a:pt x="20956" y="13007"/>
                  </a:cubicBezTo>
                  <a:cubicBezTo>
                    <a:pt x="21852" y="12229"/>
                    <a:pt x="22625" y="11290"/>
                    <a:pt x="23343" y="10293"/>
                  </a:cubicBezTo>
                  <a:cubicBezTo>
                    <a:pt x="24051" y="9287"/>
                    <a:pt x="24697" y="8208"/>
                    <a:pt x="25309" y="7094"/>
                  </a:cubicBezTo>
                  <a:cubicBezTo>
                    <a:pt x="25929" y="5989"/>
                    <a:pt x="26562" y="4865"/>
                    <a:pt x="27341" y="3825"/>
                  </a:cubicBezTo>
                  <a:cubicBezTo>
                    <a:pt x="28109" y="2790"/>
                    <a:pt x="29041" y="1828"/>
                    <a:pt x="30186" y="1177"/>
                  </a:cubicBezTo>
                  <a:cubicBezTo>
                    <a:pt x="30754" y="854"/>
                    <a:pt x="31370" y="622"/>
                    <a:pt x="32004" y="487"/>
                  </a:cubicBezTo>
                  <a:cubicBezTo>
                    <a:pt x="32439" y="396"/>
                    <a:pt x="32886" y="349"/>
                    <a:pt x="33328" y="349"/>
                  </a:cubicBezTo>
                  <a:cubicBezTo>
                    <a:pt x="33526" y="349"/>
                    <a:pt x="33723" y="358"/>
                    <a:pt x="33918" y="377"/>
                  </a:cubicBezTo>
                  <a:cubicBezTo>
                    <a:pt x="34551" y="438"/>
                    <a:pt x="35163" y="622"/>
                    <a:pt x="35719" y="906"/>
                  </a:cubicBezTo>
                  <a:cubicBezTo>
                    <a:pt x="36278" y="1185"/>
                    <a:pt x="36780" y="1566"/>
                    <a:pt x="37234" y="1990"/>
                  </a:cubicBezTo>
                  <a:cubicBezTo>
                    <a:pt x="38139" y="2851"/>
                    <a:pt x="38847" y="3873"/>
                    <a:pt x="39495" y="4900"/>
                  </a:cubicBezTo>
                  <a:cubicBezTo>
                    <a:pt x="40136" y="5931"/>
                    <a:pt x="40713" y="6980"/>
                    <a:pt x="41334" y="7976"/>
                  </a:cubicBezTo>
                  <a:cubicBezTo>
                    <a:pt x="41972" y="8956"/>
                    <a:pt x="42527" y="9934"/>
                    <a:pt x="43065" y="10905"/>
                  </a:cubicBezTo>
                  <a:cubicBezTo>
                    <a:pt x="43331" y="11385"/>
                    <a:pt x="43611" y="11862"/>
                    <a:pt x="43921" y="12312"/>
                  </a:cubicBezTo>
                  <a:cubicBezTo>
                    <a:pt x="44231" y="12762"/>
                    <a:pt x="44608" y="13168"/>
                    <a:pt x="45044" y="13483"/>
                  </a:cubicBezTo>
                  <a:cubicBezTo>
                    <a:pt x="45481" y="13797"/>
                    <a:pt x="45984" y="14007"/>
                    <a:pt x="46482" y="14117"/>
                  </a:cubicBezTo>
                  <a:cubicBezTo>
                    <a:pt x="46984" y="14243"/>
                    <a:pt x="47482" y="14279"/>
                    <a:pt x="47972" y="14301"/>
                  </a:cubicBezTo>
                  <a:cubicBezTo>
                    <a:pt x="48081" y="14306"/>
                    <a:pt x="48190" y="14309"/>
                    <a:pt x="48298" y="14309"/>
                  </a:cubicBezTo>
                  <a:cubicBezTo>
                    <a:pt x="49159" y="14309"/>
                    <a:pt x="49997" y="14144"/>
                    <a:pt x="50734" y="13837"/>
                  </a:cubicBezTo>
                  <a:cubicBezTo>
                    <a:pt x="51153" y="13666"/>
                    <a:pt x="51534" y="13444"/>
                    <a:pt x="51888" y="13208"/>
                  </a:cubicBezTo>
                  <a:cubicBezTo>
                    <a:pt x="52233" y="12958"/>
                    <a:pt x="52561" y="12696"/>
                    <a:pt x="52845" y="12417"/>
                  </a:cubicBezTo>
                  <a:cubicBezTo>
                    <a:pt x="53430" y="11857"/>
                    <a:pt x="53898" y="11263"/>
                    <a:pt x="54322" y="10703"/>
                  </a:cubicBezTo>
                  <a:cubicBezTo>
                    <a:pt x="55157" y="9572"/>
                    <a:pt x="55825" y="8567"/>
                    <a:pt x="56494" y="7845"/>
                  </a:cubicBezTo>
                  <a:cubicBezTo>
                    <a:pt x="57150" y="7120"/>
                    <a:pt x="57801" y="6697"/>
                    <a:pt x="58273" y="6495"/>
                  </a:cubicBezTo>
                  <a:cubicBezTo>
                    <a:pt x="58509" y="6399"/>
                    <a:pt x="58697" y="6334"/>
                    <a:pt x="58828" y="6308"/>
                  </a:cubicBezTo>
                  <a:cubicBezTo>
                    <a:pt x="58955" y="6272"/>
                    <a:pt x="59020" y="6251"/>
                    <a:pt x="59020" y="6242"/>
                  </a:cubicBezTo>
                  <a:cubicBezTo>
                    <a:pt x="59019" y="6241"/>
                    <a:pt x="59017" y="6241"/>
                    <a:pt x="59013" y="6241"/>
                  </a:cubicBezTo>
                  <a:cubicBezTo>
                    <a:pt x="58993" y="6241"/>
                    <a:pt x="58929" y="6250"/>
                    <a:pt x="58819" y="6272"/>
                  </a:cubicBezTo>
                  <a:cubicBezTo>
                    <a:pt x="58683" y="6290"/>
                    <a:pt x="58491" y="6342"/>
                    <a:pt x="58247" y="6429"/>
                  </a:cubicBezTo>
                  <a:cubicBezTo>
                    <a:pt x="57757" y="6613"/>
                    <a:pt x="57075" y="7028"/>
                    <a:pt x="56393" y="7754"/>
                  </a:cubicBezTo>
                  <a:cubicBezTo>
                    <a:pt x="55699" y="8470"/>
                    <a:pt x="55012" y="9476"/>
                    <a:pt x="54165" y="10586"/>
                  </a:cubicBezTo>
                  <a:cubicBezTo>
                    <a:pt x="53737" y="11136"/>
                    <a:pt x="53269" y="11718"/>
                    <a:pt x="52692" y="12256"/>
                  </a:cubicBezTo>
                  <a:cubicBezTo>
                    <a:pt x="52408" y="12526"/>
                    <a:pt x="52089" y="12775"/>
                    <a:pt x="51752" y="13011"/>
                  </a:cubicBezTo>
                  <a:cubicBezTo>
                    <a:pt x="51407" y="13238"/>
                    <a:pt x="51040" y="13448"/>
                    <a:pt x="50638" y="13610"/>
                  </a:cubicBezTo>
                  <a:cubicBezTo>
                    <a:pt x="49935" y="13890"/>
                    <a:pt x="49147" y="14042"/>
                    <a:pt x="48323" y="14042"/>
                  </a:cubicBezTo>
                  <a:cubicBezTo>
                    <a:pt x="48210" y="14042"/>
                    <a:pt x="48095" y="14039"/>
                    <a:pt x="47981" y="14033"/>
                  </a:cubicBezTo>
                  <a:cubicBezTo>
                    <a:pt x="47509" y="14007"/>
                    <a:pt x="47024" y="13968"/>
                    <a:pt x="46552" y="13841"/>
                  </a:cubicBezTo>
                  <a:cubicBezTo>
                    <a:pt x="46076" y="13737"/>
                    <a:pt x="45617" y="13540"/>
                    <a:pt x="45215" y="13247"/>
                  </a:cubicBezTo>
                  <a:cubicBezTo>
                    <a:pt x="44393" y="12666"/>
                    <a:pt x="43868" y="11709"/>
                    <a:pt x="43331" y="10752"/>
                  </a:cubicBezTo>
                  <a:cubicBezTo>
                    <a:pt x="42807" y="9786"/>
                    <a:pt x="42238" y="8785"/>
                    <a:pt x="41609" y="7802"/>
                  </a:cubicBezTo>
                  <a:cubicBezTo>
                    <a:pt x="40998" y="6818"/>
                    <a:pt x="40425" y="5765"/>
                    <a:pt x="39778" y="4725"/>
                  </a:cubicBezTo>
                  <a:cubicBezTo>
                    <a:pt x="39127" y="3686"/>
                    <a:pt x="38410" y="2637"/>
                    <a:pt x="37470" y="1741"/>
                  </a:cubicBezTo>
                  <a:cubicBezTo>
                    <a:pt x="36998" y="1299"/>
                    <a:pt x="36470" y="897"/>
                    <a:pt x="35876" y="596"/>
                  </a:cubicBezTo>
                  <a:cubicBezTo>
                    <a:pt x="35281" y="294"/>
                    <a:pt x="34630" y="93"/>
                    <a:pt x="33953" y="31"/>
                  </a:cubicBezTo>
                  <a:cubicBezTo>
                    <a:pt x="33740" y="11"/>
                    <a:pt x="33527" y="1"/>
                    <a:pt x="3331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6"/>
            <p:cNvSpPr/>
            <p:nvPr/>
          </p:nvSpPr>
          <p:spPr>
            <a:xfrm>
              <a:off x="5106104" y="1442255"/>
              <a:ext cx="527304" cy="29395"/>
            </a:xfrm>
            <a:custGeom>
              <a:avLst/>
              <a:gdLst/>
              <a:ahLst/>
              <a:cxnLst/>
              <a:rect l="l" t="t" r="r" b="b"/>
              <a:pathLst>
                <a:path w="12019" h="670" extrusionOk="0">
                  <a:moveTo>
                    <a:pt x="0" y="1"/>
                  </a:moveTo>
                  <a:lnTo>
                    <a:pt x="0" y="669"/>
                  </a:lnTo>
                  <a:lnTo>
                    <a:pt x="12019" y="669"/>
                  </a:lnTo>
                  <a:lnTo>
                    <a:pt x="12019"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6"/>
            <p:cNvSpPr/>
            <p:nvPr/>
          </p:nvSpPr>
          <p:spPr>
            <a:xfrm>
              <a:off x="5106104" y="1510870"/>
              <a:ext cx="260603" cy="29395"/>
            </a:xfrm>
            <a:custGeom>
              <a:avLst/>
              <a:gdLst/>
              <a:ahLst/>
              <a:cxnLst/>
              <a:rect l="l" t="t" r="r" b="b"/>
              <a:pathLst>
                <a:path w="5940" h="670" extrusionOk="0">
                  <a:moveTo>
                    <a:pt x="0" y="1"/>
                  </a:moveTo>
                  <a:lnTo>
                    <a:pt x="0" y="670"/>
                  </a:lnTo>
                  <a:lnTo>
                    <a:pt x="5940" y="670"/>
                  </a:lnTo>
                  <a:lnTo>
                    <a:pt x="594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6"/>
            <p:cNvSpPr/>
            <p:nvPr/>
          </p:nvSpPr>
          <p:spPr>
            <a:xfrm>
              <a:off x="4741999" y="986350"/>
              <a:ext cx="3028454" cy="191920"/>
            </a:xfrm>
            <a:custGeom>
              <a:avLst/>
              <a:gdLst/>
              <a:ahLst/>
              <a:cxnLst/>
              <a:rect l="l" t="t" r="r" b="b"/>
              <a:pathLst>
                <a:path w="69001" h="4375" extrusionOk="0">
                  <a:moveTo>
                    <a:pt x="79" y="0"/>
                  </a:moveTo>
                  <a:cubicBezTo>
                    <a:pt x="35" y="0"/>
                    <a:pt x="1" y="36"/>
                    <a:pt x="1" y="79"/>
                  </a:cubicBezTo>
                  <a:lnTo>
                    <a:pt x="1" y="4375"/>
                  </a:lnTo>
                  <a:lnTo>
                    <a:pt x="69000" y="4375"/>
                  </a:lnTo>
                  <a:lnTo>
                    <a:pt x="69000" y="79"/>
                  </a:lnTo>
                  <a:cubicBezTo>
                    <a:pt x="69000" y="36"/>
                    <a:pt x="68966" y="0"/>
                    <a:pt x="6892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6"/>
            <p:cNvSpPr/>
            <p:nvPr/>
          </p:nvSpPr>
          <p:spPr>
            <a:xfrm>
              <a:off x="4857439" y="1065308"/>
              <a:ext cx="41460" cy="41284"/>
            </a:xfrm>
            <a:custGeom>
              <a:avLst/>
              <a:gdLst/>
              <a:ahLst/>
              <a:cxnLst/>
              <a:rect l="l" t="t" r="r" b="b"/>
              <a:pathLst>
                <a:path w="945" h="941" extrusionOk="0">
                  <a:moveTo>
                    <a:pt x="472" y="1"/>
                  </a:moveTo>
                  <a:cubicBezTo>
                    <a:pt x="214" y="1"/>
                    <a:pt x="0" y="211"/>
                    <a:pt x="0" y="473"/>
                  </a:cubicBezTo>
                  <a:cubicBezTo>
                    <a:pt x="0" y="731"/>
                    <a:pt x="214" y="941"/>
                    <a:pt x="472" y="941"/>
                  </a:cubicBezTo>
                  <a:cubicBezTo>
                    <a:pt x="734" y="941"/>
                    <a:pt x="944" y="731"/>
                    <a:pt x="944" y="473"/>
                  </a:cubicBezTo>
                  <a:cubicBezTo>
                    <a:pt x="944" y="211"/>
                    <a:pt x="734" y="1"/>
                    <a:pt x="472"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6"/>
            <p:cNvSpPr/>
            <p:nvPr/>
          </p:nvSpPr>
          <p:spPr>
            <a:xfrm>
              <a:off x="4947727" y="1065308"/>
              <a:ext cx="41240" cy="41284"/>
            </a:xfrm>
            <a:custGeom>
              <a:avLst/>
              <a:gdLst/>
              <a:ahLst/>
              <a:cxnLst/>
              <a:rect l="l" t="t" r="r" b="b"/>
              <a:pathLst>
                <a:path w="940" h="941" extrusionOk="0">
                  <a:moveTo>
                    <a:pt x="468" y="1"/>
                  </a:moveTo>
                  <a:cubicBezTo>
                    <a:pt x="211" y="1"/>
                    <a:pt x="1" y="211"/>
                    <a:pt x="1" y="473"/>
                  </a:cubicBezTo>
                  <a:cubicBezTo>
                    <a:pt x="1" y="731"/>
                    <a:pt x="211" y="941"/>
                    <a:pt x="468" y="941"/>
                  </a:cubicBezTo>
                  <a:cubicBezTo>
                    <a:pt x="730" y="941"/>
                    <a:pt x="940" y="731"/>
                    <a:pt x="940" y="473"/>
                  </a:cubicBezTo>
                  <a:cubicBezTo>
                    <a:pt x="940" y="211"/>
                    <a:pt x="730" y="1"/>
                    <a:pt x="4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6"/>
            <p:cNvSpPr/>
            <p:nvPr/>
          </p:nvSpPr>
          <p:spPr>
            <a:xfrm>
              <a:off x="5037840" y="1065308"/>
              <a:ext cx="41284" cy="41284"/>
            </a:xfrm>
            <a:custGeom>
              <a:avLst/>
              <a:gdLst/>
              <a:ahLst/>
              <a:cxnLst/>
              <a:rect l="l" t="t" r="r" b="b"/>
              <a:pathLst>
                <a:path w="941" h="941" extrusionOk="0">
                  <a:moveTo>
                    <a:pt x="468" y="1"/>
                  </a:moveTo>
                  <a:cubicBezTo>
                    <a:pt x="210" y="1"/>
                    <a:pt x="1" y="211"/>
                    <a:pt x="1" y="473"/>
                  </a:cubicBezTo>
                  <a:cubicBezTo>
                    <a:pt x="1" y="731"/>
                    <a:pt x="210" y="941"/>
                    <a:pt x="468" y="941"/>
                  </a:cubicBezTo>
                  <a:cubicBezTo>
                    <a:pt x="731" y="941"/>
                    <a:pt x="940" y="731"/>
                    <a:pt x="940" y="473"/>
                  </a:cubicBezTo>
                  <a:cubicBezTo>
                    <a:pt x="940" y="211"/>
                    <a:pt x="731" y="1"/>
                    <a:pt x="4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6"/>
            <p:cNvSpPr/>
            <p:nvPr/>
          </p:nvSpPr>
          <p:spPr>
            <a:xfrm>
              <a:off x="5988347" y="1835302"/>
              <a:ext cx="75197" cy="75197"/>
            </a:xfrm>
            <a:custGeom>
              <a:avLst/>
              <a:gdLst/>
              <a:ahLst/>
              <a:cxnLst/>
              <a:rect l="l" t="t" r="r" b="b"/>
              <a:pathLst>
                <a:path w="1714" h="1714" extrusionOk="0">
                  <a:moveTo>
                    <a:pt x="857" y="57"/>
                  </a:moveTo>
                  <a:cubicBezTo>
                    <a:pt x="1299" y="57"/>
                    <a:pt x="1662" y="415"/>
                    <a:pt x="1662" y="857"/>
                  </a:cubicBezTo>
                  <a:cubicBezTo>
                    <a:pt x="1662" y="1299"/>
                    <a:pt x="1299" y="1661"/>
                    <a:pt x="857" y="1661"/>
                  </a:cubicBezTo>
                  <a:cubicBezTo>
                    <a:pt x="415" y="1661"/>
                    <a:pt x="57" y="1299"/>
                    <a:pt x="57" y="857"/>
                  </a:cubicBezTo>
                  <a:cubicBezTo>
                    <a:pt x="57" y="415"/>
                    <a:pt x="415" y="57"/>
                    <a:pt x="857" y="57"/>
                  </a:cubicBezTo>
                  <a:close/>
                  <a:moveTo>
                    <a:pt x="857" y="0"/>
                  </a:moveTo>
                  <a:cubicBezTo>
                    <a:pt x="385" y="0"/>
                    <a:pt x="0" y="385"/>
                    <a:pt x="0" y="857"/>
                  </a:cubicBezTo>
                  <a:cubicBezTo>
                    <a:pt x="0" y="1333"/>
                    <a:pt x="385" y="1714"/>
                    <a:pt x="857" y="1714"/>
                  </a:cubicBezTo>
                  <a:cubicBezTo>
                    <a:pt x="1329" y="1714"/>
                    <a:pt x="1714" y="1333"/>
                    <a:pt x="1714" y="857"/>
                  </a:cubicBezTo>
                  <a:cubicBezTo>
                    <a:pt x="1714" y="385"/>
                    <a:pt x="1329" y="0"/>
                    <a:pt x="85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26"/>
          <p:cNvSpPr/>
          <p:nvPr/>
        </p:nvSpPr>
        <p:spPr>
          <a:xfrm>
            <a:off x="5989825" y="1384119"/>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 name="Google Shape;158;p26"/>
          <p:cNvGrpSpPr/>
          <p:nvPr/>
        </p:nvGrpSpPr>
        <p:grpSpPr>
          <a:xfrm>
            <a:off x="3551493" y="2697040"/>
            <a:ext cx="1286978" cy="391497"/>
            <a:chOff x="3551493" y="2562740"/>
            <a:chExt cx="1286978" cy="391497"/>
          </a:xfrm>
        </p:grpSpPr>
        <p:sp>
          <p:nvSpPr>
            <p:cNvPr id="159" name="Google Shape;159;p26"/>
            <p:cNvSpPr/>
            <p:nvPr/>
          </p:nvSpPr>
          <p:spPr>
            <a:xfrm>
              <a:off x="3597011" y="2562740"/>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6"/>
            <p:cNvSpPr/>
            <p:nvPr/>
          </p:nvSpPr>
          <p:spPr>
            <a:xfrm>
              <a:off x="3551493" y="2606065"/>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6"/>
            <p:cNvSpPr/>
            <p:nvPr/>
          </p:nvSpPr>
          <p:spPr>
            <a:xfrm>
              <a:off x="3714500" y="2671849"/>
              <a:ext cx="170313" cy="151404"/>
            </a:xfrm>
            <a:custGeom>
              <a:avLst/>
              <a:gdLst/>
              <a:ahLst/>
              <a:cxnLst/>
              <a:rect l="l" t="t" r="r" b="b"/>
              <a:pathLst>
                <a:path w="3882" h="3451" extrusionOk="0">
                  <a:moveTo>
                    <a:pt x="1942" y="1"/>
                  </a:moveTo>
                  <a:cubicBezTo>
                    <a:pt x="1436" y="1"/>
                    <a:pt x="935" y="222"/>
                    <a:pt x="595" y="646"/>
                  </a:cubicBezTo>
                  <a:cubicBezTo>
                    <a:pt x="1" y="1389"/>
                    <a:pt x="119" y="2473"/>
                    <a:pt x="862" y="3072"/>
                  </a:cubicBezTo>
                  <a:cubicBezTo>
                    <a:pt x="1180" y="3326"/>
                    <a:pt x="1561" y="3450"/>
                    <a:pt x="1940" y="3450"/>
                  </a:cubicBezTo>
                  <a:cubicBezTo>
                    <a:pt x="2445" y="3450"/>
                    <a:pt x="2945" y="3230"/>
                    <a:pt x="3288" y="2804"/>
                  </a:cubicBezTo>
                  <a:cubicBezTo>
                    <a:pt x="3881" y="2062"/>
                    <a:pt x="3764" y="974"/>
                    <a:pt x="3021" y="380"/>
                  </a:cubicBezTo>
                  <a:cubicBezTo>
                    <a:pt x="2703" y="125"/>
                    <a:pt x="2321" y="1"/>
                    <a:pt x="1942"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6"/>
            <p:cNvSpPr/>
            <p:nvPr/>
          </p:nvSpPr>
          <p:spPr>
            <a:xfrm>
              <a:off x="3756134" y="2721819"/>
              <a:ext cx="87087" cy="54928"/>
            </a:xfrm>
            <a:custGeom>
              <a:avLst/>
              <a:gdLst/>
              <a:ahLst/>
              <a:cxnLst/>
              <a:rect l="l" t="t" r="r" b="b"/>
              <a:pathLst>
                <a:path w="1985" h="1252" extrusionOk="0">
                  <a:moveTo>
                    <a:pt x="1959" y="0"/>
                  </a:moveTo>
                  <a:cubicBezTo>
                    <a:pt x="1912" y="0"/>
                    <a:pt x="1468" y="399"/>
                    <a:pt x="945" y="910"/>
                  </a:cubicBezTo>
                  <a:cubicBezTo>
                    <a:pt x="884" y="971"/>
                    <a:pt x="820" y="1032"/>
                    <a:pt x="760" y="1093"/>
                  </a:cubicBezTo>
                  <a:lnTo>
                    <a:pt x="760" y="1093"/>
                  </a:lnTo>
                  <a:cubicBezTo>
                    <a:pt x="365" y="708"/>
                    <a:pt x="61" y="432"/>
                    <a:pt x="25" y="432"/>
                  </a:cubicBezTo>
                  <a:cubicBezTo>
                    <a:pt x="23" y="432"/>
                    <a:pt x="22" y="432"/>
                    <a:pt x="22" y="433"/>
                  </a:cubicBezTo>
                  <a:cubicBezTo>
                    <a:pt x="1" y="451"/>
                    <a:pt x="302" y="783"/>
                    <a:pt x="721" y="1211"/>
                  </a:cubicBezTo>
                  <a:lnTo>
                    <a:pt x="761" y="1251"/>
                  </a:lnTo>
                  <a:lnTo>
                    <a:pt x="800" y="1211"/>
                  </a:lnTo>
                  <a:cubicBezTo>
                    <a:pt x="875" y="1141"/>
                    <a:pt x="949" y="1068"/>
                    <a:pt x="1028" y="993"/>
                  </a:cubicBezTo>
                  <a:cubicBezTo>
                    <a:pt x="1565" y="469"/>
                    <a:pt x="1984" y="23"/>
                    <a:pt x="1962" y="1"/>
                  </a:cubicBezTo>
                  <a:cubicBezTo>
                    <a:pt x="1962" y="0"/>
                    <a:pt x="1961" y="0"/>
                    <a:pt x="1959" y="0"/>
                  </a:cubicBez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6"/>
            <p:cNvSpPr/>
            <p:nvPr/>
          </p:nvSpPr>
          <p:spPr>
            <a:xfrm>
              <a:off x="4012257" y="2708832"/>
              <a:ext cx="705031" cy="5001"/>
            </a:xfrm>
            <a:custGeom>
              <a:avLst/>
              <a:gdLst/>
              <a:ahLst/>
              <a:cxnLst/>
              <a:rect l="l" t="t" r="r" b="b"/>
              <a:pathLst>
                <a:path w="16070" h="114" extrusionOk="0">
                  <a:moveTo>
                    <a:pt x="8038" y="0"/>
                  </a:moveTo>
                  <a:cubicBezTo>
                    <a:pt x="3597" y="0"/>
                    <a:pt x="1" y="26"/>
                    <a:pt x="1" y="57"/>
                  </a:cubicBezTo>
                  <a:cubicBezTo>
                    <a:pt x="1" y="87"/>
                    <a:pt x="3597" y="113"/>
                    <a:pt x="8038" y="113"/>
                  </a:cubicBezTo>
                  <a:cubicBezTo>
                    <a:pt x="12473" y="113"/>
                    <a:pt x="16070" y="87"/>
                    <a:pt x="16070" y="57"/>
                  </a:cubicBezTo>
                  <a:cubicBezTo>
                    <a:pt x="16070" y="26"/>
                    <a:pt x="12473" y="0"/>
                    <a:pt x="8038"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6"/>
            <p:cNvSpPr/>
            <p:nvPr/>
          </p:nvSpPr>
          <p:spPr>
            <a:xfrm>
              <a:off x="4020505" y="2777623"/>
              <a:ext cx="407707" cy="5045"/>
            </a:xfrm>
            <a:custGeom>
              <a:avLst/>
              <a:gdLst/>
              <a:ahLst/>
              <a:cxnLst/>
              <a:rect l="l" t="t" r="r" b="b"/>
              <a:pathLst>
                <a:path w="9293" h="115" extrusionOk="0">
                  <a:moveTo>
                    <a:pt x="4647" y="0"/>
                  </a:moveTo>
                  <a:cubicBezTo>
                    <a:pt x="2081" y="0"/>
                    <a:pt x="0" y="26"/>
                    <a:pt x="0" y="58"/>
                  </a:cubicBezTo>
                  <a:cubicBezTo>
                    <a:pt x="0" y="88"/>
                    <a:pt x="2081" y="114"/>
                    <a:pt x="4647" y="114"/>
                  </a:cubicBezTo>
                  <a:cubicBezTo>
                    <a:pt x="7211" y="114"/>
                    <a:pt x="9292" y="88"/>
                    <a:pt x="9292" y="58"/>
                  </a:cubicBezTo>
                  <a:cubicBezTo>
                    <a:pt x="9292" y="26"/>
                    <a:pt x="7211" y="0"/>
                    <a:pt x="464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 name="Google Shape;166;p26"/>
          <p:cNvSpPr txBox="1">
            <a:spLocks noGrp="1"/>
          </p:cNvSpPr>
          <p:nvPr>
            <p:ph type="ctrTitle"/>
          </p:nvPr>
        </p:nvSpPr>
        <p:spPr>
          <a:xfrm>
            <a:off x="833000" y="1050513"/>
            <a:ext cx="3248400" cy="2419500"/>
          </a:xfrm>
          <a:prstGeom prst="rect">
            <a:avLst/>
          </a:prstGeom>
        </p:spPr>
        <p:txBody>
          <a:bodyPr spcFirstLastPara="1" wrap="square" lIns="91425" tIns="91425" rIns="91425" bIns="91425" anchor="b" anchorCtr="0">
            <a:noAutofit/>
          </a:bodyPr>
          <a:lstStyle/>
          <a:p>
            <a:r>
              <a:rPr lang="en-US" sz="1000" dirty="0"/>
              <a:t> </a:t>
            </a:r>
            <a:r>
              <a:rPr lang="en-IN" sz="1000" dirty="0"/>
              <a:t/>
            </a:r>
            <a:br>
              <a:rPr lang="en-IN" sz="1000" dirty="0"/>
            </a:br>
            <a:r>
              <a:rPr lang="en-US" sz="4000" dirty="0" smtClean="0"/>
              <a:t>Globalization </a:t>
            </a:r>
            <a:r>
              <a:rPr lang="en-US" sz="4000" dirty="0"/>
              <a:t>and Its Effects on Indian Economy </a:t>
            </a:r>
            <a:endParaRPr lang="en-IN" sz="4000" dirty="0"/>
          </a:p>
        </p:txBody>
      </p:sp>
      <p:grpSp>
        <p:nvGrpSpPr>
          <p:cNvPr id="167" name="Google Shape;167;p26"/>
          <p:cNvGrpSpPr/>
          <p:nvPr/>
        </p:nvGrpSpPr>
        <p:grpSpPr>
          <a:xfrm>
            <a:off x="5765433" y="3973585"/>
            <a:ext cx="203088" cy="412126"/>
            <a:chOff x="7764635" y="2404362"/>
            <a:chExt cx="353565" cy="717489"/>
          </a:xfrm>
        </p:grpSpPr>
        <p:sp>
          <p:nvSpPr>
            <p:cNvPr id="168" name="Google Shape;168;p26"/>
            <p:cNvSpPr/>
            <p:nvPr/>
          </p:nvSpPr>
          <p:spPr>
            <a:xfrm>
              <a:off x="7764635" y="2517069"/>
              <a:ext cx="238359" cy="604782"/>
            </a:xfrm>
            <a:custGeom>
              <a:avLst/>
              <a:gdLst/>
              <a:ahLst/>
              <a:cxnLst/>
              <a:rect l="l" t="t" r="r" b="b"/>
              <a:pathLst>
                <a:path w="5433" h="13785" extrusionOk="0">
                  <a:moveTo>
                    <a:pt x="1893" y="1"/>
                  </a:moveTo>
                  <a:lnTo>
                    <a:pt x="1875" y="9077"/>
                  </a:lnTo>
                  <a:lnTo>
                    <a:pt x="1" y="9073"/>
                  </a:lnTo>
                  <a:lnTo>
                    <a:pt x="1351" y="11429"/>
                  </a:lnTo>
                  <a:lnTo>
                    <a:pt x="2706" y="13784"/>
                  </a:lnTo>
                  <a:lnTo>
                    <a:pt x="4069" y="11433"/>
                  </a:lnTo>
                  <a:lnTo>
                    <a:pt x="5433" y="9081"/>
                  </a:lnTo>
                  <a:lnTo>
                    <a:pt x="3553" y="9081"/>
                  </a:lnTo>
                  <a:lnTo>
                    <a:pt x="357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6"/>
            <p:cNvSpPr/>
            <p:nvPr/>
          </p:nvSpPr>
          <p:spPr>
            <a:xfrm>
              <a:off x="7976141" y="2404362"/>
              <a:ext cx="142059" cy="360456"/>
            </a:xfrm>
            <a:custGeom>
              <a:avLst/>
              <a:gdLst/>
              <a:ahLst/>
              <a:cxnLst/>
              <a:rect l="l" t="t" r="r" b="b"/>
              <a:pathLst>
                <a:path w="3238" h="8216" extrusionOk="0">
                  <a:moveTo>
                    <a:pt x="1128" y="0"/>
                  </a:moveTo>
                  <a:lnTo>
                    <a:pt x="1118" y="5410"/>
                  </a:lnTo>
                  <a:lnTo>
                    <a:pt x="0" y="5410"/>
                  </a:lnTo>
                  <a:lnTo>
                    <a:pt x="804" y="6813"/>
                  </a:lnTo>
                  <a:lnTo>
                    <a:pt x="1612" y="8216"/>
                  </a:lnTo>
                  <a:lnTo>
                    <a:pt x="2425" y="6817"/>
                  </a:lnTo>
                  <a:lnTo>
                    <a:pt x="3238" y="5414"/>
                  </a:lnTo>
                  <a:lnTo>
                    <a:pt x="2120" y="5414"/>
                  </a:lnTo>
                  <a:lnTo>
                    <a:pt x="212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 name="Google Shape;170;p26"/>
          <p:cNvSpPr/>
          <p:nvPr/>
        </p:nvSpPr>
        <p:spPr>
          <a:xfrm>
            <a:off x="4577856" y="957875"/>
            <a:ext cx="238359" cy="604739"/>
          </a:xfrm>
          <a:custGeom>
            <a:avLst/>
            <a:gdLst/>
            <a:ahLst/>
            <a:cxnLst/>
            <a:rect l="l" t="t" r="r" b="b"/>
            <a:pathLst>
              <a:path w="5433" h="13784" extrusionOk="0">
                <a:moveTo>
                  <a:pt x="2728" y="0"/>
                </a:moveTo>
                <a:lnTo>
                  <a:pt x="1364" y="2351"/>
                </a:lnTo>
                <a:lnTo>
                  <a:pt x="1" y="4698"/>
                </a:lnTo>
                <a:lnTo>
                  <a:pt x="1880" y="4702"/>
                </a:lnTo>
                <a:lnTo>
                  <a:pt x="1863" y="13779"/>
                </a:lnTo>
                <a:lnTo>
                  <a:pt x="3537" y="13783"/>
                </a:lnTo>
                <a:lnTo>
                  <a:pt x="3554" y="4706"/>
                </a:lnTo>
                <a:lnTo>
                  <a:pt x="5433" y="4711"/>
                </a:lnTo>
                <a:lnTo>
                  <a:pt x="5433" y="4711"/>
                </a:lnTo>
                <a:lnTo>
                  <a:pt x="4079" y="2356"/>
                </a:lnTo>
                <a:lnTo>
                  <a:pt x="272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6"/>
          <p:cNvSpPr/>
          <p:nvPr/>
        </p:nvSpPr>
        <p:spPr>
          <a:xfrm>
            <a:off x="4437554" y="1301654"/>
            <a:ext cx="144253" cy="365414"/>
          </a:xfrm>
          <a:custGeom>
            <a:avLst/>
            <a:gdLst/>
            <a:ahLst/>
            <a:cxnLst/>
            <a:rect l="l" t="t" r="r" b="b"/>
            <a:pathLst>
              <a:path w="3288" h="8329" extrusionOk="0">
                <a:moveTo>
                  <a:pt x="1648" y="0"/>
                </a:moveTo>
                <a:lnTo>
                  <a:pt x="827" y="1420"/>
                </a:lnTo>
                <a:lnTo>
                  <a:pt x="0" y="2840"/>
                </a:lnTo>
                <a:lnTo>
                  <a:pt x="1137" y="2840"/>
                </a:lnTo>
                <a:lnTo>
                  <a:pt x="1123" y="8329"/>
                </a:lnTo>
                <a:lnTo>
                  <a:pt x="2138" y="8329"/>
                </a:lnTo>
                <a:lnTo>
                  <a:pt x="2150" y="2845"/>
                </a:lnTo>
                <a:lnTo>
                  <a:pt x="3287" y="2845"/>
                </a:lnTo>
                <a:lnTo>
                  <a:pt x="2465" y="1420"/>
                </a:lnTo>
                <a:lnTo>
                  <a:pt x="164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172;p26"/>
          <p:cNvGrpSpPr/>
          <p:nvPr/>
        </p:nvGrpSpPr>
        <p:grpSpPr>
          <a:xfrm>
            <a:off x="8071692" y="3374463"/>
            <a:ext cx="777728" cy="1334382"/>
            <a:chOff x="7825967" y="3240163"/>
            <a:chExt cx="777728" cy="1334382"/>
          </a:xfrm>
        </p:grpSpPr>
        <p:sp>
          <p:nvSpPr>
            <p:cNvPr id="173" name="Google Shape;173;p26"/>
            <p:cNvSpPr/>
            <p:nvPr/>
          </p:nvSpPr>
          <p:spPr>
            <a:xfrm>
              <a:off x="7825967" y="3240163"/>
              <a:ext cx="777728" cy="1015297"/>
            </a:xfrm>
            <a:custGeom>
              <a:avLst/>
              <a:gdLst/>
              <a:ahLst/>
              <a:cxnLst/>
              <a:rect l="l" t="t" r="r" b="b"/>
              <a:pathLst>
                <a:path w="17727" h="23142" extrusionOk="0">
                  <a:moveTo>
                    <a:pt x="15489" y="1"/>
                  </a:moveTo>
                  <a:cubicBezTo>
                    <a:pt x="15432" y="1"/>
                    <a:pt x="15375" y="3"/>
                    <a:pt x="15318" y="7"/>
                  </a:cubicBezTo>
                  <a:cubicBezTo>
                    <a:pt x="14405" y="82"/>
                    <a:pt x="13593" y="649"/>
                    <a:pt x="13011" y="1357"/>
                  </a:cubicBezTo>
                  <a:cubicBezTo>
                    <a:pt x="12429" y="2065"/>
                    <a:pt x="12046" y="2908"/>
                    <a:pt x="11647" y="3735"/>
                  </a:cubicBezTo>
                  <a:cubicBezTo>
                    <a:pt x="11250" y="4556"/>
                    <a:pt x="10822" y="5387"/>
                    <a:pt x="10179" y="6042"/>
                  </a:cubicBezTo>
                  <a:cubicBezTo>
                    <a:pt x="10021" y="6204"/>
                    <a:pt x="9812" y="6362"/>
                    <a:pt x="9595" y="6362"/>
                  </a:cubicBezTo>
                  <a:cubicBezTo>
                    <a:pt x="9560" y="6362"/>
                    <a:pt x="9524" y="6358"/>
                    <a:pt x="9489" y="6349"/>
                  </a:cubicBezTo>
                  <a:cubicBezTo>
                    <a:pt x="9235" y="6278"/>
                    <a:pt x="9104" y="5994"/>
                    <a:pt x="9077" y="5732"/>
                  </a:cubicBezTo>
                  <a:cubicBezTo>
                    <a:pt x="9056" y="5470"/>
                    <a:pt x="9099" y="5203"/>
                    <a:pt x="9043" y="4950"/>
                  </a:cubicBezTo>
                  <a:cubicBezTo>
                    <a:pt x="8926" y="4449"/>
                    <a:pt x="8401" y="4138"/>
                    <a:pt x="7885" y="4138"/>
                  </a:cubicBezTo>
                  <a:cubicBezTo>
                    <a:pt x="7767" y="4138"/>
                    <a:pt x="7648" y="4155"/>
                    <a:pt x="7536" y="4189"/>
                  </a:cubicBezTo>
                  <a:cubicBezTo>
                    <a:pt x="6933" y="4373"/>
                    <a:pt x="6508" y="4937"/>
                    <a:pt x="6324" y="5540"/>
                  </a:cubicBezTo>
                  <a:cubicBezTo>
                    <a:pt x="6141" y="6143"/>
                    <a:pt x="6159" y="6785"/>
                    <a:pt x="6176" y="7414"/>
                  </a:cubicBezTo>
                  <a:cubicBezTo>
                    <a:pt x="6211" y="8590"/>
                    <a:pt x="6251" y="9762"/>
                    <a:pt x="6285" y="10937"/>
                  </a:cubicBezTo>
                  <a:cubicBezTo>
                    <a:pt x="6303" y="11567"/>
                    <a:pt x="6259" y="12322"/>
                    <a:pt x="5713" y="12636"/>
                  </a:cubicBezTo>
                  <a:cubicBezTo>
                    <a:pt x="5557" y="12727"/>
                    <a:pt x="5385" y="12764"/>
                    <a:pt x="5207" y="12764"/>
                  </a:cubicBezTo>
                  <a:cubicBezTo>
                    <a:pt x="4931" y="12764"/>
                    <a:pt x="4643" y="12674"/>
                    <a:pt x="4393" y="12554"/>
                  </a:cubicBezTo>
                  <a:cubicBezTo>
                    <a:pt x="3760" y="12248"/>
                    <a:pt x="3222" y="11763"/>
                    <a:pt x="2850" y="11168"/>
                  </a:cubicBezTo>
                  <a:cubicBezTo>
                    <a:pt x="2575" y="10722"/>
                    <a:pt x="2352" y="10181"/>
                    <a:pt x="1872" y="9971"/>
                  </a:cubicBezTo>
                  <a:cubicBezTo>
                    <a:pt x="1749" y="9918"/>
                    <a:pt x="1620" y="9893"/>
                    <a:pt x="1491" y="9893"/>
                  </a:cubicBezTo>
                  <a:cubicBezTo>
                    <a:pt x="1011" y="9893"/>
                    <a:pt x="525" y="10234"/>
                    <a:pt x="293" y="10679"/>
                  </a:cubicBezTo>
                  <a:cubicBezTo>
                    <a:pt x="1" y="11238"/>
                    <a:pt x="89" y="11908"/>
                    <a:pt x="84" y="12541"/>
                  </a:cubicBezTo>
                  <a:cubicBezTo>
                    <a:pt x="45" y="16339"/>
                    <a:pt x="897" y="20543"/>
                    <a:pt x="4253" y="22737"/>
                  </a:cubicBezTo>
                  <a:cubicBezTo>
                    <a:pt x="5087" y="23016"/>
                    <a:pt x="5896" y="23142"/>
                    <a:pt x="6699" y="23142"/>
                  </a:cubicBezTo>
                  <a:cubicBezTo>
                    <a:pt x="7856" y="23142"/>
                    <a:pt x="9000" y="22880"/>
                    <a:pt x="10192" y="22439"/>
                  </a:cubicBezTo>
                  <a:cubicBezTo>
                    <a:pt x="12207" y="21696"/>
                    <a:pt x="13976" y="20341"/>
                    <a:pt x="15340" y="18681"/>
                  </a:cubicBezTo>
                  <a:cubicBezTo>
                    <a:pt x="15733" y="18205"/>
                    <a:pt x="16100" y="17689"/>
                    <a:pt x="16271" y="17099"/>
                  </a:cubicBezTo>
                  <a:cubicBezTo>
                    <a:pt x="16441" y="16509"/>
                    <a:pt x="16393" y="15827"/>
                    <a:pt x="16013" y="15342"/>
                  </a:cubicBezTo>
                  <a:cubicBezTo>
                    <a:pt x="15660" y="14896"/>
                    <a:pt x="15103" y="14708"/>
                    <a:pt x="14524" y="14708"/>
                  </a:cubicBezTo>
                  <a:cubicBezTo>
                    <a:pt x="14152" y="14708"/>
                    <a:pt x="13771" y="14786"/>
                    <a:pt x="13430" y="14923"/>
                  </a:cubicBezTo>
                  <a:cubicBezTo>
                    <a:pt x="12963" y="15111"/>
                    <a:pt x="12530" y="15381"/>
                    <a:pt x="12040" y="15486"/>
                  </a:cubicBezTo>
                  <a:cubicBezTo>
                    <a:pt x="11936" y="15508"/>
                    <a:pt x="11828" y="15519"/>
                    <a:pt x="11719" y="15519"/>
                  </a:cubicBezTo>
                  <a:cubicBezTo>
                    <a:pt x="11316" y="15519"/>
                    <a:pt x="10910" y="15366"/>
                    <a:pt x="10721" y="15018"/>
                  </a:cubicBezTo>
                  <a:cubicBezTo>
                    <a:pt x="10481" y="14582"/>
                    <a:pt x="10695" y="14009"/>
                    <a:pt x="11066" y="13673"/>
                  </a:cubicBezTo>
                  <a:cubicBezTo>
                    <a:pt x="11437" y="13340"/>
                    <a:pt x="11927" y="13179"/>
                    <a:pt x="12395" y="12999"/>
                  </a:cubicBezTo>
                  <a:cubicBezTo>
                    <a:pt x="13692" y="12493"/>
                    <a:pt x="14904" y="11767"/>
                    <a:pt x="15957" y="10853"/>
                  </a:cubicBezTo>
                  <a:cubicBezTo>
                    <a:pt x="16481" y="10399"/>
                    <a:pt x="17010" y="9713"/>
                    <a:pt x="16734" y="9076"/>
                  </a:cubicBezTo>
                  <a:cubicBezTo>
                    <a:pt x="16534" y="8616"/>
                    <a:pt x="15987" y="8411"/>
                    <a:pt x="15489" y="8362"/>
                  </a:cubicBezTo>
                  <a:cubicBezTo>
                    <a:pt x="14991" y="8319"/>
                    <a:pt x="14475" y="8380"/>
                    <a:pt x="13994" y="8237"/>
                  </a:cubicBezTo>
                  <a:cubicBezTo>
                    <a:pt x="13575" y="8105"/>
                    <a:pt x="13159" y="7699"/>
                    <a:pt x="13286" y="7275"/>
                  </a:cubicBezTo>
                  <a:cubicBezTo>
                    <a:pt x="13361" y="7043"/>
                    <a:pt x="13575" y="6881"/>
                    <a:pt x="13771" y="6737"/>
                  </a:cubicBezTo>
                  <a:cubicBezTo>
                    <a:pt x="14868" y="5929"/>
                    <a:pt x="15848" y="4963"/>
                    <a:pt x="16669" y="3874"/>
                  </a:cubicBezTo>
                  <a:cubicBezTo>
                    <a:pt x="17224" y="3144"/>
                    <a:pt x="17726" y="2232"/>
                    <a:pt x="17473" y="1349"/>
                  </a:cubicBezTo>
                  <a:cubicBezTo>
                    <a:pt x="17235" y="521"/>
                    <a:pt x="16351" y="1"/>
                    <a:pt x="15489"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6"/>
            <p:cNvSpPr/>
            <p:nvPr/>
          </p:nvSpPr>
          <p:spPr>
            <a:xfrm>
              <a:off x="8008869" y="3262319"/>
              <a:ext cx="542308" cy="1312226"/>
            </a:xfrm>
            <a:custGeom>
              <a:avLst/>
              <a:gdLst/>
              <a:ahLst/>
              <a:cxnLst/>
              <a:rect l="l" t="t" r="r" b="b"/>
              <a:pathLst>
                <a:path w="12361" h="29910" extrusionOk="0">
                  <a:moveTo>
                    <a:pt x="12360" y="1"/>
                  </a:moveTo>
                  <a:lnTo>
                    <a:pt x="12360" y="1"/>
                  </a:lnTo>
                  <a:cubicBezTo>
                    <a:pt x="12360" y="1"/>
                    <a:pt x="12334" y="17"/>
                    <a:pt x="12290" y="53"/>
                  </a:cubicBezTo>
                  <a:cubicBezTo>
                    <a:pt x="12246" y="92"/>
                    <a:pt x="12181" y="148"/>
                    <a:pt x="12098" y="219"/>
                  </a:cubicBezTo>
                  <a:cubicBezTo>
                    <a:pt x="11931" y="364"/>
                    <a:pt x="11687" y="577"/>
                    <a:pt x="11377" y="866"/>
                  </a:cubicBezTo>
                  <a:cubicBezTo>
                    <a:pt x="10761" y="1443"/>
                    <a:pt x="9900" y="2316"/>
                    <a:pt x="8973" y="3505"/>
                  </a:cubicBezTo>
                  <a:cubicBezTo>
                    <a:pt x="8506" y="4099"/>
                    <a:pt x="8024" y="4773"/>
                    <a:pt x="7522" y="5503"/>
                  </a:cubicBezTo>
                  <a:cubicBezTo>
                    <a:pt x="7020" y="6232"/>
                    <a:pt x="6491" y="7018"/>
                    <a:pt x="5962" y="7867"/>
                  </a:cubicBezTo>
                  <a:cubicBezTo>
                    <a:pt x="5438" y="8714"/>
                    <a:pt x="4914" y="9619"/>
                    <a:pt x="4446" y="10602"/>
                  </a:cubicBezTo>
                  <a:cubicBezTo>
                    <a:pt x="4210" y="11092"/>
                    <a:pt x="4000" y="11603"/>
                    <a:pt x="3790" y="12123"/>
                  </a:cubicBezTo>
                  <a:cubicBezTo>
                    <a:pt x="3576" y="12643"/>
                    <a:pt x="3367" y="13168"/>
                    <a:pt x="3147" y="13700"/>
                  </a:cubicBezTo>
                  <a:cubicBezTo>
                    <a:pt x="2292" y="15838"/>
                    <a:pt x="1544" y="17905"/>
                    <a:pt x="1028" y="19832"/>
                  </a:cubicBezTo>
                  <a:cubicBezTo>
                    <a:pt x="503" y="21760"/>
                    <a:pt x="211" y="23543"/>
                    <a:pt x="110" y="25046"/>
                  </a:cubicBezTo>
                  <a:cubicBezTo>
                    <a:pt x="1" y="26553"/>
                    <a:pt x="75" y="27777"/>
                    <a:pt x="172" y="28616"/>
                  </a:cubicBezTo>
                  <a:cubicBezTo>
                    <a:pt x="267" y="29455"/>
                    <a:pt x="372" y="29909"/>
                    <a:pt x="372" y="29909"/>
                  </a:cubicBezTo>
                  <a:cubicBezTo>
                    <a:pt x="372" y="29909"/>
                    <a:pt x="372" y="29879"/>
                    <a:pt x="364" y="29822"/>
                  </a:cubicBezTo>
                  <a:cubicBezTo>
                    <a:pt x="355" y="29761"/>
                    <a:pt x="346" y="29683"/>
                    <a:pt x="329" y="29574"/>
                  </a:cubicBezTo>
                  <a:cubicBezTo>
                    <a:pt x="294" y="29354"/>
                    <a:pt x="251" y="29031"/>
                    <a:pt x="206" y="28612"/>
                  </a:cubicBezTo>
                  <a:cubicBezTo>
                    <a:pt x="124" y="27773"/>
                    <a:pt x="63" y="26553"/>
                    <a:pt x="176" y="25050"/>
                  </a:cubicBezTo>
                  <a:cubicBezTo>
                    <a:pt x="289" y="23551"/>
                    <a:pt x="587" y="21777"/>
                    <a:pt x="1112" y="19854"/>
                  </a:cubicBezTo>
                  <a:cubicBezTo>
                    <a:pt x="1636" y="17932"/>
                    <a:pt x="2383" y="15873"/>
                    <a:pt x="3236" y="13736"/>
                  </a:cubicBezTo>
                  <a:cubicBezTo>
                    <a:pt x="3454" y="13202"/>
                    <a:pt x="3668" y="12678"/>
                    <a:pt x="3877" y="12158"/>
                  </a:cubicBezTo>
                  <a:cubicBezTo>
                    <a:pt x="4087" y="11638"/>
                    <a:pt x="4293" y="11131"/>
                    <a:pt x="4529" y="10642"/>
                  </a:cubicBezTo>
                  <a:cubicBezTo>
                    <a:pt x="4992" y="9667"/>
                    <a:pt x="5517" y="8758"/>
                    <a:pt x="6041" y="7910"/>
                  </a:cubicBezTo>
                  <a:cubicBezTo>
                    <a:pt x="6560" y="7067"/>
                    <a:pt x="7090" y="6280"/>
                    <a:pt x="7588" y="5546"/>
                  </a:cubicBezTo>
                  <a:cubicBezTo>
                    <a:pt x="8086" y="4816"/>
                    <a:pt x="8567" y="4144"/>
                    <a:pt x="9025" y="3549"/>
                  </a:cubicBezTo>
                  <a:cubicBezTo>
                    <a:pt x="9943" y="2351"/>
                    <a:pt x="10795" y="1477"/>
                    <a:pt x="11403" y="892"/>
                  </a:cubicBezTo>
                  <a:cubicBezTo>
                    <a:pt x="11705" y="604"/>
                    <a:pt x="11949" y="380"/>
                    <a:pt x="12111" y="232"/>
                  </a:cubicBezTo>
                  <a:cubicBezTo>
                    <a:pt x="12194" y="158"/>
                    <a:pt x="12255" y="101"/>
                    <a:pt x="12298" y="61"/>
                  </a:cubicBezTo>
                  <a:cubicBezTo>
                    <a:pt x="12338" y="23"/>
                    <a:pt x="12360" y="1"/>
                    <a:pt x="12360"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6"/>
            <p:cNvSpPr/>
            <p:nvPr/>
          </p:nvSpPr>
          <p:spPr>
            <a:xfrm>
              <a:off x="8156322" y="3423942"/>
              <a:ext cx="48962" cy="303159"/>
            </a:xfrm>
            <a:custGeom>
              <a:avLst/>
              <a:gdLst/>
              <a:ahLst/>
              <a:cxnLst/>
              <a:rect l="l" t="t" r="r" b="b"/>
              <a:pathLst>
                <a:path w="1116" h="6910" extrusionOk="0">
                  <a:moveTo>
                    <a:pt x="6" y="0"/>
                  </a:moveTo>
                  <a:cubicBezTo>
                    <a:pt x="0" y="0"/>
                    <a:pt x="14" y="97"/>
                    <a:pt x="53" y="272"/>
                  </a:cubicBezTo>
                  <a:cubicBezTo>
                    <a:pt x="88" y="446"/>
                    <a:pt x="137" y="695"/>
                    <a:pt x="198" y="1006"/>
                  </a:cubicBezTo>
                  <a:cubicBezTo>
                    <a:pt x="311" y="1630"/>
                    <a:pt x="442" y="2491"/>
                    <a:pt x="565" y="3453"/>
                  </a:cubicBezTo>
                  <a:cubicBezTo>
                    <a:pt x="692" y="4409"/>
                    <a:pt x="805" y="5275"/>
                    <a:pt x="910" y="5900"/>
                  </a:cubicBezTo>
                  <a:cubicBezTo>
                    <a:pt x="962" y="6214"/>
                    <a:pt x="1006" y="6468"/>
                    <a:pt x="1041" y="6638"/>
                  </a:cubicBezTo>
                  <a:cubicBezTo>
                    <a:pt x="1075" y="6813"/>
                    <a:pt x="1102" y="6910"/>
                    <a:pt x="1107" y="6910"/>
                  </a:cubicBezTo>
                  <a:cubicBezTo>
                    <a:pt x="1115" y="6906"/>
                    <a:pt x="1102" y="6809"/>
                    <a:pt x="1081" y="6634"/>
                  </a:cubicBezTo>
                  <a:cubicBezTo>
                    <a:pt x="1054" y="6442"/>
                    <a:pt x="1019" y="6192"/>
                    <a:pt x="976" y="5891"/>
                  </a:cubicBezTo>
                  <a:cubicBezTo>
                    <a:pt x="892" y="5248"/>
                    <a:pt x="783" y="4388"/>
                    <a:pt x="661" y="3439"/>
                  </a:cubicBezTo>
                  <a:cubicBezTo>
                    <a:pt x="538" y="2479"/>
                    <a:pt x="394" y="1613"/>
                    <a:pt x="263" y="992"/>
                  </a:cubicBezTo>
                  <a:cubicBezTo>
                    <a:pt x="198" y="682"/>
                    <a:pt x="137" y="433"/>
                    <a:pt x="88" y="262"/>
                  </a:cubicBezTo>
                  <a:cubicBezTo>
                    <a:pt x="40" y="92"/>
                    <a:pt x="10" y="0"/>
                    <a:pt x="6"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6"/>
            <p:cNvSpPr/>
            <p:nvPr/>
          </p:nvSpPr>
          <p:spPr>
            <a:xfrm>
              <a:off x="8204844" y="3651900"/>
              <a:ext cx="358394" cy="75197"/>
            </a:xfrm>
            <a:custGeom>
              <a:avLst/>
              <a:gdLst/>
              <a:ahLst/>
              <a:cxnLst/>
              <a:rect l="l" t="t" r="r" b="b"/>
              <a:pathLst>
                <a:path w="8169" h="1714" extrusionOk="0">
                  <a:moveTo>
                    <a:pt x="8085" y="0"/>
                  </a:moveTo>
                  <a:cubicBezTo>
                    <a:pt x="8019" y="0"/>
                    <a:pt x="7936" y="5"/>
                    <a:pt x="7841" y="9"/>
                  </a:cubicBezTo>
                  <a:cubicBezTo>
                    <a:pt x="7631" y="18"/>
                    <a:pt x="7325" y="40"/>
                    <a:pt x="6944" y="84"/>
                  </a:cubicBezTo>
                  <a:cubicBezTo>
                    <a:pt x="6193" y="163"/>
                    <a:pt x="5157" y="324"/>
                    <a:pt x="4025" y="560"/>
                  </a:cubicBezTo>
                  <a:cubicBezTo>
                    <a:pt x="2894" y="800"/>
                    <a:pt x="1879" y="1075"/>
                    <a:pt x="1159" y="1303"/>
                  </a:cubicBezTo>
                  <a:cubicBezTo>
                    <a:pt x="796" y="1412"/>
                    <a:pt x="503" y="1517"/>
                    <a:pt x="306" y="1587"/>
                  </a:cubicBezTo>
                  <a:cubicBezTo>
                    <a:pt x="215" y="1622"/>
                    <a:pt x="140" y="1652"/>
                    <a:pt x="80" y="1674"/>
                  </a:cubicBezTo>
                  <a:cubicBezTo>
                    <a:pt x="27" y="1696"/>
                    <a:pt x="1" y="1710"/>
                    <a:pt x="1" y="1714"/>
                  </a:cubicBezTo>
                  <a:cubicBezTo>
                    <a:pt x="1" y="1714"/>
                    <a:pt x="31" y="1710"/>
                    <a:pt x="84" y="1696"/>
                  </a:cubicBezTo>
                  <a:cubicBezTo>
                    <a:pt x="149" y="1674"/>
                    <a:pt x="227" y="1652"/>
                    <a:pt x="320" y="1622"/>
                  </a:cubicBezTo>
                  <a:cubicBezTo>
                    <a:pt x="520" y="1561"/>
                    <a:pt x="814" y="1468"/>
                    <a:pt x="1176" y="1369"/>
                  </a:cubicBezTo>
                  <a:cubicBezTo>
                    <a:pt x="1901" y="1154"/>
                    <a:pt x="2916" y="892"/>
                    <a:pt x="4043" y="651"/>
                  </a:cubicBezTo>
                  <a:cubicBezTo>
                    <a:pt x="5175" y="415"/>
                    <a:pt x="6206" y="245"/>
                    <a:pt x="6954" y="149"/>
                  </a:cubicBezTo>
                  <a:cubicBezTo>
                    <a:pt x="7329" y="97"/>
                    <a:pt x="7635" y="66"/>
                    <a:pt x="7845" y="44"/>
                  </a:cubicBezTo>
                  <a:cubicBezTo>
                    <a:pt x="7941" y="36"/>
                    <a:pt x="8019" y="26"/>
                    <a:pt x="8085" y="18"/>
                  </a:cubicBezTo>
                  <a:cubicBezTo>
                    <a:pt x="8142" y="14"/>
                    <a:pt x="8168" y="5"/>
                    <a:pt x="8168" y="5"/>
                  </a:cubicBezTo>
                  <a:cubicBezTo>
                    <a:pt x="8168" y="0"/>
                    <a:pt x="8142" y="0"/>
                    <a:pt x="8085"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6"/>
            <p:cNvSpPr/>
            <p:nvPr/>
          </p:nvSpPr>
          <p:spPr>
            <a:xfrm>
              <a:off x="7865277" y="3676029"/>
              <a:ext cx="192556" cy="449649"/>
            </a:xfrm>
            <a:custGeom>
              <a:avLst/>
              <a:gdLst/>
              <a:ahLst/>
              <a:cxnLst/>
              <a:rect l="l" t="t" r="r" b="b"/>
              <a:pathLst>
                <a:path w="4389" h="10249" extrusionOk="0">
                  <a:moveTo>
                    <a:pt x="1" y="1"/>
                  </a:moveTo>
                  <a:cubicBezTo>
                    <a:pt x="1" y="6"/>
                    <a:pt x="14" y="41"/>
                    <a:pt x="40" y="111"/>
                  </a:cubicBezTo>
                  <a:cubicBezTo>
                    <a:pt x="75" y="184"/>
                    <a:pt x="119" y="285"/>
                    <a:pt x="171" y="408"/>
                  </a:cubicBezTo>
                  <a:cubicBezTo>
                    <a:pt x="289" y="678"/>
                    <a:pt x="452" y="1045"/>
                    <a:pt x="648" y="1501"/>
                  </a:cubicBezTo>
                  <a:cubicBezTo>
                    <a:pt x="1049" y="2427"/>
                    <a:pt x="1574" y="3716"/>
                    <a:pt x="2151" y="5145"/>
                  </a:cubicBezTo>
                  <a:cubicBezTo>
                    <a:pt x="2723" y="6570"/>
                    <a:pt x="3261" y="7859"/>
                    <a:pt x="3677" y="8776"/>
                  </a:cubicBezTo>
                  <a:cubicBezTo>
                    <a:pt x="3886" y="9236"/>
                    <a:pt x="4061" y="9607"/>
                    <a:pt x="4183" y="9860"/>
                  </a:cubicBezTo>
                  <a:cubicBezTo>
                    <a:pt x="4244" y="9978"/>
                    <a:pt x="4292" y="10075"/>
                    <a:pt x="4332" y="10148"/>
                  </a:cubicBezTo>
                  <a:cubicBezTo>
                    <a:pt x="4367" y="10214"/>
                    <a:pt x="4385" y="10249"/>
                    <a:pt x="4389" y="10249"/>
                  </a:cubicBezTo>
                  <a:cubicBezTo>
                    <a:pt x="4389" y="10245"/>
                    <a:pt x="4375" y="10210"/>
                    <a:pt x="4349" y="10140"/>
                  </a:cubicBezTo>
                  <a:cubicBezTo>
                    <a:pt x="4314" y="10065"/>
                    <a:pt x="4270" y="9965"/>
                    <a:pt x="4218" y="9843"/>
                  </a:cubicBezTo>
                  <a:cubicBezTo>
                    <a:pt x="4100" y="9571"/>
                    <a:pt x="3939" y="9204"/>
                    <a:pt x="3738" y="8750"/>
                  </a:cubicBezTo>
                  <a:cubicBezTo>
                    <a:pt x="3340" y="7824"/>
                    <a:pt x="2811" y="6535"/>
                    <a:pt x="2239" y="5110"/>
                  </a:cubicBezTo>
                  <a:cubicBezTo>
                    <a:pt x="1666" y="3681"/>
                    <a:pt x="1128" y="2392"/>
                    <a:pt x="708" y="1474"/>
                  </a:cubicBezTo>
                  <a:cubicBezTo>
                    <a:pt x="504" y="1015"/>
                    <a:pt x="329" y="644"/>
                    <a:pt x="206" y="390"/>
                  </a:cubicBezTo>
                  <a:cubicBezTo>
                    <a:pt x="145" y="272"/>
                    <a:pt x="97" y="176"/>
                    <a:pt x="58" y="101"/>
                  </a:cubicBezTo>
                  <a:cubicBezTo>
                    <a:pt x="23" y="36"/>
                    <a:pt x="6" y="1"/>
                    <a:pt x="1"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6"/>
            <p:cNvSpPr/>
            <p:nvPr/>
          </p:nvSpPr>
          <p:spPr>
            <a:xfrm>
              <a:off x="8057610" y="3961942"/>
              <a:ext cx="474920" cy="163732"/>
            </a:xfrm>
            <a:custGeom>
              <a:avLst/>
              <a:gdLst/>
              <a:ahLst/>
              <a:cxnLst/>
              <a:rect l="l" t="t" r="r" b="b"/>
              <a:pathLst>
                <a:path w="10825" h="3732" extrusionOk="0">
                  <a:moveTo>
                    <a:pt x="10825" y="0"/>
                  </a:moveTo>
                  <a:cubicBezTo>
                    <a:pt x="10820" y="0"/>
                    <a:pt x="10782" y="8"/>
                    <a:pt x="10707" y="26"/>
                  </a:cubicBezTo>
                  <a:cubicBezTo>
                    <a:pt x="10628" y="53"/>
                    <a:pt x="10519" y="83"/>
                    <a:pt x="10388" y="123"/>
                  </a:cubicBezTo>
                  <a:cubicBezTo>
                    <a:pt x="10112" y="206"/>
                    <a:pt x="9711" y="333"/>
                    <a:pt x="9217" y="490"/>
                  </a:cubicBezTo>
                  <a:cubicBezTo>
                    <a:pt x="8234" y="813"/>
                    <a:pt x="6883" y="1285"/>
                    <a:pt x="5397" y="1822"/>
                  </a:cubicBezTo>
                  <a:cubicBezTo>
                    <a:pt x="3912" y="2360"/>
                    <a:pt x="2565" y="2840"/>
                    <a:pt x="1586" y="3177"/>
                  </a:cubicBezTo>
                  <a:cubicBezTo>
                    <a:pt x="1106" y="3343"/>
                    <a:pt x="713" y="3479"/>
                    <a:pt x="424" y="3575"/>
                  </a:cubicBezTo>
                  <a:cubicBezTo>
                    <a:pt x="297" y="3623"/>
                    <a:pt x="193" y="3657"/>
                    <a:pt x="110" y="3684"/>
                  </a:cubicBezTo>
                  <a:cubicBezTo>
                    <a:pt x="39" y="3710"/>
                    <a:pt x="1" y="3728"/>
                    <a:pt x="5" y="3732"/>
                  </a:cubicBezTo>
                  <a:cubicBezTo>
                    <a:pt x="5" y="3732"/>
                    <a:pt x="44" y="3723"/>
                    <a:pt x="118" y="3706"/>
                  </a:cubicBezTo>
                  <a:cubicBezTo>
                    <a:pt x="201" y="3679"/>
                    <a:pt x="306" y="3649"/>
                    <a:pt x="437" y="3610"/>
                  </a:cubicBezTo>
                  <a:cubicBezTo>
                    <a:pt x="717" y="3532"/>
                    <a:pt x="1114" y="3405"/>
                    <a:pt x="1608" y="3243"/>
                  </a:cubicBezTo>
                  <a:cubicBezTo>
                    <a:pt x="2591" y="2919"/>
                    <a:pt x="3942" y="2447"/>
                    <a:pt x="5428" y="1910"/>
                  </a:cubicBezTo>
                  <a:cubicBezTo>
                    <a:pt x="6913" y="1372"/>
                    <a:pt x="8260" y="892"/>
                    <a:pt x="9239" y="555"/>
                  </a:cubicBezTo>
                  <a:cubicBezTo>
                    <a:pt x="9723" y="389"/>
                    <a:pt x="10117" y="254"/>
                    <a:pt x="10401" y="157"/>
                  </a:cubicBezTo>
                  <a:cubicBezTo>
                    <a:pt x="10528" y="113"/>
                    <a:pt x="10633" y="75"/>
                    <a:pt x="10716" y="48"/>
                  </a:cubicBezTo>
                  <a:cubicBezTo>
                    <a:pt x="10786" y="22"/>
                    <a:pt x="10825" y="4"/>
                    <a:pt x="10825"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 name="Google Shape;179;p26"/>
          <p:cNvSpPr/>
          <p:nvPr/>
        </p:nvSpPr>
        <p:spPr>
          <a:xfrm>
            <a:off x="3503875" y="4691494"/>
            <a:ext cx="5958719" cy="5089"/>
          </a:xfrm>
          <a:custGeom>
            <a:avLst/>
            <a:gdLst/>
            <a:ahLst/>
            <a:cxnLst/>
            <a:rect l="l" t="t" r="r" b="b"/>
            <a:pathLst>
              <a:path w="135819" h="116" extrusionOk="0">
                <a:moveTo>
                  <a:pt x="67912" y="1"/>
                </a:moveTo>
                <a:cubicBezTo>
                  <a:pt x="30398" y="1"/>
                  <a:pt x="0" y="27"/>
                  <a:pt x="0" y="59"/>
                </a:cubicBezTo>
                <a:cubicBezTo>
                  <a:pt x="0" y="89"/>
                  <a:pt x="30398" y="115"/>
                  <a:pt x="67912" y="115"/>
                </a:cubicBezTo>
                <a:cubicBezTo>
                  <a:pt x="105412" y="115"/>
                  <a:pt x="135819" y="89"/>
                  <a:pt x="135819" y="59"/>
                </a:cubicBezTo>
                <a:cubicBezTo>
                  <a:pt x="135819" y="27"/>
                  <a:pt x="105412" y="1"/>
                  <a:pt x="67912"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 name="Google Shape;180;p26"/>
          <p:cNvGrpSpPr/>
          <p:nvPr/>
        </p:nvGrpSpPr>
        <p:grpSpPr>
          <a:xfrm>
            <a:off x="3929256" y="3919614"/>
            <a:ext cx="576962" cy="773332"/>
            <a:chOff x="3429656" y="3785314"/>
            <a:chExt cx="576962" cy="773332"/>
          </a:xfrm>
        </p:grpSpPr>
        <p:sp>
          <p:nvSpPr>
            <p:cNvPr id="181" name="Google Shape;181;p26"/>
            <p:cNvSpPr/>
            <p:nvPr/>
          </p:nvSpPr>
          <p:spPr>
            <a:xfrm>
              <a:off x="3429656" y="4237325"/>
              <a:ext cx="230725" cy="140304"/>
            </a:xfrm>
            <a:custGeom>
              <a:avLst/>
              <a:gdLst/>
              <a:ahLst/>
              <a:cxnLst/>
              <a:rect l="l" t="t" r="r" b="b"/>
              <a:pathLst>
                <a:path w="5259" h="3198" extrusionOk="0">
                  <a:moveTo>
                    <a:pt x="2536" y="0"/>
                  </a:moveTo>
                  <a:cubicBezTo>
                    <a:pt x="2246" y="0"/>
                    <a:pt x="1955" y="26"/>
                    <a:pt x="1670" y="73"/>
                  </a:cubicBezTo>
                  <a:cubicBezTo>
                    <a:pt x="1198" y="151"/>
                    <a:pt x="704" y="291"/>
                    <a:pt x="381" y="645"/>
                  </a:cubicBezTo>
                  <a:cubicBezTo>
                    <a:pt x="63" y="1004"/>
                    <a:pt x="1" y="1628"/>
                    <a:pt x="368" y="1930"/>
                  </a:cubicBezTo>
                  <a:cubicBezTo>
                    <a:pt x="577" y="2103"/>
                    <a:pt x="860" y="2136"/>
                    <a:pt x="1128" y="2136"/>
                  </a:cubicBezTo>
                  <a:cubicBezTo>
                    <a:pt x="1146" y="2136"/>
                    <a:pt x="1163" y="2136"/>
                    <a:pt x="1181" y="2136"/>
                  </a:cubicBezTo>
                  <a:cubicBezTo>
                    <a:pt x="1442" y="2134"/>
                    <a:pt x="1713" y="2116"/>
                    <a:pt x="1979" y="2116"/>
                  </a:cubicBezTo>
                  <a:cubicBezTo>
                    <a:pt x="2417" y="2116"/>
                    <a:pt x="2840" y="2166"/>
                    <a:pt x="3183" y="2424"/>
                  </a:cubicBezTo>
                  <a:cubicBezTo>
                    <a:pt x="3497" y="2660"/>
                    <a:pt x="3707" y="3054"/>
                    <a:pt x="4083" y="3167"/>
                  </a:cubicBezTo>
                  <a:cubicBezTo>
                    <a:pt x="4150" y="3188"/>
                    <a:pt x="4219" y="3197"/>
                    <a:pt x="4288" y="3197"/>
                  </a:cubicBezTo>
                  <a:cubicBezTo>
                    <a:pt x="4595" y="3197"/>
                    <a:pt x="4900" y="3005"/>
                    <a:pt x="5057" y="2735"/>
                  </a:cubicBezTo>
                  <a:cubicBezTo>
                    <a:pt x="5254" y="2402"/>
                    <a:pt x="5258" y="1987"/>
                    <a:pt x="5166" y="1616"/>
                  </a:cubicBezTo>
                  <a:cubicBezTo>
                    <a:pt x="5166" y="1616"/>
                    <a:pt x="5075" y="803"/>
                    <a:pt x="4275" y="387"/>
                  </a:cubicBezTo>
                  <a:cubicBezTo>
                    <a:pt x="3740" y="113"/>
                    <a:pt x="3140" y="0"/>
                    <a:pt x="2536"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6"/>
            <p:cNvSpPr/>
            <p:nvPr/>
          </p:nvSpPr>
          <p:spPr>
            <a:xfrm>
              <a:off x="3554866" y="3785314"/>
              <a:ext cx="162065" cy="334616"/>
            </a:xfrm>
            <a:custGeom>
              <a:avLst/>
              <a:gdLst/>
              <a:ahLst/>
              <a:cxnLst/>
              <a:rect l="l" t="t" r="r" b="b"/>
              <a:pathLst>
                <a:path w="3694" h="7627" extrusionOk="0">
                  <a:moveTo>
                    <a:pt x="1509" y="1"/>
                  </a:moveTo>
                  <a:cubicBezTo>
                    <a:pt x="1180" y="1"/>
                    <a:pt x="849" y="163"/>
                    <a:pt x="621" y="408"/>
                  </a:cubicBezTo>
                  <a:cubicBezTo>
                    <a:pt x="337" y="709"/>
                    <a:pt x="184" y="1111"/>
                    <a:pt x="97" y="1517"/>
                  </a:cubicBezTo>
                  <a:cubicBezTo>
                    <a:pt x="31" y="1846"/>
                    <a:pt x="0" y="2177"/>
                    <a:pt x="0" y="2509"/>
                  </a:cubicBezTo>
                  <a:cubicBezTo>
                    <a:pt x="0" y="3550"/>
                    <a:pt x="293" y="4599"/>
                    <a:pt x="582" y="5608"/>
                  </a:cubicBezTo>
                  <a:cubicBezTo>
                    <a:pt x="753" y="6194"/>
                    <a:pt x="936" y="6806"/>
                    <a:pt x="1373" y="7229"/>
                  </a:cubicBezTo>
                  <a:cubicBezTo>
                    <a:pt x="1609" y="7457"/>
                    <a:pt x="1993" y="7627"/>
                    <a:pt x="2374" y="7627"/>
                  </a:cubicBezTo>
                  <a:cubicBezTo>
                    <a:pt x="2697" y="7627"/>
                    <a:pt x="3012" y="7505"/>
                    <a:pt x="3235" y="7185"/>
                  </a:cubicBezTo>
                  <a:cubicBezTo>
                    <a:pt x="3611" y="6640"/>
                    <a:pt x="3693" y="5944"/>
                    <a:pt x="3693" y="5281"/>
                  </a:cubicBezTo>
                  <a:lnTo>
                    <a:pt x="3693" y="5250"/>
                  </a:lnTo>
                  <a:cubicBezTo>
                    <a:pt x="3689" y="3808"/>
                    <a:pt x="3357" y="2366"/>
                    <a:pt x="2727" y="1063"/>
                  </a:cubicBezTo>
                  <a:cubicBezTo>
                    <a:pt x="2518" y="622"/>
                    <a:pt x="2221" y="158"/>
                    <a:pt x="1745" y="32"/>
                  </a:cubicBezTo>
                  <a:cubicBezTo>
                    <a:pt x="1666" y="10"/>
                    <a:pt x="1587" y="1"/>
                    <a:pt x="1509"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6"/>
            <p:cNvSpPr/>
            <p:nvPr/>
          </p:nvSpPr>
          <p:spPr>
            <a:xfrm>
              <a:off x="3727853" y="3883016"/>
              <a:ext cx="278766" cy="276572"/>
            </a:xfrm>
            <a:custGeom>
              <a:avLst/>
              <a:gdLst/>
              <a:ahLst/>
              <a:cxnLst/>
              <a:rect l="l" t="t" r="r" b="b"/>
              <a:pathLst>
                <a:path w="6354" h="6304" extrusionOk="0">
                  <a:moveTo>
                    <a:pt x="5006" y="0"/>
                  </a:moveTo>
                  <a:cubicBezTo>
                    <a:pt x="4686" y="0"/>
                    <a:pt x="4367" y="87"/>
                    <a:pt x="4064" y="195"/>
                  </a:cubicBezTo>
                  <a:cubicBezTo>
                    <a:pt x="3159" y="514"/>
                    <a:pt x="2320" y="1008"/>
                    <a:pt x="1604" y="1646"/>
                  </a:cubicBezTo>
                  <a:cubicBezTo>
                    <a:pt x="996" y="2188"/>
                    <a:pt x="467" y="2852"/>
                    <a:pt x="231" y="3635"/>
                  </a:cubicBezTo>
                  <a:cubicBezTo>
                    <a:pt x="0" y="4417"/>
                    <a:pt x="95" y="5331"/>
                    <a:pt x="624" y="5955"/>
                  </a:cubicBezTo>
                  <a:lnTo>
                    <a:pt x="555" y="5863"/>
                  </a:lnTo>
                  <a:lnTo>
                    <a:pt x="555" y="5863"/>
                  </a:lnTo>
                  <a:cubicBezTo>
                    <a:pt x="787" y="6167"/>
                    <a:pt x="1151" y="6303"/>
                    <a:pt x="1565" y="6303"/>
                  </a:cubicBezTo>
                  <a:cubicBezTo>
                    <a:pt x="1845" y="6303"/>
                    <a:pt x="2148" y="6241"/>
                    <a:pt x="2447" y="6126"/>
                  </a:cubicBezTo>
                  <a:cubicBezTo>
                    <a:pt x="3185" y="5846"/>
                    <a:pt x="3740" y="5230"/>
                    <a:pt x="4222" y="4605"/>
                  </a:cubicBezTo>
                  <a:cubicBezTo>
                    <a:pt x="4825" y="3831"/>
                    <a:pt x="5366" y="3009"/>
                    <a:pt x="5838" y="2148"/>
                  </a:cubicBezTo>
                  <a:cubicBezTo>
                    <a:pt x="6104" y="1660"/>
                    <a:pt x="6354" y="1061"/>
                    <a:pt x="6096" y="567"/>
                  </a:cubicBezTo>
                  <a:cubicBezTo>
                    <a:pt x="5921" y="234"/>
                    <a:pt x="5541" y="42"/>
                    <a:pt x="5166" y="8"/>
                  </a:cubicBezTo>
                  <a:cubicBezTo>
                    <a:pt x="5112" y="3"/>
                    <a:pt x="5059" y="0"/>
                    <a:pt x="5006"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6"/>
            <p:cNvSpPr/>
            <p:nvPr/>
          </p:nvSpPr>
          <p:spPr>
            <a:xfrm>
              <a:off x="3539555" y="4279398"/>
              <a:ext cx="159169" cy="279248"/>
            </a:xfrm>
            <a:custGeom>
              <a:avLst/>
              <a:gdLst/>
              <a:ahLst/>
              <a:cxnLst/>
              <a:rect l="l" t="t" r="r" b="b"/>
              <a:pathLst>
                <a:path w="3628" h="6365" extrusionOk="0">
                  <a:moveTo>
                    <a:pt x="125" y="1"/>
                  </a:moveTo>
                  <a:cubicBezTo>
                    <a:pt x="44" y="1"/>
                    <a:pt x="0" y="4"/>
                    <a:pt x="0" y="9"/>
                  </a:cubicBezTo>
                  <a:cubicBezTo>
                    <a:pt x="0" y="19"/>
                    <a:pt x="114" y="36"/>
                    <a:pt x="315" y="54"/>
                  </a:cubicBezTo>
                  <a:cubicBezTo>
                    <a:pt x="511" y="84"/>
                    <a:pt x="799" y="145"/>
                    <a:pt x="1124" y="307"/>
                  </a:cubicBezTo>
                  <a:cubicBezTo>
                    <a:pt x="1442" y="459"/>
                    <a:pt x="1787" y="731"/>
                    <a:pt x="2080" y="1102"/>
                  </a:cubicBezTo>
                  <a:cubicBezTo>
                    <a:pt x="2378" y="1474"/>
                    <a:pt x="2631" y="1937"/>
                    <a:pt x="2840" y="2448"/>
                  </a:cubicBezTo>
                  <a:cubicBezTo>
                    <a:pt x="3042" y="2960"/>
                    <a:pt x="3199" y="3466"/>
                    <a:pt x="3300" y="3934"/>
                  </a:cubicBezTo>
                  <a:cubicBezTo>
                    <a:pt x="3395" y="4402"/>
                    <a:pt x="3453" y="4830"/>
                    <a:pt x="3492" y="5193"/>
                  </a:cubicBezTo>
                  <a:cubicBezTo>
                    <a:pt x="3522" y="5534"/>
                    <a:pt x="3553" y="5822"/>
                    <a:pt x="3575" y="6050"/>
                  </a:cubicBezTo>
                  <a:cubicBezTo>
                    <a:pt x="3592" y="6254"/>
                    <a:pt x="3610" y="6364"/>
                    <a:pt x="3619" y="6364"/>
                  </a:cubicBezTo>
                  <a:cubicBezTo>
                    <a:pt x="3627" y="6364"/>
                    <a:pt x="3627" y="6250"/>
                    <a:pt x="3623" y="6044"/>
                  </a:cubicBezTo>
                  <a:cubicBezTo>
                    <a:pt x="3619" y="5844"/>
                    <a:pt x="3610" y="5546"/>
                    <a:pt x="3584" y="5184"/>
                  </a:cubicBezTo>
                  <a:cubicBezTo>
                    <a:pt x="3553" y="4822"/>
                    <a:pt x="3510" y="4384"/>
                    <a:pt x="3413" y="3908"/>
                  </a:cubicBezTo>
                  <a:cubicBezTo>
                    <a:pt x="3317" y="3432"/>
                    <a:pt x="3165" y="2920"/>
                    <a:pt x="2959" y="2400"/>
                  </a:cubicBezTo>
                  <a:cubicBezTo>
                    <a:pt x="2749" y="1881"/>
                    <a:pt x="2487" y="1409"/>
                    <a:pt x="2172" y="1028"/>
                  </a:cubicBezTo>
                  <a:cubicBezTo>
                    <a:pt x="1866" y="648"/>
                    <a:pt x="1503" y="372"/>
                    <a:pt x="1162" y="223"/>
                  </a:cubicBezTo>
                  <a:cubicBezTo>
                    <a:pt x="826" y="71"/>
                    <a:pt x="525" y="19"/>
                    <a:pt x="319" y="5"/>
                  </a:cubicBezTo>
                  <a:cubicBezTo>
                    <a:pt x="241" y="2"/>
                    <a:pt x="176" y="1"/>
                    <a:pt x="125"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6"/>
            <p:cNvSpPr/>
            <p:nvPr/>
          </p:nvSpPr>
          <p:spPr>
            <a:xfrm>
              <a:off x="3625017" y="3907278"/>
              <a:ext cx="73881" cy="622375"/>
            </a:xfrm>
            <a:custGeom>
              <a:avLst/>
              <a:gdLst/>
              <a:ahLst/>
              <a:cxnLst/>
              <a:rect l="l" t="t" r="r" b="b"/>
              <a:pathLst>
                <a:path w="1684" h="14186" extrusionOk="0">
                  <a:moveTo>
                    <a:pt x="5" y="0"/>
                  </a:moveTo>
                  <a:lnTo>
                    <a:pt x="5" y="0"/>
                  </a:lnTo>
                  <a:cubicBezTo>
                    <a:pt x="1" y="0"/>
                    <a:pt x="10" y="53"/>
                    <a:pt x="31" y="145"/>
                  </a:cubicBezTo>
                  <a:cubicBezTo>
                    <a:pt x="53" y="250"/>
                    <a:pt x="89" y="385"/>
                    <a:pt x="128" y="551"/>
                  </a:cubicBezTo>
                  <a:cubicBezTo>
                    <a:pt x="172" y="726"/>
                    <a:pt x="220" y="940"/>
                    <a:pt x="277" y="1194"/>
                  </a:cubicBezTo>
                  <a:cubicBezTo>
                    <a:pt x="338" y="1442"/>
                    <a:pt x="398" y="1731"/>
                    <a:pt x="460" y="2045"/>
                  </a:cubicBezTo>
                  <a:cubicBezTo>
                    <a:pt x="723" y="3313"/>
                    <a:pt x="1011" y="5083"/>
                    <a:pt x="1225" y="7045"/>
                  </a:cubicBezTo>
                  <a:cubicBezTo>
                    <a:pt x="1443" y="9007"/>
                    <a:pt x="1552" y="10795"/>
                    <a:pt x="1584" y="12088"/>
                  </a:cubicBezTo>
                  <a:cubicBezTo>
                    <a:pt x="1605" y="12735"/>
                    <a:pt x="1605" y="13259"/>
                    <a:pt x="1605" y="13622"/>
                  </a:cubicBezTo>
                  <a:cubicBezTo>
                    <a:pt x="1605" y="13792"/>
                    <a:pt x="1600" y="13933"/>
                    <a:pt x="1600" y="14042"/>
                  </a:cubicBezTo>
                  <a:cubicBezTo>
                    <a:pt x="1605" y="14133"/>
                    <a:pt x="1605" y="14186"/>
                    <a:pt x="1610" y="14186"/>
                  </a:cubicBezTo>
                  <a:cubicBezTo>
                    <a:pt x="1614" y="14186"/>
                    <a:pt x="1622" y="14138"/>
                    <a:pt x="1627" y="14042"/>
                  </a:cubicBezTo>
                  <a:cubicBezTo>
                    <a:pt x="1636" y="13933"/>
                    <a:pt x="1644" y="13792"/>
                    <a:pt x="1653" y="13622"/>
                  </a:cubicBezTo>
                  <a:cubicBezTo>
                    <a:pt x="1671" y="13264"/>
                    <a:pt x="1683" y="12735"/>
                    <a:pt x="1675" y="12088"/>
                  </a:cubicBezTo>
                  <a:cubicBezTo>
                    <a:pt x="1667" y="10791"/>
                    <a:pt x="1570" y="8999"/>
                    <a:pt x="1356" y="7033"/>
                  </a:cubicBezTo>
                  <a:cubicBezTo>
                    <a:pt x="1138" y="5061"/>
                    <a:pt x="836" y="3296"/>
                    <a:pt x="552" y="2029"/>
                  </a:cubicBezTo>
                  <a:cubicBezTo>
                    <a:pt x="482" y="1710"/>
                    <a:pt x="412" y="1425"/>
                    <a:pt x="346" y="1176"/>
                  </a:cubicBezTo>
                  <a:cubicBezTo>
                    <a:pt x="285" y="927"/>
                    <a:pt x="229" y="713"/>
                    <a:pt x="176" y="538"/>
                  </a:cubicBezTo>
                  <a:cubicBezTo>
                    <a:pt x="128" y="377"/>
                    <a:pt x="89" y="241"/>
                    <a:pt x="53" y="136"/>
                  </a:cubicBezTo>
                  <a:cubicBezTo>
                    <a:pt x="27" y="48"/>
                    <a:pt x="10" y="0"/>
                    <a:pt x="5"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6"/>
            <p:cNvSpPr/>
            <p:nvPr/>
          </p:nvSpPr>
          <p:spPr>
            <a:xfrm>
              <a:off x="3694861" y="3953650"/>
              <a:ext cx="204183" cy="424379"/>
            </a:xfrm>
            <a:custGeom>
              <a:avLst/>
              <a:gdLst/>
              <a:ahLst/>
              <a:cxnLst/>
              <a:rect l="l" t="t" r="r" b="b"/>
              <a:pathLst>
                <a:path w="4654" h="9673" extrusionOk="0">
                  <a:moveTo>
                    <a:pt x="4631" y="1"/>
                  </a:moveTo>
                  <a:cubicBezTo>
                    <a:pt x="4614" y="1"/>
                    <a:pt x="4485" y="84"/>
                    <a:pt x="4266" y="237"/>
                  </a:cubicBezTo>
                  <a:cubicBezTo>
                    <a:pt x="4204" y="276"/>
                    <a:pt x="4143" y="320"/>
                    <a:pt x="4073" y="368"/>
                  </a:cubicBezTo>
                  <a:cubicBezTo>
                    <a:pt x="4003" y="421"/>
                    <a:pt x="3937" y="486"/>
                    <a:pt x="3859" y="548"/>
                  </a:cubicBezTo>
                  <a:cubicBezTo>
                    <a:pt x="3715" y="683"/>
                    <a:pt x="3526" y="818"/>
                    <a:pt x="3365" y="1010"/>
                  </a:cubicBezTo>
                  <a:cubicBezTo>
                    <a:pt x="2657" y="1728"/>
                    <a:pt x="1848" y="2886"/>
                    <a:pt x="1250" y="4302"/>
                  </a:cubicBezTo>
                  <a:cubicBezTo>
                    <a:pt x="944" y="5005"/>
                    <a:pt x="704" y="5695"/>
                    <a:pt x="529" y="6337"/>
                  </a:cubicBezTo>
                  <a:cubicBezTo>
                    <a:pt x="345" y="6976"/>
                    <a:pt x="232" y="7561"/>
                    <a:pt x="149" y="8055"/>
                  </a:cubicBezTo>
                  <a:cubicBezTo>
                    <a:pt x="70" y="8554"/>
                    <a:pt x="30" y="8955"/>
                    <a:pt x="13" y="9240"/>
                  </a:cubicBezTo>
                  <a:cubicBezTo>
                    <a:pt x="4" y="9520"/>
                    <a:pt x="0" y="9673"/>
                    <a:pt x="8" y="9673"/>
                  </a:cubicBezTo>
                  <a:cubicBezTo>
                    <a:pt x="18" y="9673"/>
                    <a:pt x="39" y="9520"/>
                    <a:pt x="65" y="9244"/>
                  </a:cubicBezTo>
                  <a:cubicBezTo>
                    <a:pt x="97" y="8965"/>
                    <a:pt x="149" y="8562"/>
                    <a:pt x="236" y="8073"/>
                  </a:cubicBezTo>
                  <a:cubicBezTo>
                    <a:pt x="333" y="7583"/>
                    <a:pt x="458" y="7002"/>
                    <a:pt x="647" y="6369"/>
                  </a:cubicBezTo>
                  <a:cubicBezTo>
                    <a:pt x="825" y="5734"/>
                    <a:pt x="1067" y="5048"/>
                    <a:pt x="1368" y="4354"/>
                  </a:cubicBezTo>
                  <a:cubicBezTo>
                    <a:pt x="1962" y="2946"/>
                    <a:pt x="2749" y="1797"/>
                    <a:pt x="3431" y="1076"/>
                  </a:cubicBezTo>
                  <a:cubicBezTo>
                    <a:pt x="4113" y="346"/>
                    <a:pt x="4654" y="28"/>
                    <a:pt x="4633" y="1"/>
                  </a:cubicBezTo>
                  <a:cubicBezTo>
                    <a:pt x="4632" y="1"/>
                    <a:pt x="4632" y="1"/>
                    <a:pt x="4631"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 name="Google Shape;187;p26"/>
          <p:cNvSpPr/>
          <p:nvPr/>
        </p:nvSpPr>
        <p:spPr>
          <a:xfrm>
            <a:off x="6241693" y="1996627"/>
            <a:ext cx="21498" cy="21322"/>
          </a:xfrm>
          <a:custGeom>
            <a:avLst/>
            <a:gdLst/>
            <a:ahLst/>
            <a:cxnLst/>
            <a:rect l="l" t="t" r="r" b="b"/>
            <a:pathLst>
              <a:path w="490" h="486" extrusionOk="0">
                <a:moveTo>
                  <a:pt x="245" y="1"/>
                </a:moveTo>
                <a:cubicBezTo>
                  <a:pt x="110" y="1"/>
                  <a:pt x="1" y="110"/>
                  <a:pt x="1" y="241"/>
                </a:cubicBezTo>
                <a:cubicBezTo>
                  <a:pt x="1" y="376"/>
                  <a:pt x="110" y="485"/>
                  <a:pt x="245" y="485"/>
                </a:cubicBezTo>
                <a:cubicBezTo>
                  <a:pt x="380" y="485"/>
                  <a:pt x="489" y="376"/>
                  <a:pt x="489" y="241"/>
                </a:cubicBezTo>
                <a:cubicBezTo>
                  <a:pt x="489" y="110"/>
                  <a:pt x="380" y="1"/>
                  <a:pt x="24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6"/>
          <p:cNvSpPr/>
          <p:nvPr/>
        </p:nvSpPr>
        <p:spPr>
          <a:xfrm>
            <a:off x="7105967" y="2325226"/>
            <a:ext cx="21541" cy="21541"/>
          </a:xfrm>
          <a:custGeom>
            <a:avLst/>
            <a:gdLst/>
            <a:ahLst/>
            <a:cxnLst/>
            <a:rect l="l" t="t" r="r" b="b"/>
            <a:pathLst>
              <a:path w="491" h="491" extrusionOk="0">
                <a:moveTo>
                  <a:pt x="245" y="1"/>
                </a:moveTo>
                <a:cubicBezTo>
                  <a:pt x="110" y="1"/>
                  <a:pt x="1" y="111"/>
                  <a:pt x="1" y="246"/>
                </a:cubicBezTo>
                <a:cubicBezTo>
                  <a:pt x="1" y="381"/>
                  <a:pt x="110" y="490"/>
                  <a:pt x="245" y="490"/>
                </a:cubicBezTo>
                <a:cubicBezTo>
                  <a:pt x="381" y="490"/>
                  <a:pt x="491" y="381"/>
                  <a:pt x="491" y="246"/>
                </a:cubicBezTo>
                <a:cubicBezTo>
                  <a:pt x="491" y="111"/>
                  <a:pt x="381"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6"/>
          <p:cNvSpPr/>
          <p:nvPr/>
        </p:nvSpPr>
        <p:spPr>
          <a:xfrm>
            <a:off x="6948775" y="3888553"/>
            <a:ext cx="69055" cy="15619"/>
          </a:xfrm>
          <a:custGeom>
            <a:avLst/>
            <a:gdLst/>
            <a:ahLst/>
            <a:cxnLst/>
            <a:rect l="l" t="t" r="r" b="b"/>
            <a:pathLst>
              <a:path w="1574" h="356" extrusionOk="0">
                <a:moveTo>
                  <a:pt x="0" y="1"/>
                </a:moveTo>
                <a:lnTo>
                  <a:pt x="0" y="355"/>
                </a:lnTo>
                <a:lnTo>
                  <a:pt x="1573" y="355"/>
                </a:lnTo>
                <a:lnTo>
                  <a:pt x="157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6"/>
          <p:cNvSpPr/>
          <p:nvPr/>
        </p:nvSpPr>
        <p:spPr>
          <a:xfrm>
            <a:off x="7189192" y="3888553"/>
            <a:ext cx="69231" cy="15619"/>
          </a:xfrm>
          <a:custGeom>
            <a:avLst/>
            <a:gdLst/>
            <a:ahLst/>
            <a:cxnLst/>
            <a:rect l="l" t="t" r="r" b="b"/>
            <a:pathLst>
              <a:path w="1578" h="356" extrusionOk="0">
                <a:moveTo>
                  <a:pt x="0" y="1"/>
                </a:moveTo>
                <a:lnTo>
                  <a:pt x="0" y="355"/>
                </a:lnTo>
                <a:lnTo>
                  <a:pt x="1578" y="355"/>
                </a:lnTo>
                <a:lnTo>
                  <a:pt x="157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6"/>
          <p:cNvSpPr/>
          <p:nvPr/>
        </p:nvSpPr>
        <p:spPr>
          <a:xfrm>
            <a:off x="7429785" y="3888553"/>
            <a:ext cx="69275" cy="15619"/>
          </a:xfrm>
          <a:custGeom>
            <a:avLst/>
            <a:gdLst/>
            <a:ahLst/>
            <a:cxnLst/>
            <a:rect l="l" t="t" r="r" b="b"/>
            <a:pathLst>
              <a:path w="1579" h="356" extrusionOk="0">
                <a:moveTo>
                  <a:pt x="1" y="1"/>
                </a:moveTo>
                <a:lnTo>
                  <a:pt x="1" y="355"/>
                </a:lnTo>
                <a:lnTo>
                  <a:pt x="1579" y="355"/>
                </a:lnTo>
                <a:lnTo>
                  <a:pt x="1579"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6"/>
          <p:cNvSpPr/>
          <p:nvPr/>
        </p:nvSpPr>
        <p:spPr>
          <a:xfrm>
            <a:off x="7670422" y="3888553"/>
            <a:ext cx="69275" cy="15619"/>
          </a:xfrm>
          <a:custGeom>
            <a:avLst/>
            <a:gdLst/>
            <a:ahLst/>
            <a:cxnLst/>
            <a:rect l="l" t="t" r="r" b="b"/>
            <a:pathLst>
              <a:path w="1579" h="356" extrusionOk="0">
                <a:moveTo>
                  <a:pt x="1" y="1"/>
                </a:moveTo>
                <a:lnTo>
                  <a:pt x="1" y="355"/>
                </a:lnTo>
                <a:lnTo>
                  <a:pt x="1578" y="355"/>
                </a:lnTo>
                <a:lnTo>
                  <a:pt x="1578"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6"/>
          <p:cNvSpPr/>
          <p:nvPr/>
        </p:nvSpPr>
        <p:spPr>
          <a:xfrm>
            <a:off x="7103072" y="3160632"/>
            <a:ext cx="24437" cy="23384"/>
          </a:xfrm>
          <a:custGeom>
            <a:avLst/>
            <a:gdLst/>
            <a:ahLst/>
            <a:cxnLst/>
            <a:rect l="l" t="t" r="r" b="b"/>
            <a:pathLst>
              <a:path w="557" h="533" extrusionOk="0">
                <a:moveTo>
                  <a:pt x="277" y="0"/>
                </a:moveTo>
                <a:cubicBezTo>
                  <a:pt x="124" y="0"/>
                  <a:pt x="1" y="118"/>
                  <a:pt x="1" y="267"/>
                </a:cubicBezTo>
                <a:cubicBezTo>
                  <a:pt x="1" y="414"/>
                  <a:pt x="124" y="533"/>
                  <a:pt x="277" y="533"/>
                </a:cubicBezTo>
                <a:cubicBezTo>
                  <a:pt x="434" y="533"/>
                  <a:pt x="557" y="414"/>
                  <a:pt x="557" y="267"/>
                </a:cubicBezTo>
                <a:cubicBezTo>
                  <a:pt x="557" y="118"/>
                  <a:pt x="434" y="0"/>
                  <a:pt x="27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6"/>
          <p:cNvSpPr/>
          <p:nvPr/>
        </p:nvSpPr>
        <p:spPr>
          <a:xfrm>
            <a:off x="6276325" y="2796625"/>
            <a:ext cx="1613430" cy="1461858"/>
          </a:xfrm>
          <a:custGeom>
            <a:avLst/>
            <a:gdLst/>
            <a:ahLst/>
            <a:cxnLst/>
            <a:rect l="l" t="t" r="r" b="b"/>
            <a:pathLst>
              <a:path w="35998" h="15301" extrusionOk="0">
                <a:moveTo>
                  <a:pt x="888" y="1"/>
                </a:moveTo>
                <a:cubicBezTo>
                  <a:pt x="398" y="1"/>
                  <a:pt x="1" y="398"/>
                  <a:pt x="1" y="887"/>
                </a:cubicBezTo>
                <a:lnTo>
                  <a:pt x="1" y="14413"/>
                </a:lnTo>
                <a:cubicBezTo>
                  <a:pt x="1" y="14903"/>
                  <a:pt x="398" y="15300"/>
                  <a:pt x="888" y="15300"/>
                </a:cubicBezTo>
                <a:lnTo>
                  <a:pt x="35110" y="15300"/>
                </a:lnTo>
                <a:cubicBezTo>
                  <a:pt x="35600" y="15300"/>
                  <a:pt x="35998" y="14903"/>
                  <a:pt x="35998" y="14413"/>
                </a:cubicBezTo>
                <a:lnTo>
                  <a:pt x="35998" y="887"/>
                </a:lnTo>
                <a:cubicBezTo>
                  <a:pt x="35998" y="398"/>
                  <a:pt x="35600" y="1"/>
                  <a:pt x="35110"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6"/>
          <p:cNvSpPr/>
          <p:nvPr/>
        </p:nvSpPr>
        <p:spPr>
          <a:xfrm>
            <a:off x="7388589" y="3109215"/>
            <a:ext cx="24393" cy="23603"/>
          </a:xfrm>
          <a:custGeom>
            <a:avLst/>
            <a:gdLst/>
            <a:ahLst/>
            <a:cxnLst/>
            <a:rect l="l" t="t" r="r" b="b"/>
            <a:pathLst>
              <a:path w="556" h="538" extrusionOk="0">
                <a:moveTo>
                  <a:pt x="276" y="1"/>
                </a:moveTo>
                <a:cubicBezTo>
                  <a:pt x="122" y="1"/>
                  <a:pt x="1" y="123"/>
                  <a:pt x="1" y="267"/>
                </a:cubicBezTo>
                <a:cubicBezTo>
                  <a:pt x="1" y="416"/>
                  <a:pt x="122" y="538"/>
                  <a:pt x="276" y="538"/>
                </a:cubicBezTo>
                <a:cubicBezTo>
                  <a:pt x="429" y="538"/>
                  <a:pt x="556" y="416"/>
                  <a:pt x="556" y="267"/>
                </a:cubicBezTo>
                <a:cubicBezTo>
                  <a:pt x="556" y="123"/>
                  <a:pt x="429" y="1"/>
                  <a:pt x="2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 name="Google Shape;196;p26"/>
          <p:cNvGrpSpPr/>
          <p:nvPr/>
        </p:nvGrpSpPr>
        <p:grpSpPr>
          <a:xfrm>
            <a:off x="6345231" y="2886609"/>
            <a:ext cx="1407691" cy="1286147"/>
            <a:chOff x="6117656" y="2752309"/>
            <a:chExt cx="1407691" cy="1286147"/>
          </a:xfrm>
        </p:grpSpPr>
        <p:sp>
          <p:nvSpPr>
            <p:cNvPr id="197" name="Google Shape;197;p26"/>
            <p:cNvSpPr/>
            <p:nvPr/>
          </p:nvSpPr>
          <p:spPr>
            <a:xfrm>
              <a:off x="6117656" y="3670896"/>
              <a:ext cx="54095" cy="15750"/>
            </a:xfrm>
            <a:custGeom>
              <a:avLst/>
              <a:gdLst/>
              <a:ahLst/>
              <a:cxnLst/>
              <a:rect l="l" t="t" r="r" b="b"/>
              <a:pathLst>
                <a:path w="1233" h="359" extrusionOk="0">
                  <a:moveTo>
                    <a:pt x="1" y="0"/>
                  </a:moveTo>
                  <a:lnTo>
                    <a:pt x="1" y="359"/>
                  </a:lnTo>
                  <a:lnTo>
                    <a:pt x="1233" y="359"/>
                  </a:lnTo>
                  <a:lnTo>
                    <a:pt x="123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6"/>
            <p:cNvSpPr/>
            <p:nvPr/>
          </p:nvSpPr>
          <p:spPr>
            <a:xfrm>
              <a:off x="6239970" y="3754253"/>
              <a:ext cx="69055" cy="15619"/>
            </a:xfrm>
            <a:custGeom>
              <a:avLst/>
              <a:gdLst/>
              <a:ahLst/>
              <a:cxnLst/>
              <a:rect l="l" t="t" r="r" b="b"/>
              <a:pathLst>
                <a:path w="1574" h="356" extrusionOk="0">
                  <a:moveTo>
                    <a:pt x="0" y="1"/>
                  </a:moveTo>
                  <a:lnTo>
                    <a:pt x="0" y="355"/>
                  </a:lnTo>
                  <a:lnTo>
                    <a:pt x="1574" y="355"/>
                  </a:lnTo>
                  <a:lnTo>
                    <a:pt x="157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6"/>
            <p:cNvSpPr/>
            <p:nvPr/>
          </p:nvSpPr>
          <p:spPr>
            <a:xfrm>
              <a:off x="6480563" y="3754253"/>
              <a:ext cx="69055" cy="15619"/>
            </a:xfrm>
            <a:custGeom>
              <a:avLst/>
              <a:gdLst/>
              <a:ahLst/>
              <a:cxnLst/>
              <a:rect l="l" t="t" r="r" b="b"/>
              <a:pathLst>
                <a:path w="1574" h="356" extrusionOk="0">
                  <a:moveTo>
                    <a:pt x="1" y="1"/>
                  </a:moveTo>
                  <a:lnTo>
                    <a:pt x="1" y="355"/>
                  </a:lnTo>
                  <a:lnTo>
                    <a:pt x="1574" y="355"/>
                  </a:lnTo>
                  <a:lnTo>
                    <a:pt x="157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6"/>
            <p:cNvSpPr/>
            <p:nvPr/>
          </p:nvSpPr>
          <p:spPr>
            <a:xfrm>
              <a:off x="6117656" y="3463032"/>
              <a:ext cx="54095" cy="15619"/>
            </a:xfrm>
            <a:custGeom>
              <a:avLst/>
              <a:gdLst/>
              <a:ahLst/>
              <a:cxnLst/>
              <a:rect l="l" t="t" r="r" b="b"/>
              <a:pathLst>
                <a:path w="1233" h="356" extrusionOk="0">
                  <a:moveTo>
                    <a:pt x="1" y="1"/>
                  </a:moveTo>
                  <a:lnTo>
                    <a:pt x="1" y="355"/>
                  </a:lnTo>
                  <a:lnTo>
                    <a:pt x="1233" y="355"/>
                  </a:lnTo>
                  <a:lnTo>
                    <a:pt x="123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6"/>
            <p:cNvSpPr/>
            <p:nvPr/>
          </p:nvSpPr>
          <p:spPr>
            <a:xfrm>
              <a:off x="6117656" y="3071564"/>
              <a:ext cx="54095" cy="15531"/>
            </a:xfrm>
            <a:custGeom>
              <a:avLst/>
              <a:gdLst/>
              <a:ahLst/>
              <a:cxnLst/>
              <a:rect l="l" t="t" r="r" b="b"/>
              <a:pathLst>
                <a:path w="1233" h="354" extrusionOk="0">
                  <a:moveTo>
                    <a:pt x="1" y="0"/>
                  </a:moveTo>
                  <a:lnTo>
                    <a:pt x="1" y="354"/>
                  </a:lnTo>
                  <a:lnTo>
                    <a:pt x="1233" y="354"/>
                  </a:lnTo>
                  <a:lnTo>
                    <a:pt x="123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6"/>
            <p:cNvSpPr/>
            <p:nvPr/>
          </p:nvSpPr>
          <p:spPr>
            <a:xfrm>
              <a:off x="6117656" y="2874843"/>
              <a:ext cx="54095" cy="15531"/>
            </a:xfrm>
            <a:custGeom>
              <a:avLst/>
              <a:gdLst/>
              <a:ahLst/>
              <a:cxnLst/>
              <a:rect l="l" t="t" r="r" b="b"/>
              <a:pathLst>
                <a:path w="1233" h="354" extrusionOk="0">
                  <a:moveTo>
                    <a:pt x="1" y="0"/>
                  </a:moveTo>
                  <a:lnTo>
                    <a:pt x="1" y="354"/>
                  </a:lnTo>
                  <a:lnTo>
                    <a:pt x="1233" y="354"/>
                  </a:lnTo>
                  <a:lnTo>
                    <a:pt x="123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p:nvPr/>
          </p:nvSpPr>
          <p:spPr>
            <a:xfrm>
              <a:off x="6120332" y="3267276"/>
              <a:ext cx="54095" cy="15619"/>
            </a:xfrm>
            <a:custGeom>
              <a:avLst/>
              <a:gdLst/>
              <a:ahLst/>
              <a:cxnLst/>
              <a:rect l="l" t="t" r="r" b="b"/>
              <a:pathLst>
                <a:path w="1233" h="356" extrusionOk="0">
                  <a:moveTo>
                    <a:pt x="0" y="1"/>
                  </a:moveTo>
                  <a:lnTo>
                    <a:pt x="0" y="355"/>
                  </a:lnTo>
                  <a:lnTo>
                    <a:pt x="1233" y="355"/>
                  </a:lnTo>
                  <a:lnTo>
                    <a:pt x="123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6"/>
            <p:cNvSpPr/>
            <p:nvPr/>
          </p:nvSpPr>
          <p:spPr>
            <a:xfrm>
              <a:off x="6197415" y="2752309"/>
              <a:ext cx="1312797" cy="936853"/>
            </a:xfrm>
            <a:custGeom>
              <a:avLst/>
              <a:gdLst/>
              <a:ahLst/>
              <a:cxnLst/>
              <a:rect l="l" t="t" r="r" b="b"/>
              <a:pathLst>
                <a:path w="29923" h="21354" extrusionOk="0">
                  <a:moveTo>
                    <a:pt x="57" y="0"/>
                  </a:moveTo>
                  <a:cubicBezTo>
                    <a:pt x="57" y="0"/>
                    <a:pt x="53" y="36"/>
                    <a:pt x="53" y="105"/>
                  </a:cubicBezTo>
                  <a:cubicBezTo>
                    <a:pt x="48" y="180"/>
                    <a:pt x="48" y="285"/>
                    <a:pt x="48" y="420"/>
                  </a:cubicBezTo>
                  <a:cubicBezTo>
                    <a:pt x="44" y="700"/>
                    <a:pt x="39" y="1102"/>
                    <a:pt x="35" y="1626"/>
                  </a:cubicBezTo>
                  <a:cubicBezTo>
                    <a:pt x="31" y="2680"/>
                    <a:pt x="26" y="4209"/>
                    <a:pt x="18" y="6110"/>
                  </a:cubicBezTo>
                  <a:cubicBezTo>
                    <a:pt x="13" y="9925"/>
                    <a:pt x="9" y="15248"/>
                    <a:pt x="0" y="21297"/>
                  </a:cubicBezTo>
                  <a:lnTo>
                    <a:pt x="0" y="21354"/>
                  </a:lnTo>
                  <a:lnTo>
                    <a:pt x="4344" y="21354"/>
                  </a:lnTo>
                  <a:cubicBezTo>
                    <a:pt x="11402" y="21344"/>
                    <a:pt x="17796" y="21340"/>
                    <a:pt x="22427" y="21336"/>
                  </a:cubicBezTo>
                  <a:cubicBezTo>
                    <a:pt x="24739" y="21327"/>
                    <a:pt x="26610" y="21323"/>
                    <a:pt x="27912" y="21318"/>
                  </a:cubicBezTo>
                  <a:cubicBezTo>
                    <a:pt x="28555" y="21314"/>
                    <a:pt x="29057" y="21310"/>
                    <a:pt x="29402" y="21305"/>
                  </a:cubicBezTo>
                  <a:cubicBezTo>
                    <a:pt x="29569" y="21305"/>
                    <a:pt x="29695" y="21301"/>
                    <a:pt x="29787" y="21301"/>
                  </a:cubicBezTo>
                  <a:cubicBezTo>
                    <a:pt x="29874" y="21301"/>
                    <a:pt x="29922" y="21297"/>
                    <a:pt x="29922" y="21297"/>
                  </a:cubicBezTo>
                  <a:cubicBezTo>
                    <a:pt x="29922" y="21297"/>
                    <a:pt x="29874" y="21292"/>
                    <a:pt x="29787" y="21287"/>
                  </a:cubicBezTo>
                  <a:cubicBezTo>
                    <a:pt x="29695" y="21287"/>
                    <a:pt x="29569" y="21283"/>
                    <a:pt x="29402" y="21283"/>
                  </a:cubicBezTo>
                  <a:cubicBezTo>
                    <a:pt x="29057" y="21279"/>
                    <a:pt x="28555" y="21275"/>
                    <a:pt x="27912" y="21271"/>
                  </a:cubicBezTo>
                  <a:cubicBezTo>
                    <a:pt x="26610" y="21265"/>
                    <a:pt x="24739" y="21261"/>
                    <a:pt x="22427" y="21253"/>
                  </a:cubicBezTo>
                  <a:cubicBezTo>
                    <a:pt x="17796" y="21249"/>
                    <a:pt x="11402" y="21244"/>
                    <a:pt x="4344" y="21235"/>
                  </a:cubicBezTo>
                  <a:lnTo>
                    <a:pt x="113" y="21235"/>
                  </a:lnTo>
                  <a:cubicBezTo>
                    <a:pt x="105" y="15212"/>
                    <a:pt x="101" y="9912"/>
                    <a:pt x="97" y="6110"/>
                  </a:cubicBezTo>
                  <a:cubicBezTo>
                    <a:pt x="87" y="4209"/>
                    <a:pt x="83" y="2680"/>
                    <a:pt x="79" y="1626"/>
                  </a:cubicBezTo>
                  <a:cubicBezTo>
                    <a:pt x="75" y="1102"/>
                    <a:pt x="70" y="700"/>
                    <a:pt x="65" y="420"/>
                  </a:cubicBezTo>
                  <a:cubicBezTo>
                    <a:pt x="65" y="285"/>
                    <a:pt x="61" y="180"/>
                    <a:pt x="61" y="105"/>
                  </a:cubicBezTo>
                  <a:cubicBezTo>
                    <a:pt x="61" y="36"/>
                    <a:pt x="57" y="0"/>
                    <a:pt x="5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6"/>
            <p:cNvSpPr/>
            <p:nvPr/>
          </p:nvSpPr>
          <p:spPr>
            <a:xfrm>
              <a:off x="6267425" y="3272494"/>
              <a:ext cx="1244945" cy="5177"/>
            </a:xfrm>
            <a:custGeom>
              <a:avLst/>
              <a:gdLst/>
              <a:ahLst/>
              <a:cxnLst/>
              <a:rect l="l" t="t" r="r" b="b"/>
              <a:pathLst>
                <a:path w="29018" h="118" extrusionOk="0">
                  <a:moveTo>
                    <a:pt x="14509" y="0"/>
                  </a:moveTo>
                  <a:cubicBezTo>
                    <a:pt x="6494" y="0"/>
                    <a:pt x="0" y="27"/>
                    <a:pt x="0" y="57"/>
                  </a:cubicBezTo>
                  <a:cubicBezTo>
                    <a:pt x="0" y="92"/>
                    <a:pt x="6494" y="118"/>
                    <a:pt x="14509" y="118"/>
                  </a:cubicBezTo>
                  <a:cubicBezTo>
                    <a:pt x="22519" y="118"/>
                    <a:pt x="29017" y="92"/>
                    <a:pt x="29017" y="57"/>
                  </a:cubicBezTo>
                  <a:cubicBezTo>
                    <a:pt x="29017" y="27"/>
                    <a:pt x="22519" y="0"/>
                    <a:pt x="1450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6"/>
            <p:cNvSpPr/>
            <p:nvPr/>
          </p:nvSpPr>
          <p:spPr>
            <a:xfrm>
              <a:off x="6267425" y="3076695"/>
              <a:ext cx="1244945" cy="5265"/>
            </a:xfrm>
            <a:custGeom>
              <a:avLst/>
              <a:gdLst/>
              <a:ahLst/>
              <a:cxnLst/>
              <a:rect l="l" t="t" r="r" b="b"/>
              <a:pathLst>
                <a:path w="29018" h="120" extrusionOk="0">
                  <a:moveTo>
                    <a:pt x="14509" y="1"/>
                  </a:moveTo>
                  <a:cubicBezTo>
                    <a:pt x="6494" y="1"/>
                    <a:pt x="0" y="27"/>
                    <a:pt x="0" y="58"/>
                  </a:cubicBezTo>
                  <a:cubicBezTo>
                    <a:pt x="0" y="93"/>
                    <a:pt x="6494" y="119"/>
                    <a:pt x="14509" y="119"/>
                  </a:cubicBezTo>
                  <a:cubicBezTo>
                    <a:pt x="22519" y="119"/>
                    <a:pt x="29017" y="93"/>
                    <a:pt x="29017" y="58"/>
                  </a:cubicBezTo>
                  <a:cubicBezTo>
                    <a:pt x="29017" y="27"/>
                    <a:pt x="22519" y="1"/>
                    <a:pt x="1450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6"/>
            <p:cNvSpPr/>
            <p:nvPr/>
          </p:nvSpPr>
          <p:spPr>
            <a:xfrm>
              <a:off x="6267425" y="2879975"/>
              <a:ext cx="1244945" cy="5265"/>
            </a:xfrm>
            <a:custGeom>
              <a:avLst/>
              <a:gdLst/>
              <a:ahLst/>
              <a:cxnLst/>
              <a:rect l="l" t="t" r="r" b="b"/>
              <a:pathLst>
                <a:path w="29018" h="120" extrusionOk="0">
                  <a:moveTo>
                    <a:pt x="14509" y="1"/>
                  </a:moveTo>
                  <a:cubicBezTo>
                    <a:pt x="6494" y="1"/>
                    <a:pt x="0" y="27"/>
                    <a:pt x="0" y="59"/>
                  </a:cubicBezTo>
                  <a:cubicBezTo>
                    <a:pt x="0" y="93"/>
                    <a:pt x="6494" y="119"/>
                    <a:pt x="14509" y="119"/>
                  </a:cubicBezTo>
                  <a:cubicBezTo>
                    <a:pt x="22519" y="119"/>
                    <a:pt x="29017" y="93"/>
                    <a:pt x="29017" y="59"/>
                  </a:cubicBezTo>
                  <a:cubicBezTo>
                    <a:pt x="29017" y="27"/>
                    <a:pt x="22519" y="1"/>
                    <a:pt x="1450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6"/>
            <p:cNvSpPr/>
            <p:nvPr/>
          </p:nvSpPr>
          <p:spPr>
            <a:xfrm>
              <a:off x="6267425" y="3468249"/>
              <a:ext cx="1244945" cy="5001"/>
            </a:xfrm>
            <a:custGeom>
              <a:avLst/>
              <a:gdLst/>
              <a:ahLst/>
              <a:cxnLst/>
              <a:rect l="l" t="t" r="r" b="b"/>
              <a:pathLst>
                <a:path w="29018" h="114" extrusionOk="0">
                  <a:moveTo>
                    <a:pt x="14509" y="0"/>
                  </a:moveTo>
                  <a:cubicBezTo>
                    <a:pt x="6494" y="0"/>
                    <a:pt x="0" y="26"/>
                    <a:pt x="0" y="57"/>
                  </a:cubicBezTo>
                  <a:cubicBezTo>
                    <a:pt x="0" y="87"/>
                    <a:pt x="6494" y="113"/>
                    <a:pt x="14509" y="113"/>
                  </a:cubicBezTo>
                  <a:cubicBezTo>
                    <a:pt x="22519" y="113"/>
                    <a:pt x="29017" y="87"/>
                    <a:pt x="29017" y="57"/>
                  </a:cubicBezTo>
                  <a:cubicBezTo>
                    <a:pt x="29017" y="26"/>
                    <a:pt x="22519" y="0"/>
                    <a:pt x="145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6"/>
            <p:cNvSpPr/>
            <p:nvPr/>
          </p:nvSpPr>
          <p:spPr>
            <a:xfrm>
              <a:off x="6265284" y="2766699"/>
              <a:ext cx="1244926" cy="877801"/>
            </a:xfrm>
            <a:custGeom>
              <a:avLst/>
              <a:gdLst/>
              <a:ahLst/>
              <a:cxnLst/>
              <a:rect l="l" t="t" r="r" b="b"/>
              <a:pathLst>
                <a:path w="28376" h="20008" extrusionOk="0">
                  <a:moveTo>
                    <a:pt x="18153" y="1"/>
                  </a:moveTo>
                  <a:lnTo>
                    <a:pt x="14714" y="6534"/>
                  </a:lnTo>
                  <a:lnTo>
                    <a:pt x="12425" y="4668"/>
                  </a:lnTo>
                  <a:lnTo>
                    <a:pt x="9605" y="9593"/>
                  </a:lnTo>
                  <a:lnTo>
                    <a:pt x="7578" y="8164"/>
                  </a:lnTo>
                  <a:lnTo>
                    <a:pt x="4143" y="13504"/>
                  </a:lnTo>
                  <a:lnTo>
                    <a:pt x="2469" y="12220"/>
                  </a:lnTo>
                  <a:lnTo>
                    <a:pt x="0" y="16048"/>
                  </a:lnTo>
                  <a:lnTo>
                    <a:pt x="0" y="20007"/>
                  </a:lnTo>
                  <a:lnTo>
                    <a:pt x="28375" y="20007"/>
                  </a:lnTo>
                  <a:lnTo>
                    <a:pt x="28375" y="2641"/>
                  </a:lnTo>
                  <a:lnTo>
                    <a:pt x="24849" y="3649"/>
                  </a:lnTo>
                  <a:lnTo>
                    <a:pt x="21855" y="7303"/>
                  </a:lnTo>
                  <a:lnTo>
                    <a:pt x="18153"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6"/>
            <p:cNvSpPr/>
            <p:nvPr/>
          </p:nvSpPr>
          <p:spPr>
            <a:xfrm>
              <a:off x="6265284" y="2819433"/>
              <a:ext cx="1260062" cy="709243"/>
            </a:xfrm>
            <a:custGeom>
              <a:avLst/>
              <a:gdLst/>
              <a:ahLst/>
              <a:cxnLst/>
              <a:rect l="l" t="t" r="r" b="b"/>
              <a:pathLst>
                <a:path w="28721" h="16166" extrusionOk="0">
                  <a:moveTo>
                    <a:pt x="25041" y="1"/>
                  </a:moveTo>
                  <a:lnTo>
                    <a:pt x="25027" y="13"/>
                  </a:lnTo>
                  <a:cubicBezTo>
                    <a:pt x="24240" y="1036"/>
                    <a:pt x="23252" y="2306"/>
                    <a:pt x="22122" y="3767"/>
                  </a:cubicBezTo>
                  <a:lnTo>
                    <a:pt x="22122" y="3767"/>
                  </a:lnTo>
                  <a:cubicBezTo>
                    <a:pt x="20021" y="3763"/>
                    <a:pt x="17561" y="3759"/>
                    <a:pt x="14889" y="3759"/>
                  </a:cubicBezTo>
                  <a:lnTo>
                    <a:pt x="14859" y="3759"/>
                  </a:lnTo>
                  <a:lnTo>
                    <a:pt x="14841" y="3785"/>
                  </a:lnTo>
                  <a:cubicBezTo>
                    <a:pt x="13884" y="5376"/>
                    <a:pt x="12853" y="7089"/>
                    <a:pt x="11786" y="8863"/>
                  </a:cubicBezTo>
                  <a:cubicBezTo>
                    <a:pt x="10766" y="10563"/>
                    <a:pt x="9777" y="12212"/>
                    <a:pt x="8840" y="13769"/>
                  </a:cubicBezTo>
                  <a:lnTo>
                    <a:pt x="8840" y="13769"/>
                  </a:lnTo>
                  <a:cubicBezTo>
                    <a:pt x="7421" y="11828"/>
                    <a:pt x="6105" y="10033"/>
                    <a:pt x="4942" y="8444"/>
                  </a:cubicBezTo>
                  <a:lnTo>
                    <a:pt x="4903" y="8387"/>
                  </a:lnTo>
                  <a:lnTo>
                    <a:pt x="4864" y="8444"/>
                  </a:lnTo>
                  <a:cubicBezTo>
                    <a:pt x="3387" y="10782"/>
                    <a:pt x="2168" y="12704"/>
                    <a:pt x="1315" y="14055"/>
                  </a:cubicBezTo>
                  <a:cubicBezTo>
                    <a:pt x="896" y="14723"/>
                    <a:pt x="563" y="15247"/>
                    <a:pt x="337" y="15610"/>
                  </a:cubicBezTo>
                  <a:cubicBezTo>
                    <a:pt x="228" y="15790"/>
                    <a:pt x="144" y="15925"/>
                    <a:pt x="83" y="16022"/>
                  </a:cubicBezTo>
                  <a:cubicBezTo>
                    <a:pt x="26" y="16117"/>
                    <a:pt x="0" y="16165"/>
                    <a:pt x="0" y="16165"/>
                  </a:cubicBezTo>
                  <a:cubicBezTo>
                    <a:pt x="0" y="16165"/>
                    <a:pt x="35" y="16122"/>
                    <a:pt x="97" y="16030"/>
                  </a:cubicBezTo>
                  <a:cubicBezTo>
                    <a:pt x="158" y="15933"/>
                    <a:pt x="245" y="15798"/>
                    <a:pt x="359" y="15628"/>
                  </a:cubicBezTo>
                  <a:cubicBezTo>
                    <a:pt x="595" y="15265"/>
                    <a:pt x="931" y="14745"/>
                    <a:pt x="1359" y="14081"/>
                  </a:cubicBezTo>
                  <a:cubicBezTo>
                    <a:pt x="2213" y="12751"/>
                    <a:pt x="3432" y="10853"/>
                    <a:pt x="4909" y="8556"/>
                  </a:cubicBezTo>
                  <a:lnTo>
                    <a:pt x="4909" y="8556"/>
                  </a:lnTo>
                  <a:cubicBezTo>
                    <a:pt x="6070" y="10150"/>
                    <a:pt x="7380" y="11954"/>
                    <a:pt x="8797" y="13902"/>
                  </a:cubicBezTo>
                  <a:lnTo>
                    <a:pt x="8849" y="13972"/>
                  </a:lnTo>
                  <a:lnTo>
                    <a:pt x="8893" y="13898"/>
                  </a:lnTo>
                  <a:cubicBezTo>
                    <a:pt x="9841" y="12320"/>
                    <a:pt x="10847" y="10650"/>
                    <a:pt x="11887" y="8920"/>
                  </a:cubicBezTo>
                  <a:cubicBezTo>
                    <a:pt x="12947" y="7155"/>
                    <a:pt x="13973" y="5451"/>
                    <a:pt x="14922" y="3868"/>
                  </a:cubicBezTo>
                  <a:lnTo>
                    <a:pt x="14922" y="3868"/>
                  </a:lnTo>
                  <a:cubicBezTo>
                    <a:pt x="17592" y="3863"/>
                    <a:pt x="20050" y="3863"/>
                    <a:pt x="22148" y="3859"/>
                  </a:cubicBezTo>
                  <a:lnTo>
                    <a:pt x="22169" y="3859"/>
                  </a:lnTo>
                  <a:lnTo>
                    <a:pt x="22183" y="3841"/>
                  </a:lnTo>
                  <a:cubicBezTo>
                    <a:pt x="23306" y="2371"/>
                    <a:pt x="24285" y="1094"/>
                    <a:pt x="25070" y="65"/>
                  </a:cubicBezTo>
                  <a:lnTo>
                    <a:pt x="25070" y="65"/>
                  </a:lnTo>
                  <a:cubicBezTo>
                    <a:pt x="26221" y="57"/>
                    <a:pt x="27133" y="53"/>
                    <a:pt x="27760" y="49"/>
                  </a:cubicBezTo>
                  <a:cubicBezTo>
                    <a:pt x="28069" y="49"/>
                    <a:pt x="28310" y="44"/>
                    <a:pt x="28476" y="44"/>
                  </a:cubicBezTo>
                  <a:cubicBezTo>
                    <a:pt x="28555" y="39"/>
                    <a:pt x="28611" y="39"/>
                    <a:pt x="28660" y="39"/>
                  </a:cubicBezTo>
                  <a:cubicBezTo>
                    <a:pt x="28698" y="35"/>
                    <a:pt x="28720" y="35"/>
                    <a:pt x="28720" y="35"/>
                  </a:cubicBezTo>
                  <a:cubicBezTo>
                    <a:pt x="28720" y="31"/>
                    <a:pt x="28698" y="31"/>
                    <a:pt x="28660" y="31"/>
                  </a:cubicBezTo>
                  <a:cubicBezTo>
                    <a:pt x="28611" y="27"/>
                    <a:pt x="28555" y="27"/>
                    <a:pt x="28476" y="27"/>
                  </a:cubicBezTo>
                  <a:cubicBezTo>
                    <a:pt x="28310" y="23"/>
                    <a:pt x="28069" y="17"/>
                    <a:pt x="27760" y="17"/>
                  </a:cubicBezTo>
                  <a:cubicBezTo>
                    <a:pt x="27130" y="13"/>
                    <a:pt x="26213" y="9"/>
                    <a:pt x="2505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6"/>
            <p:cNvSpPr/>
            <p:nvPr/>
          </p:nvSpPr>
          <p:spPr>
            <a:xfrm>
              <a:off x="6508159" y="3234899"/>
              <a:ext cx="24569" cy="23603"/>
            </a:xfrm>
            <a:custGeom>
              <a:avLst/>
              <a:gdLst/>
              <a:ahLst/>
              <a:cxnLst/>
              <a:rect l="l" t="t" r="r" b="b"/>
              <a:pathLst>
                <a:path w="560" h="538" extrusionOk="0">
                  <a:moveTo>
                    <a:pt x="281" y="1"/>
                  </a:moveTo>
                  <a:cubicBezTo>
                    <a:pt x="128" y="1"/>
                    <a:pt x="1" y="123"/>
                    <a:pt x="1" y="271"/>
                  </a:cubicBezTo>
                  <a:cubicBezTo>
                    <a:pt x="1" y="416"/>
                    <a:pt x="128" y="538"/>
                    <a:pt x="281" y="538"/>
                  </a:cubicBezTo>
                  <a:cubicBezTo>
                    <a:pt x="434" y="538"/>
                    <a:pt x="560" y="416"/>
                    <a:pt x="560" y="271"/>
                  </a:cubicBezTo>
                  <a:cubicBezTo>
                    <a:pt x="560" y="123"/>
                    <a:pt x="434" y="1"/>
                    <a:pt x="281"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6"/>
            <p:cNvSpPr/>
            <p:nvPr/>
          </p:nvSpPr>
          <p:spPr>
            <a:xfrm>
              <a:off x="6239970" y="3886175"/>
              <a:ext cx="157985" cy="152281"/>
            </a:xfrm>
            <a:custGeom>
              <a:avLst/>
              <a:gdLst/>
              <a:ahLst/>
              <a:cxnLst/>
              <a:rect l="l" t="t" r="r" b="b"/>
              <a:pathLst>
                <a:path w="3601" h="3471" extrusionOk="0">
                  <a:moveTo>
                    <a:pt x="1801" y="1"/>
                  </a:moveTo>
                  <a:cubicBezTo>
                    <a:pt x="805" y="1"/>
                    <a:pt x="0" y="779"/>
                    <a:pt x="0" y="1735"/>
                  </a:cubicBezTo>
                  <a:cubicBezTo>
                    <a:pt x="0" y="2693"/>
                    <a:pt x="805" y="3470"/>
                    <a:pt x="1801" y="3470"/>
                  </a:cubicBezTo>
                  <a:cubicBezTo>
                    <a:pt x="2792" y="3470"/>
                    <a:pt x="3601" y="2693"/>
                    <a:pt x="3601" y="1735"/>
                  </a:cubicBezTo>
                  <a:cubicBezTo>
                    <a:pt x="3601" y="779"/>
                    <a:pt x="2792" y="1"/>
                    <a:pt x="18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6"/>
            <p:cNvSpPr/>
            <p:nvPr/>
          </p:nvSpPr>
          <p:spPr>
            <a:xfrm>
              <a:off x="6515090" y="3911314"/>
              <a:ext cx="927816" cy="28605"/>
            </a:xfrm>
            <a:custGeom>
              <a:avLst/>
              <a:gdLst/>
              <a:ahLst/>
              <a:cxnLst/>
              <a:rect l="l" t="t" r="r" b="b"/>
              <a:pathLst>
                <a:path w="21148" h="652" extrusionOk="0">
                  <a:moveTo>
                    <a:pt x="0" y="0"/>
                  </a:moveTo>
                  <a:lnTo>
                    <a:pt x="0" y="652"/>
                  </a:lnTo>
                  <a:lnTo>
                    <a:pt x="21148" y="652"/>
                  </a:lnTo>
                  <a:lnTo>
                    <a:pt x="211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6"/>
            <p:cNvSpPr/>
            <p:nvPr/>
          </p:nvSpPr>
          <p:spPr>
            <a:xfrm>
              <a:off x="6515090" y="3982430"/>
              <a:ext cx="385244" cy="28649"/>
            </a:xfrm>
            <a:custGeom>
              <a:avLst/>
              <a:gdLst/>
              <a:ahLst/>
              <a:cxnLst/>
              <a:rect l="l" t="t" r="r" b="b"/>
              <a:pathLst>
                <a:path w="8781" h="653" extrusionOk="0">
                  <a:moveTo>
                    <a:pt x="0" y="1"/>
                  </a:moveTo>
                  <a:lnTo>
                    <a:pt x="0" y="652"/>
                  </a:lnTo>
                  <a:lnTo>
                    <a:pt x="8780" y="652"/>
                  </a:lnTo>
                  <a:lnTo>
                    <a:pt x="878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 name="Google Shape;215;p26"/>
          <p:cNvGrpSpPr/>
          <p:nvPr/>
        </p:nvGrpSpPr>
        <p:grpSpPr>
          <a:xfrm>
            <a:off x="3940094" y="1807838"/>
            <a:ext cx="1294564" cy="589573"/>
            <a:chOff x="3940094" y="1807838"/>
            <a:chExt cx="1294564" cy="589573"/>
          </a:xfrm>
        </p:grpSpPr>
        <p:grpSp>
          <p:nvGrpSpPr>
            <p:cNvPr id="216" name="Google Shape;216;p26"/>
            <p:cNvGrpSpPr/>
            <p:nvPr/>
          </p:nvGrpSpPr>
          <p:grpSpPr>
            <a:xfrm>
              <a:off x="3940094" y="1807838"/>
              <a:ext cx="1294564" cy="589573"/>
              <a:chOff x="3543907" y="2562740"/>
              <a:chExt cx="1294564" cy="381675"/>
            </a:xfrm>
          </p:grpSpPr>
          <p:sp>
            <p:nvSpPr>
              <p:cNvPr id="217" name="Google Shape;217;p26"/>
              <p:cNvSpPr/>
              <p:nvPr/>
            </p:nvSpPr>
            <p:spPr>
              <a:xfrm>
                <a:off x="3597011" y="2562740"/>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6"/>
              <p:cNvSpPr/>
              <p:nvPr/>
            </p:nvSpPr>
            <p:spPr>
              <a:xfrm>
                <a:off x="3543907" y="2596242"/>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FFD9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 name="Google Shape;219;p26"/>
            <p:cNvSpPr/>
            <p:nvPr/>
          </p:nvSpPr>
          <p:spPr>
            <a:xfrm>
              <a:off x="4099654" y="1961924"/>
              <a:ext cx="114112" cy="114156"/>
            </a:xfrm>
            <a:custGeom>
              <a:avLst/>
              <a:gdLst/>
              <a:ahLst/>
              <a:cxnLst/>
              <a:rect l="l" t="t" r="r" b="b"/>
              <a:pathLst>
                <a:path w="2601" h="2602" extrusionOk="0">
                  <a:moveTo>
                    <a:pt x="1302" y="1"/>
                  </a:moveTo>
                  <a:cubicBezTo>
                    <a:pt x="582" y="1"/>
                    <a:pt x="1" y="582"/>
                    <a:pt x="1" y="1298"/>
                  </a:cubicBezTo>
                  <a:cubicBezTo>
                    <a:pt x="1" y="2020"/>
                    <a:pt x="582" y="2601"/>
                    <a:pt x="1302" y="2601"/>
                  </a:cubicBezTo>
                  <a:cubicBezTo>
                    <a:pt x="2020" y="2601"/>
                    <a:pt x="2601" y="2020"/>
                    <a:pt x="2601" y="1298"/>
                  </a:cubicBezTo>
                  <a:cubicBezTo>
                    <a:pt x="2601" y="582"/>
                    <a:pt x="2020" y="1"/>
                    <a:pt x="130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p:nvPr/>
          </p:nvSpPr>
          <p:spPr>
            <a:xfrm>
              <a:off x="4270842" y="1979561"/>
              <a:ext cx="397704" cy="22112"/>
            </a:xfrm>
            <a:custGeom>
              <a:avLst/>
              <a:gdLst/>
              <a:ahLst/>
              <a:cxnLst/>
              <a:rect l="l" t="t" r="r" b="b"/>
              <a:pathLst>
                <a:path w="9065" h="504" extrusionOk="0">
                  <a:moveTo>
                    <a:pt x="0" y="1"/>
                  </a:moveTo>
                  <a:lnTo>
                    <a:pt x="0" y="503"/>
                  </a:lnTo>
                  <a:lnTo>
                    <a:pt x="9064" y="503"/>
                  </a:lnTo>
                  <a:lnTo>
                    <a:pt x="9064"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6"/>
            <p:cNvSpPr/>
            <p:nvPr/>
          </p:nvSpPr>
          <p:spPr>
            <a:xfrm>
              <a:off x="4270842" y="2029574"/>
              <a:ext cx="773516" cy="22331"/>
            </a:xfrm>
            <a:custGeom>
              <a:avLst/>
              <a:gdLst/>
              <a:ahLst/>
              <a:cxnLst/>
              <a:rect l="l" t="t" r="r" b="b"/>
              <a:pathLst>
                <a:path w="17631" h="509" extrusionOk="0">
                  <a:moveTo>
                    <a:pt x="0" y="1"/>
                  </a:moveTo>
                  <a:lnTo>
                    <a:pt x="0" y="508"/>
                  </a:lnTo>
                  <a:lnTo>
                    <a:pt x="17630" y="508"/>
                  </a:lnTo>
                  <a:lnTo>
                    <a:pt x="17630"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a:off x="4099654" y="2137367"/>
              <a:ext cx="114112" cy="114112"/>
            </a:xfrm>
            <a:custGeom>
              <a:avLst/>
              <a:gdLst/>
              <a:ahLst/>
              <a:cxnLst/>
              <a:rect l="l" t="t" r="r" b="b"/>
              <a:pathLst>
                <a:path w="2601" h="2601" extrusionOk="0">
                  <a:moveTo>
                    <a:pt x="1302" y="0"/>
                  </a:moveTo>
                  <a:cubicBezTo>
                    <a:pt x="582" y="0"/>
                    <a:pt x="1" y="581"/>
                    <a:pt x="1" y="1299"/>
                  </a:cubicBezTo>
                  <a:cubicBezTo>
                    <a:pt x="1" y="2019"/>
                    <a:pt x="582" y="2600"/>
                    <a:pt x="1302" y="2600"/>
                  </a:cubicBezTo>
                  <a:cubicBezTo>
                    <a:pt x="2020" y="2600"/>
                    <a:pt x="2601" y="2019"/>
                    <a:pt x="2601" y="1299"/>
                  </a:cubicBezTo>
                  <a:cubicBezTo>
                    <a:pt x="2601" y="581"/>
                    <a:pt x="2020" y="0"/>
                    <a:pt x="130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p:nvPr/>
          </p:nvSpPr>
          <p:spPr>
            <a:xfrm>
              <a:off x="4270842" y="2154960"/>
              <a:ext cx="203086" cy="22156"/>
            </a:xfrm>
            <a:custGeom>
              <a:avLst/>
              <a:gdLst/>
              <a:ahLst/>
              <a:cxnLst/>
              <a:rect l="l" t="t" r="r" b="b"/>
              <a:pathLst>
                <a:path w="4629" h="505" extrusionOk="0">
                  <a:moveTo>
                    <a:pt x="0" y="1"/>
                  </a:moveTo>
                  <a:lnTo>
                    <a:pt x="0" y="504"/>
                  </a:lnTo>
                  <a:lnTo>
                    <a:pt x="4629" y="504"/>
                  </a:lnTo>
                  <a:lnTo>
                    <a:pt x="4629"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6"/>
            <p:cNvSpPr/>
            <p:nvPr/>
          </p:nvSpPr>
          <p:spPr>
            <a:xfrm>
              <a:off x="4270842" y="2205018"/>
              <a:ext cx="773516" cy="22287"/>
            </a:xfrm>
            <a:custGeom>
              <a:avLst/>
              <a:gdLst/>
              <a:ahLst/>
              <a:cxnLst/>
              <a:rect l="l" t="t" r="r" b="b"/>
              <a:pathLst>
                <a:path w="17631" h="508" extrusionOk="0">
                  <a:moveTo>
                    <a:pt x="0" y="1"/>
                  </a:moveTo>
                  <a:lnTo>
                    <a:pt x="0" y="508"/>
                  </a:lnTo>
                  <a:lnTo>
                    <a:pt x="17630" y="508"/>
                  </a:lnTo>
                  <a:lnTo>
                    <a:pt x="17630"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26"/>
          <p:cNvGrpSpPr/>
          <p:nvPr/>
        </p:nvGrpSpPr>
        <p:grpSpPr>
          <a:xfrm>
            <a:off x="6193917" y="1459403"/>
            <a:ext cx="906007" cy="136663"/>
            <a:chOff x="5966342" y="1378202"/>
            <a:chExt cx="906007" cy="136663"/>
          </a:xfrm>
        </p:grpSpPr>
        <p:sp>
          <p:nvSpPr>
            <p:cNvPr id="226" name="Google Shape;226;p26"/>
            <p:cNvSpPr/>
            <p:nvPr/>
          </p:nvSpPr>
          <p:spPr>
            <a:xfrm>
              <a:off x="5966342" y="1378202"/>
              <a:ext cx="153861" cy="136663"/>
            </a:xfrm>
            <a:custGeom>
              <a:avLst/>
              <a:gdLst/>
              <a:ahLst/>
              <a:cxnLst/>
              <a:rect l="l" t="t" r="r" b="b"/>
              <a:pathLst>
                <a:path w="3507" h="3115" extrusionOk="0">
                  <a:moveTo>
                    <a:pt x="1755" y="0"/>
                  </a:moveTo>
                  <a:cubicBezTo>
                    <a:pt x="1298" y="0"/>
                    <a:pt x="846" y="200"/>
                    <a:pt x="539" y="582"/>
                  </a:cubicBezTo>
                  <a:cubicBezTo>
                    <a:pt x="1" y="1255"/>
                    <a:pt x="110" y="2234"/>
                    <a:pt x="779" y="2772"/>
                  </a:cubicBezTo>
                  <a:cubicBezTo>
                    <a:pt x="1068" y="3002"/>
                    <a:pt x="1412" y="3115"/>
                    <a:pt x="1754" y="3115"/>
                  </a:cubicBezTo>
                  <a:cubicBezTo>
                    <a:pt x="2210" y="3115"/>
                    <a:pt x="2661" y="2915"/>
                    <a:pt x="2968" y="2531"/>
                  </a:cubicBezTo>
                  <a:cubicBezTo>
                    <a:pt x="3506" y="1863"/>
                    <a:pt x="3401" y="879"/>
                    <a:pt x="2728" y="342"/>
                  </a:cubicBezTo>
                  <a:cubicBezTo>
                    <a:pt x="2440" y="112"/>
                    <a:pt x="2096" y="0"/>
                    <a:pt x="175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6"/>
            <p:cNvSpPr/>
            <p:nvPr/>
          </p:nvSpPr>
          <p:spPr>
            <a:xfrm>
              <a:off x="6003940" y="1423214"/>
              <a:ext cx="78839" cy="50146"/>
            </a:xfrm>
            <a:custGeom>
              <a:avLst/>
              <a:gdLst/>
              <a:ahLst/>
              <a:cxnLst/>
              <a:rect l="l" t="t" r="r" b="b"/>
              <a:pathLst>
                <a:path w="1797" h="1143" extrusionOk="0">
                  <a:moveTo>
                    <a:pt x="1767" y="1"/>
                  </a:moveTo>
                  <a:cubicBezTo>
                    <a:pt x="1725" y="1"/>
                    <a:pt x="1324" y="360"/>
                    <a:pt x="853" y="819"/>
                  </a:cubicBezTo>
                  <a:cubicBezTo>
                    <a:pt x="797" y="875"/>
                    <a:pt x="741" y="928"/>
                    <a:pt x="686" y="981"/>
                  </a:cubicBezTo>
                  <a:lnTo>
                    <a:pt x="686" y="981"/>
                  </a:lnTo>
                  <a:cubicBezTo>
                    <a:pt x="336" y="636"/>
                    <a:pt x="62" y="394"/>
                    <a:pt x="26" y="394"/>
                  </a:cubicBezTo>
                  <a:cubicBezTo>
                    <a:pt x="25" y="394"/>
                    <a:pt x="24" y="394"/>
                    <a:pt x="23" y="395"/>
                  </a:cubicBezTo>
                  <a:cubicBezTo>
                    <a:pt x="1" y="413"/>
                    <a:pt x="267" y="714"/>
                    <a:pt x="647" y="1099"/>
                  </a:cubicBezTo>
                  <a:lnTo>
                    <a:pt x="687" y="1143"/>
                  </a:lnTo>
                  <a:lnTo>
                    <a:pt x="726" y="1103"/>
                  </a:lnTo>
                  <a:cubicBezTo>
                    <a:pt x="796" y="1038"/>
                    <a:pt x="862" y="972"/>
                    <a:pt x="931" y="902"/>
                  </a:cubicBezTo>
                  <a:cubicBezTo>
                    <a:pt x="1421" y="430"/>
                    <a:pt x="1796" y="28"/>
                    <a:pt x="1770" y="2"/>
                  </a:cubicBezTo>
                  <a:cubicBezTo>
                    <a:pt x="1770" y="1"/>
                    <a:pt x="1769" y="1"/>
                    <a:pt x="1767"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6"/>
            <p:cNvSpPr/>
            <p:nvPr/>
          </p:nvSpPr>
          <p:spPr>
            <a:xfrm>
              <a:off x="6235364" y="1411237"/>
              <a:ext cx="636985" cy="5177"/>
            </a:xfrm>
            <a:custGeom>
              <a:avLst/>
              <a:gdLst/>
              <a:ahLst/>
              <a:cxnLst/>
              <a:rect l="l" t="t" r="r" b="b"/>
              <a:pathLst>
                <a:path w="14519" h="118" extrusionOk="0">
                  <a:moveTo>
                    <a:pt x="7259" y="0"/>
                  </a:moveTo>
                  <a:cubicBezTo>
                    <a:pt x="3252" y="0"/>
                    <a:pt x="0" y="26"/>
                    <a:pt x="0" y="61"/>
                  </a:cubicBezTo>
                  <a:cubicBezTo>
                    <a:pt x="0" y="91"/>
                    <a:pt x="3252" y="117"/>
                    <a:pt x="7259" y="117"/>
                  </a:cubicBezTo>
                  <a:cubicBezTo>
                    <a:pt x="11267" y="117"/>
                    <a:pt x="14518" y="91"/>
                    <a:pt x="14518" y="61"/>
                  </a:cubicBezTo>
                  <a:cubicBezTo>
                    <a:pt x="14518" y="26"/>
                    <a:pt x="11267" y="0"/>
                    <a:pt x="725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6"/>
            <p:cNvSpPr/>
            <p:nvPr/>
          </p:nvSpPr>
          <p:spPr>
            <a:xfrm>
              <a:off x="6242822" y="1473535"/>
              <a:ext cx="368178" cy="5001"/>
            </a:xfrm>
            <a:custGeom>
              <a:avLst/>
              <a:gdLst/>
              <a:ahLst/>
              <a:cxnLst/>
              <a:rect l="l" t="t" r="r" b="b"/>
              <a:pathLst>
                <a:path w="8392" h="114" extrusionOk="0">
                  <a:moveTo>
                    <a:pt x="4196" y="0"/>
                  </a:moveTo>
                  <a:cubicBezTo>
                    <a:pt x="1880" y="0"/>
                    <a:pt x="0" y="22"/>
                    <a:pt x="0" y="57"/>
                  </a:cubicBezTo>
                  <a:cubicBezTo>
                    <a:pt x="0" y="87"/>
                    <a:pt x="1880" y="113"/>
                    <a:pt x="4196" y="113"/>
                  </a:cubicBezTo>
                  <a:cubicBezTo>
                    <a:pt x="6513" y="113"/>
                    <a:pt x="8391" y="87"/>
                    <a:pt x="8391" y="57"/>
                  </a:cubicBezTo>
                  <a:cubicBezTo>
                    <a:pt x="8391" y="22"/>
                    <a:pt x="6513" y="0"/>
                    <a:pt x="4196"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0" name="Google Shape;230;p26"/>
          <p:cNvGrpSpPr/>
          <p:nvPr/>
        </p:nvGrpSpPr>
        <p:grpSpPr>
          <a:xfrm>
            <a:off x="8042062" y="2843136"/>
            <a:ext cx="496812" cy="472595"/>
            <a:chOff x="7814487" y="2708836"/>
            <a:chExt cx="496812" cy="472595"/>
          </a:xfrm>
        </p:grpSpPr>
        <p:sp>
          <p:nvSpPr>
            <p:cNvPr id="231" name="Google Shape;231;p26"/>
            <p:cNvSpPr/>
            <p:nvPr/>
          </p:nvSpPr>
          <p:spPr>
            <a:xfrm>
              <a:off x="7814487" y="2708836"/>
              <a:ext cx="496812" cy="472595"/>
            </a:xfrm>
            <a:custGeom>
              <a:avLst/>
              <a:gdLst/>
              <a:ahLst/>
              <a:cxnLst/>
              <a:rect l="l" t="t" r="r" b="b"/>
              <a:pathLst>
                <a:path w="11324" h="10772" extrusionOk="0">
                  <a:moveTo>
                    <a:pt x="5922" y="1"/>
                  </a:moveTo>
                  <a:cubicBezTo>
                    <a:pt x="5106" y="1"/>
                    <a:pt x="4261" y="192"/>
                    <a:pt x="3483" y="573"/>
                  </a:cubicBezTo>
                  <a:cubicBezTo>
                    <a:pt x="2399" y="1115"/>
                    <a:pt x="1473" y="2063"/>
                    <a:pt x="957" y="3243"/>
                  </a:cubicBezTo>
                  <a:cubicBezTo>
                    <a:pt x="555" y="4152"/>
                    <a:pt x="442" y="5153"/>
                    <a:pt x="555" y="6088"/>
                  </a:cubicBezTo>
                  <a:cubicBezTo>
                    <a:pt x="621" y="6556"/>
                    <a:pt x="743" y="7006"/>
                    <a:pt x="910" y="7430"/>
                  </a:cubicBezTo>
                  <a:cubicBezTo>
                    <a:pt x="1077" y="7838"/>
                    <a:pt x="1295" y="8215"/>
                    <a:pt x="1542" y="8563"/>
                  </a:cubicBezTo>
                  <a:lnTo>
                    <a:pt x="1542" y="8563"/>
                  </a:lnTo>
                  <a:cubicBezTo>
                    <a:pt x="1044" y="9137"/>
                    <a:pt x="560" y="9694"/>
                    <a:pt x="101" y="10223"/>
                  </a:cubicBezTo>
                  <a:lnTo>
                    <a:pt x="0" y="10336"/>
                  </a:lnTo>
                  <a:lnTo>
                    <a:pt x="0" y="10336"/>
                  </a:lnTo>
                  <a:lnTo>
                    <a:pt x="153" y="10306"/>
                  </a:lnTo>
                  <a:cubicBezTo>
                    <a:pt x="1085" y="10128"/>
                    <a:pt x="1978" y="9954"/>
                    <a:pt x="2797" y="9798"/>
                  </a:cubicBezTo>
                  <a:lnTo>
                    <a:pt x="2797" y="9798"/>
                  </a:lnTo>
                  <a:cubicBezTo>
                    <a:pt x="3776" y="10473"/>
                    <a:pt x="4868" y="10768"/>
                    <a:pt x="5822" y="10768"/>
                  </a:cubicBezTo>
                  <a:cubicBezTo>
                    <a:pt x="5831" y="10768"/>
                    <a:pt x="5839" y="10768"/>
                    <a:pt x="5847" y="10768"/>
                  </a:cubicBezTo>
                  <a:cubicBezTo>
                    <a:pt x="5892" y="10770"/>
                    <a:pt x="5938" y="10771"/>
                    <a:pt x="5984" y="10771"/>
                  </a:cubicBezTo>
                  <a:cubicBezTo>
                    <a:pt x="6057" y="10771"/>
                    <a:pt x="6131" y="10768"/>
                    <a:pt x="6201" y="10760"/>
                  </a:cubicBezTo>
                  <a:cubicBezTo>
                    <a:pt x="6319" y="10751"/>
                    <a:pt x="6433" y="10747"/>
                    <a:pt x="6547" y="10734"/>
                  </a:cubicBezTo>
                  <a:cubicBezTo>
                    <a:pt x="6769" y="10695"/>
                    <a:pt x="6983" y="10673"/>
                    <a:pt x="7185" y="10611"/>
                  </a:cubicBezTo>
                  <a:cubicBezTo>
                    <a:pt x="7285" y="10585"/>
                    <a:pt x="7386" y="10558"/>
                    <a:pt x="7481" y="10532"/>
                  </a:cubicBezTo>
                  <a:cubicBezTo>
                    <a:pt x="7574" y="10498"/>
                    <a:pt x="7665" y="10467"/>
                    <a:pt x="7757" y="10432"/>
                  </a:cubicBezTo>
                  <a:cubicBezTo>
                    <a:pt x="7941" y="10375"/>
                    <a:pt x="8098" y="10288"/>
                    <a:pt x="8256" y="10217"/>
                  </a:cubicBezTo>
                  <a:cubicBezTo>
                    <a:pt x="8875" y="9912"/>
                    <a:pt x="9287" y="9558"/>
                    <a:pt x="9557" y="9313"/>
                  </a:cubicBezTo>
                  <a:cubicBezTo>
                    <a:pt x="9688" y="9186"/>
                    <a:pt x="9776" y="9077"/>
                    <a:pt x="9841" y="9011"/>
                  </a:cubicBezTo>
                  <a:cubicBezTo>
                    <a:pt x="9907" y="8942"/>
                    <a:pt x="9934" y="8902"/>
                    <a:pt x="9934" y="8902"/>
                  </a:cubicBezTo>
                  <a:lnTo>
                    <a:pt x="9934" y="8902"/>
                  </a:lnTo>
                  <a:cubicBezTo>
                    <a:pt x="9934" y="8902"/>
                    <a:pt x="9898" y="8933"/>
                    <a:pt x="9833" y="8999"/>
                  </a:cubicBezTo>
                  <a:cubicBezTo>
                    <a:pt x="9763" y="9064"/>
                    <a:pt x="9671" y="9169"/>
                    <a:pt x="9536" y="9291"/>
                  </a:cubicBezTo>
                  <a:cubicBezTo>
                    <a:pt x="9265" y="9527"/>
                    <a:pt x="8849" y="9872"/>
                    <a:pt x="8234" y="10170"/>
                  </a:cubicBezTo>
                  <a:cubicBezTo>
                    <a:pt x="8076" y="10240"/>
                    <a:pt x="7915" y="10322"/>
                    <a:pt x="7735" y="10375"/>
                  </a:cubicBezTo>
                  <a:cubicBezTo>
                    <a:pt x="7648" y="10406"/>
                    <a:pt x="7556" y="10441"/>
                    <a:pt x="7465" y="10471"/>
                  </a:cubicBezTo>
                  <a:cubicBezTo>
                    <a:pt x="7368" y="10498"/>
                    <a:pt x="7268" y="10520"/>
                    <a:pt x="7171" y="10546"/>
                  </a:cubicBezTo>
                  <a:cubicBezTo>
                    <a:pt x="6971" y="10602"/>
                    <a:pt x="6757" y="10624"/>
                    <a:pt x="6538" y="10663"/>
                  </a:cubicBezTo>
                  <a:cubicBezTo>
                    <a:pt x="6428" y="10673"/>
                    <a:pt x="6315" y="10677"/>
                    <a:pt x="6197" y="10685"/>
                  </a:cubicBezTo>
                  <a:cubicBezTo>
                    <a:pt x="6135" y="10693"/>
                    <a:pt x="6071" y="10696"/>
                    <a:pt x="6008" y="10696"/>
                  </a:cubicBezTo>
                  <a:cubicBezTo>
                    <a:pt x="5954" y="10696"/>
                    <a:pt x="5901" y="10694"/>
                    <a:pt x="5847" y="10689"/>
                  </a:cubicBezTo>
                  <a:cubicBezTo>
                    <a:pt x="4895" y="10689"/>
                    <a:pt x="3806" y="10388"/>
                    <a:pt x="2836" y="9707"/>
                  </a:cubicBezTo>
                  <a:lnTo>
                    <a:pt x="2818" y="9693"/>
                  </a:lnTo>
                  <a:lnTo>
                    <a:pt x="2802" y="9698"/>
                  </a:lnTo>
                  <a:cubicBezTo>
                    <a:pt x="2019" y="9847"/>
                    <a:pt x="1171" y="10008"/>
                    <a:pt x="281" y="10176"/>
                  </a:cubicBezTo>
                  <a:lnTo>
                    <a:pt x="281" y="10176"/>
                  </a:lnTo>
                  <a:cubicBezTo>
                    <a:pt x="720" y="9676"/>
                    <a:pt x="1181" y="9146"/>
                    <a:pt x="1652" y="8605"/>
                  </a:cubicBezTo>
                  <a:lnTo>
                    <a:pt x="1682" y="8571"/>
                  </a:lnTo>
                  <a:lnTo>
                    <a:pt x="1656" y="8535"/>
                  </a:lnTo>
                  <a:cubicBezTo>
                    <a:pt x="1408" y="8182"/>
                    <a:pt x="1184" y="7801"/>
                    <a:pt x="1014" y="7391"/>
                  </a:cubicBezTo>
                  <a:cubicBezTo>
                    <a:pt x="852" y="6971"/>
                    <a:pt x="734" y="6530"/>
                    <a:pt x="668" y="6070"/>
                  </a:cubicBezTo>
                  <a:cubicBezTo>
                    <a:pt x="559" y="5157"/>
                    <a:pt x="668" y="4178"/>
                    <a:pt x="1067" y="3291"/>
                  </a:cubicBezTo>
                  <a:cubicBezTo>
                    <a:pt x="1569" y="2137"/>
                    <a:pt x="2478" y="1207"/>
                    <a:pt x="3536" y="673"/>
                  </a:cubicBezTo>
                  <a:cubicBezTo>
                    <a:pt x="4296" y="301"/>
                    <a:pt x="5124" y="110"/>
                    <a:pt x="5925" y="110"/>
                  </a:cubicBezTo>
                  <a:cubicBezTo>
                    <a:pt x="6244" y="110"/>
                    <a:pt x="6558" y="140"/>
                    <a:pt x="6862" y="201"/>
                  </a:cubicBezTo>
                  <a:cubicBezTo>
                    <a:pt x="7394" y="302"/>
                    <a:pt x="7910" y="463"/>
                    <a:pt x="8360" y="713"/>
                  </a:cubicBezTo>
                  <a:cubicBezTo>
                    <a:pt x="8815" y="957"/>
                    <a:pt x="9230" y="1246"/>
                    <a:pt x="9575" y="1591"/>
                  </a:cubicBezTo>
                  <a:cubicBezTo>
                    <a:pt x="10287" y="2256"/>
                    <a:pt x="10733" y="3077"/>
                    <a:pt x="10973" y="3864"/>
                  </a:cubicBezTo>
                  <a:cubicBezTo>
                    <a:pt x="11223" y="4654"/>
                    <a:pt x="11253" y="5419"/>
                    <a:pt x="11170" y="6070"/>
                  </a:cubicBezTo>
                  <a:cubicBezTo>
                    <a:pt x="11096" y="6726"/>
                    <a:pt x="10894" y="7264"/>
                    <a:pt x="10702" y="7683"/>
                  </a:cubicBezTo>
                  <a:cubicBezTo>
                    <a:pt x="10650" y="7788"/>
                    <a:pt x="10602" y="7889"/>
                    <a:pt x="10559" y="7980"/>
                  </a:cubicBezTo>
                  <a:cubicBezTo>
                    <a:pt x="10511" y="8067"/>
                    <a:pt x="10454" y="8151"/>
                    <a:pt x="10410" y="8225"/>
                  </a:cubicBezTo>
                  <a:cubicBezTo>
                    <a:pt x="10318" y="8378"/>
                    <a:pt x="10235" y="8509"/>
                    <a:pt x="10156" y="8601"/>
                  </a:cubicBezTo>
                  <a:cubicBezTo>
                    <a:pt x="10087" y="8697"/>
                    <a:pt x="10029" y="8771"/>
                    <a:pt x="9990" y="8824"/>
                  </a:cubicBezTo>
                  <a:cubicBezTo>
                    <a:pt x="9950" y="8876"/>
                    <a:pt x="9934" y="8902"/>
                    <a:pt x="9934" y="8902"/>
                  </a:cubicBezTo>
                  <a:cubicBezTo>
                    <a:pt x="9938" y="8902"/>
                    <a:pt x="9960" y="8880"/>
                    <a:pt x="9999" y="8833"/>
                  </a:cubicBezTo>
                  <a:cubicBezTo>
                    <a:pt x="10043" y="8781"/>
                    <a:pt x="10099" y="8706"/>
                    <a:pt x="10174" y="8614"/>
                  </a:cubicBezTo>
                  <a:cubicBezTo>
                    <a:pt x="10257" y="8523"/>
                    <a:pt x="10344" y="8396"/>
                    <a:pt x="10436" y="8243"/>
                  </a:cubicBezTo>
                  <a:cubicBezTo>
                    <a:pt x="10484" y="8168"/>
                    <a:pt x="10541" y="8089"/>
                    <a:pt x="10593" y="7998"/>
                  </a:cubicBezTo>
                  <a:cubicBezTo>
                    <a:pt x="10642" y="7906"/>
                    <a:pt x="10690" y="7810"/>
                    <a:pt x="10742" y="7706"/>
                  </a:cubicBezTo>
                  <a:cubicBezTo>
                    <a:pt x="10943" y="7286"/>
                    <a:pt x="11152" y="6744"/>
                    <a:pt x="11235" y="6080"/>
                  </a:cubicBezTo>
                  <a:cubicBezTo>
                    <a:pt x="11323" y="5419"/>
                    <a:pt x="11297" y="4646"/>
                    <a:pt x="11057" y="3842"/>
                  </a:cubicBezTo>
                  <a:cubicBezTo>
                    <a:pt x="10816" y="3038"/>
                    <a:pt x="10362" y="2203"/>
                    <a:pt x="9645" y="1522"/>
                  </a:cubicBezTo>
                  <a:cubicBezTo>
                    <a:pt x="9295" y="1171"/>
                    <a:pt x="8871" y="870"/>
                    <a:pt x="8409" y="626"/>
                  </a:cubicBezTo>
                  <a:cubicBezTo>
                    <a:pt x="7949" y="368"/>
                    <a:pt x="7425" y="197"/>
                    <a:pt x="6878" y="92"/>
                  </a:cubicBezTo>
                  <a:cubicBezTo>
                    <a:pt x="6568" y="31"/>
                    <a:pt x="6247" y="1"/>
                    <a:pt x="5922"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6"/>
            <p:cNvSpPr/>
            <p:nvPr/>
          </p:nvSpPr>
          <p:spPr>
            <a:xfrm>
              <a:off x="7997564" y="2870459"/>
              <a:ext cx="149956" cy="166277"/>
            </a:xfrm>
            <a:custGeom>
              <a:avLst/>
              <a:gdLst/>
              <a:ahLst/>
              <a:cxnLst/>
              <a:rect l="l" t="t" r="r" b="b"/>
              <a:pathLst>
                <a:path w="3418" h="3790" extrusionOk="0">
                  <a:moveTo>
                    <a:pt x="0" y="0"/>
                  </a:moveTo>
                  <a:lnTo>
                    <a:pt x="192" y="927"/>
                  </a:lnTo>
                  <a:lnTo>
                    <a:pt x="385" y="1858"/>
                  </a:lnTo>
                  <a:lnTo>
                    <a:pt x="874" y="1420"/>
                  </a:lnTo>
                  <a:lnTo>
                    <a:pt x="2981" y="3790"/>
                  </a:lnTo>
                  <a:lnTo>
                    <a:pt x="3418" y="3401"/>
                  </a:lnTo>
                  <a:lnTo>
                    <a:pt x="1312" y="1032"/>
                  </a:lnTo>
                  <a:lnTo>
                    <a:pt x="1801" y="595"/>
                  </a:lnTo>
                  <a:lnTo>
                    <a:pt x="900" y="298"/>
                  </a:lnTo>
                  <a:lnTo>
                    <a:pt x="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33;p26"/>
          <p:cNvGrpSpPr/>
          <p:nvPr/>
        </p:nvGrpSpPr>
        <p:grpSpPr>
          <a:xfrm>
            <a:off x="7739700" y="1512500"/>
            <a:ext cx="1109728" cy="1002828"/>
            <a:chOff x="7739700" y="1512500"/>
            <a:chExt cx="1109728" cy="1002828"/>
          </a:xfrm>
        </p:grpSpPr>
        <p:sp>
          <p:nvSpPr>
            <p:cNvPr id="234" name="Google Shape;234;p26"/>
            <p:cNvSpPr/>
            <p:nvPr/>
          </p:nvSpPr>
          <p:spPr>
            <a:xfrm>
              <a:off x="7739700" y="1512500"/>
              <a:ext cx="1109728" cy="1002828"/>
            </a:xfrm>
            <a:custGeom>
              <a:avLst/>
              <a:gdLst/>
              <a:ahLst/>
              <a:cxnLst/>
              <a:rect l="l" t="t" r="r" b="b"/>
              <a:pathLst>
                <a:path w="35998" h="15301" extrusionOk="0">
                  <a:moveTo>
                    <a:pt x="888" y="1"/>
                  </a:moveTo>
                  <a:cubicBezTo>
                    <a:pt x="398" y="1"/>
                    <a:pt x="1" y="398"/>
                    <a:pt x="1" y="887"/>
                  </a:cubicBezTo>
                  <a:lnTo>
                    <a:pt x="1" y="14413"/>
                  </a:lnTo>
                  <a:cubicBezTo>
                    <a:pt x="1" y="14903"/>
                    <a:pt x="398" y="15300"/>
                    <a:pt x="888" y="15300"/>
                  </a:cubicBezTo>
                  <a:lnTo>
                    <a:pt x="35110" y="15300"/>
                  </a:lnTo>
                  <a:cubicBezTo>
                    <a:pt x="35600" y="15300"/>
                    <a:pt x="35998" y="14903"/>
                    <a:pt x="35998" y="14413"/>
                  </a:cubicBezTo>
                  <a:lnTo>
                    <a:pt x="35998" y="887"/>
                  </a:lnTo>
                  <a:cubicBezTo>
                    <a:pt x="35998" y="398"/>
                    <a:pt x="35600" y="1"/>
                    <a:pt x="35110"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26"/>
            <p:cNvGrpSpPr/>
            <p:nvPr/>
          </p:nvGrpSpPr>
          <p:grpSpPr>
            <a:xfrm>
              <a:off x="7808309" y="1610467"/>
              <a:ext cx="966993" cy="714803"/>
              <a:chOff x="7183784" y="1476167"/>
              <a:chExt cx="966993" cy="714803"/>
            </a:xfrm>
          </p:grpSpPr>
          <p:sp>
            <p:nvSpPr>
              <p:cNvPr id="236" name="Google Shape;236;p26"/>
              <p:cNvSpPr/>
              <p:nvPr/>
            </p:nvSpPr>
            <p:spPr>
              <a:xfrm>
                <a:off x="7393754" y="1862327"/>
                <a:ext cx="21541" cy="21322"/>
              </a:xfrm>
              <a:custGeom>
                <a:avLst/>
                <a:gdLst/>
                <a:ahLst/>
                <a:cxnLst/>
                <a:rect l="l" t="t" r="r" b="b"/>
                <a:pathLst>
                  <a:path w="491" h="486" extrusionOk="0">
                    <a:moveTo>
                      <a:pt x="245" y="1"/>
                    </a:moveTo>
                    <a:cubicBezTo>
                      <a:pt x="110" y="1"/>
                      <a:pt x="1" y="110"/>
                      <a:pt x="1" y="241"/>
                    </a:cubicBezTo>
                    <a:cubicBezTo>
                      <a:pt x="1" y="376"/>
                      <a:pt x="110" y="485"/>
                      <a:pt x="245" y="485"/>
                    </a:cubicBezTo>
                    <a:cubicBezTo>
                      <a:pt x="380" y="485"/>
                      <a:pt x="491" y="376"/>
                      <a:pt x="491" y="241"/>
                    </a:cubicBezTo>
                    <a:cubicBezTo>
                      <a:pt x="491" y="110"/>
                      <a:pt x="380"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6"/>
              <p:cNvSpPr/>
              <p:nvPr/>
            </p:nvSpPr>
            <p:spPr>
              <a:xfrm>
                <a:off x="7725074" y="1944762"/>
                <a:ext cx="58877" cy="216730"/>
              </a:xfrm>
              <a:custGeom>
                <a:avLst/>
                <a:gdLst/>
                <a:ahLst/>
                <a:cxnLst/>
                <a:rect l="l" t="t" r="r" b="b"/>
                <a:pathLst>
                  <a:path w="1342" h="4940" extrusionOk="0">
                    <a:moveTo>
                      <a:pt x="0" y="0"/>
                    </a:moveTo>
                    <a:lnTo>
                      <a:pt x="0" y="4939"/>
                    </a:lnTo>
                    <a:lnTo>
                      <a:pt x="1342" y="4939"/>
                    </a:lnTo>
                    <a:lnTo>
                      <a:pt x="1342"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p:nvPr/>
            </p:nvSpPr>
            <p:spPr>
              <a:xfrm>
                <a:off x="7992132" y="1848727"/>
                <a:ext cx="59096" cy="312767"/>
              </a:xfrm>
              <a:custGeom>
                <a:avLst/>
                <a:gdLst/>
                <a:ahLst/>
                <a:cxnLst/>
                <a:rect l="l" t="t" r="r" b="b"/>
                <a:pathLst>
                  <a:path w="1347" h="7129" extrusionOk="0">
                    <a:moveTo>
                      <a:pt x="0" y="0"/>
                    </a:moveTo>
                    <a:lnTo>
                      <a:pt x="0" y="7128"/>
                    </a:lnTo>
                    <a:lnTo>
                      <a:pt x="1347" y="7128"/>
                    </a:lnTo>
                    <a:lnTo>
                      <a:pt x="1347"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6"/>
              <p:cNvSpPr/>
              <p:nvPr/>
            </p:nvSpPr>
            <p:spPr>
              <a:xfrm>
                <a:off x="7309959" y="1716409"/>
                <a:ext cx="59096" cy="445087"/>
              </a:xfrm>
              <a:custGeom>
                <a:avLst/>
                <a:gdLst/>
                <a:ahLst/>
                <a:cxnLst/>
                <a:rect l="l" t="t" r="r" b="b"/>
                <a:pathLst>
                  <a:path w="1347" h="10145" extrusionOk="0">
                    <a:moveTo>
                      <a:pt x="1" y="1"/>
                    </a:moveTo>
                    <a:lnTo>
                      <a:pt x="1" y="10144"/>
                    </a:lnTo>
                    <a:lnTo>
                      <a:pt x="1347" y="10144"/>
                    </a:lnTo>
                    <a:lnTo>
                      <a:pt x="1347"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6"/>
              <p:cNvSpPr/>
              <p:nvPr/>
            </p:nvSpPr>
            <p:spPr>
              <a:xfrm>
                <a:off x="7450700" y="1848727"/>
                <a:ext cx="59096" cy="312767"/>
              </a:xfrm>
              <a:custGeom>
                <a:avLst/>
                <a:gdLst/>
                <a:ahLst/>
                <a:cxnLst/>
                <a:rect l="l" t="t" r="r" b="b"/>
                <a:pathLst>
                  <a:path w="1347" h="7129" extrusionOk="0">
                    <a:moveTo>
                      <a:pt x="0" y="0"/>
                    </a:moveTo>
                    <a:lnTo>
                      <a:pt x="0" y="7128"/>
                    </a:lnTo>
                    <a:lnTo>
                      <a:pt x="1347" y="7128"/>
                    </a:lnTo>
                    <a:lnTo>
                      <a:pt x="1347"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6"/>
              <p:cNvSpPr/>
              <p:nvPr/>
            </p:nvSpPr>
            <p:spPr>
              <a:xfrm>
                <a:off x="7577840" y="1680391"/>
                <a:ext cx="59052" cy="481106"/>
              </a:xfrm>
              <a:custGeom>
                <a:avLst/>
                <a:gdLst/>
                <a:ahLst/>
                <a:cxnLst/>
                <a:rect l="l" t="t" r="r" b="b"/>
                <a:pathLst>
                  <a:path w="1346" h="10966" extrusionOk="0">
                    <a:moveTo>
                      <a:pt x="0" y="1"/>
                    </a:moveTo>
                    <a:lnTo>
                      <a:pt x="0" y="10965"/>
                    </a:lnTo>
                    <a:lnTo>
                      <a:pt x="1346" y="10965"/>
                    </a:lnTo>
                    <a:lnTo>
                      <a:pt x="1346"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6"/>
              <p:cNvSpPr/>
              <p:nvPr/>
            </p:nvSpPr>
            <p:spPr>
              <a:xfrm>
                <a:off x="7378618" y="1668677"/>
                <a:ext cx="59096" cy="492820"/>
              </a:xfrm>
              <a:custGeom>
                <a:avLst/>
                <a:gdLst/>
                <a:ahLst/>
                <a:cxnLst/>
                <a:rect l="l" t="t" r="r" b="b"/>
                <a:pathLst>
                  <a:path w="1347" h="11233" extrusionOk="0">
                    <a:moveTo>
                      <a:pt x="1" y="0"/>
                    </a:moveTo>
                    <a:lnTo>
                      <a:pt x="1" y="11232"/>
                    </a:lnTo>
                    <a:lnTo>
                      <a:pt x="1346" y="11232"/>
                    </a:lnTo>
                    <a:lnTo>
                      <a:pt x="1346"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6"/>
              <p:cNvSpPr/>
              <p:nvPr/>
            </p:nvSpPr>
            <p:spPr>
              <a:xfrm>
                <a:off x="7651457" y="1565534"/>
                <a:ext cx="58877" cy="595964"/>
              </a:xfrm>
              <a:custGeom>
                <a:avLst/>
                <a:gdLst/>
                <a:ahLst/>
                <a:cxnLst/>
                <a:rect l="l" t="t" r="r" b="b"/>
                <a:pathLst>
                  <a:path w="1342" h="13584" extrusionOk="0">
                    <a:moveTo>
                      <a:pt x="0" y="1"/>
                    </a:moveTo>
                    <a:lnTo>
                      <a:pt x="0" y="13583"/>
                    </a:lnTo>
                    <a:lnTo>
                      <a:pt x="1342" y="13583"/>
                    </a:lnTo>
                    <a:lnTo>
                      <a:pt x="1342"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6"/>
              <p:cNvSpPr/>
              <p:nvPr/>
            </p:nvSpPr>
            <p:spPr>
              <a:xfrm>
                <a:off x="7211248" y="2185793"/>
                <a:ext cx="939530" cy="5177"/>
              </a:xfrm>
              <a:custGeom>
                <a:avLst/>
                <a:gdLst/>
                <a:ahLst/>
                <a:cxnLst/>
                <a:rect l="l" t="t" r="r" b="b"/>
                <a:pathLst>
                  <a:path w="21415" h="118" extrusionOk="0">
                    <a:moveTo>
                      <a:pt x="10708" y="0"/>
                    </a:moveTo>
                    <a:cubicBezTo>
                      <a:pt x="4794" y="0"/>
                      <a:pt x="0" y="26"/>
                      <a:pt x="0" y="57"/>
                    </a:cubicBezTo>
                    <a:cubicBezTo>
                      <a:pt x="0" y="91"/>
                      <a:pt x="4794" y="118"/>
                      <a:pt x="10708" y="118"/>
                    </a:cubicBezTo>
                    <a:cubicBezTo>
                      <a:pt x="16620" y="118"/>
                      <a:pt x="21414" y="91"/>
                      <a:pt x="21414" y="57"/>
                    </a:cubicBezTo>
                    <a:cubicBezTo>
                      <a:pt x="21414" y="26"/>
                      <a:pt x="16620" y="0"/>
                      <a:pt x="1070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6"/>
              <p:cNvSpPr/>
              <p:nvPr/>
            </p:nvSpPr>
            <p:spPr>
              <a:xfrm>
                <a:off x="7183784" y="2082256"/>
                <a:ext cx="36151" cy="11889"/>
              </a:xfrm>
              <a:custGeom>
                <a:avLst/>
                <a:gdLst/>
                <a:ahLst/>
                <a:cxnLst/>
                <a:rect l="l" t="t" r="r" b="b"/>
                <a:pathLst>
                  <a:path w="824" h="271" extrusionOk="0">
                    <a:moveTo>
                      <a:pt x="1" y="0"/>
                    </a:moveTo>
                    <a:lnTo>
                      <a:pt x="1" y="271"/>
                    </a:lnTo>
                    <a:lnTo>
                      <a:pt x="823" y="271"/>
                    </a:lnTo>
                    <a:lnTo>
                      <a:pt x="823"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p:nvPr/>
            </p:nvSpPr>
            <p:spPr>
              <a:xfrm>
                <a:off x="7183784" y="1923879"/>
                <a:ext cx="36151" cy="11933"/>
              </a:xfrm>
              <a:custGeom>
                <a:avLst/>
                <a:gdLst/>
                <a:ahLst/>
                <a:cxnLst/>
                <a:rect l="l" t="t" r="r" b="b"/>
                <a:pathLst>
                  <a:path w="824" h="272" extrusionOk="0">
                    <a:moveTo>
                      <a:pt x="1" y="0"/>
                    </a:moveTo>
                    <a:lnTo>
                      <a:pt x="1" y="272"/>
                    </a:lnTo>
                    <a:lnTo>
                      <a:pt x="823" y="272"/>
                    </a:lnTo>
                    <a:lnTo>
                      <a:pt x="823"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p:nvPr/>
            </p:nvSpPr>
            <p:spPr>
              <a:xfrm>
                <a:off x="7183784" y="1625902"/>
                <a:ext cx="36151" cy="11758"/>
              </a:xfrm>
              <a:custGeom>
                <a:avLst/>
                <a:gdLst/>
                <a:ahLst/>
                <a:cxnLst/>
                <a:rect l="l" t="t" r="r" b="b"/>
                <a:pathLst>
                  <a:path w="824" h="268" extrusionOk="0">
                    <a:moveTo>
                      <a:pt x="1" y="1"/>
                    </a:moveTo>
                    <a:lnTo>
                      <a:pt x="1" y="267"/>
                    </a:lnTo>
                    <a:lnTo>
                      <a:pt x="823" y="267"/>
                    </a:lnTo>
                    <a:lnTo>
                      <a:pt x="823" y="1"/>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a:off x="7183784" y="1476167"/>
                <a:ext cx="36151" cy="11758"/>
              </a:xfrm>
              <a:custGeom>
                <a:avLst/>
                <a:gdLst/>
                <a:ahLst/>
                <a:cxnLst/>
                <a:rect l="l" t="t" r="r" b="b"/>
                <a:pathLst>
                  <a:path w="824" h="268" extrusionOk="0">
                    <a:moveTo>
                      <a:pt x="1" y="1"/>
                    </a:moveTo>
                    <a:lnTo>
                      <a:pt x="1" y="267"/>
                    </a:lnTo>
                    <a:lnTo>
                      <a:pt x="823" y="267"/>
                    </a:lnTo>
                    <a:lnTo>
                      <a:pt x="823" y="1"/>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p:nvPr/>
            </p:nvSpPr>
            <p:spPr>
              <a:xfrm>
                <a:off x="7185758" y="1774890"/>
                <a:ext cx="36063" cy="11933"/>
              </a:xfrm>
              <a:custGeom>
                <a:avLst/>
                <a:gdLst/>
                <a:ahLst/>
                <a:cxnLst/>
                <a:rect l="l" t="t" r="r" b="b"/>
                <a:pathLst>
                  <a:path w="822" h="272" extrusionOk="0">
                    <a:moveTo>
                      <a:pt x="0" y="1"/>
                    </a:moveTo>
                    <a:lnTo>
                      <a:pt x="0" y="272"/>
                    </a:lnTo>
                    <a:lnTo>
                      <a:pt x="821" y="272"/>
                    </a:lnTo>
                    <a:lnTo>
                      <a:pt x="821" y="1"/>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6"/>
              <p:cNvSpPr/>
              <p:nvPr/>
            </p:nvSpPr>
            <p:spPr>
              <a:xfrm>
                <a:off x="7851391" y="1716409"/>
                <a:ext cx="59096" cy="445087"/>
              </a:xfrm>
              <a:custGeom>
                <a:avLst/>
                <a:gdLst/>
                <a:ahLst/>
                <a:cxnLst/>
                <a:rect l="l" t="t" r="r" b="b"/>
                <a:pathLst>
                  <a:path w="1347" h="10145" extrusionOk="0">
                    <a:moveTo>
                      <a:pt x="1" y="1"/>
                    </a:moveTo>
                    <a:lnTo>
                      <a:pt x="1" y="10144"/>
                    </a:lnTo>
                    <a:lnTo>
                      <a:pt x="1347" y="10144"/>
                    </a:lnTo>
                    <a:lnTo>
                      <a:pt x="1347"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6"/>
              <p:cNvSpPr/>
              <p:nvPr/>
            </p:nvSpPr>
            <p:spPr>
              <a:xfrm>
                <a:off x="7920051" y="1668677"/>
                <a:ext cx="59096" cy="492820"/>
              </a:xfrm>
              <a:custGeom>
                <a:avLst/>
                <a:gdLst/>
                <a:ahLst/>
                <a:cxnLst/>
                <a:rect l="l" t="t" r="r" b="b"/>
                <a:pathLst>
                  <a:path w="1347" h="11233" extrusionOk="0">
                    <a:moveTo>
                      <a:pt x="1" y="0"/>
                    </a:moveTo>
                    <a:lnTo>
                      <a:pt x="1" y="11232"/>
                    </a:lnTo>
                    <a:lnTo>
                      <a:pt x="1346" y="11232"/>
                    </a:lnTo>
                    <a:lnTo>
                      <a:pt x="1346"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2" name="Google Shape;252;p26"/>
          <p:cNvGrpSpPr/>
          <p:nvPr/>
        </p:nvGrpSpPr>
        <p:grpSpPr>
          <a:xfrm flipH="1">
            <a:off x="6415607" y="1911354"/>
            <a:ext cx="1520787" cy="2773390"/>
            <a:chOff x="-823767" y="1667843"/>
            <a:chExt cx="1580203" cy="2881743"/>
          </a:xfrm>
        </p:grpSpPr>
        <p:sp>
          <p:nvSpPr>
            <p:cNvPr id="253" name="Google Shape;253;p26"/>
            <p:cNvSpPr/>
            <p:nvPr/>
          </p:nvSpPr>
          <p:spPr>
            <a:xfrm>
              <a:off x="-216393" y="1767355"/>
              <a:ext cx="5288" cy="1517707"/>
            </a:xfrm>
            <a:custGeom>
              <a:avLst/>
              <a:gdLst/>
              <a:ahLst/>
              <a:cxnLst/>
              <a:rect l="l" t="t" r="r" b="b"/>
              <a:pathLst>
                <a:path w="116" h="33294" extrusionOk="0">
                  <a:moveTo>
                    <a:pt x="58" y="1"/>
                  </a:moveTo>
                  <a:cubicBezTo>
                    <a:pt x="27" y="1"/>
                    <a:pt x="1" y="7452"/>
                    <a:pt x="1" y="16647"/>
                  </a:cubicBezTo>
                  <a:cubicBezTo>
                    <a:pt x="1" y="25841"/>
                    <a:pt x="27" y="33293"/>
                    <a:pt x="58" y="33293"/>
                  </a:cubicBezTo>
                  <a:cubicBezTo>
                    <a:pt x="89" y="33293"/>
                    <a:pt x="115" y="25841"/>
                    <a:pt x="115" y="16647"/>
                  </a:cubicBezTo>
                  <a:cubicBezTo>
                    <a:pt x="115" y="7452"/>
                    <a:pt x="89" y="1"/>
                    <a:pt x="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6"/>
            <p:cNvSpPr/>
            <p:nvPr/>
          </p:nvSpPr>
          <p:spPr>
            <a:xfrm>
              <a:off x="253178" y="2086723"/>
              <a:ext cx="22382" cy="22337"/>
            </a:xfrm>
            <a:custGeom>
              <a:avLst/>
              <a:gdLst/>
              <a:ahLst/>
              <a:cxnLst/>
              <a:rect l="l" t="t" r="r" b="b"/>
              <a:pathLst>
                <a:path w="491" h="490" extrusionOk="0">
                  <a:moveTo>
                    <a:pt x="246" y="0"/>
                  </a:moveTo>
                  <a:cubicBezTo>
                    <a:pt x="109" y="0"/>
                    <a:pt x="0" y="109"/>
                    <a:pt x="0" y="245"/>
                  </a:cubicBezTo>
                  <a:cubicBezTo>
                    <a:pt x="0" y="381"/>
                    <a:pt x="109" y="490"/>
                    <a:pt x="246" y="490"/>
                  </a:cubicBezTo>
                  <a:cubicBezTo>
                    <a:pt x="381" y="490"/>
                    <a:pt x="490" y="381"/>
                    <a:pt x="490" y="245"/>
                  </a:cubicBezTo>
                  <a:cubicBezTo>
                    <a:pt x="490" y="109"/>
                    <a:pt x="381" y="0"/>
                    <a:pt x="2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6"/>
            <p:cNvSpPr/>
            <p:nvPr/>
          </p:nvSpPr>
          <p:spPr>
            <a:xfrm>
              <a:off x="-224917" y="1767355"/>
              <a:ext cx="22337" cy="22382"/>
            </a:xfrm>
            <a:custGeom>
              <a:avLst/>
              <a:gdLst/>
              <a:ahLst/>
              <a:cxnLst/>
              <a:rect l="l" t="t" r="r" b="b"/>
              <a:pathLst>
                <a:path w="490" h="491" extrusionOk="0">
                  <a:moveTo>
                    <a:pt x="245" y="1"/>
                  </a:moveTo>
                  <a:cubicBezTo>
                    <a:pt x="109" y="1"/>
                    <a:pt x="0" y="110"/>
                    <a:pt x="0" y="245"/>
                  </a:cubicBezTo>
                  <a:cubicBezTo>
                    <a:pt x="0" y="381"/>
                    <a:pt x="109" y="491"/>
                    <a:pt x="245" y="491"/>
                  </a:cubicBezTo>
                  <a:cubicBezTo>
                    <a:pt x="381" y="491"/>
                    <a:pt x="490" y="381"/>
                    <a:pt x="490" y="245"/>
                  </a:cubicBezTo>
                  <a:cubicBezTo>
                    <a:pt x="490" y="110"/>
                    <a:pt x="381"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6"/>
            <p:cNvSpPr/>
            <p:nvPr/>
          </p:nvSpPr>
          <p:spPr>
            <a:xfrm>
              <a:off x="-235675" y="4406176"/>
              <a:ext cx="327711" cy="143137"/>
            </a:xfrm>
            <a:custGeom>
              <a:avLst/>
              <a:gdLst/>
              <a:ahLst/>
              <a:cxnLst/>
              <a:rect l="l" t="t" r="r" b="b"/>
              <a:pathLst>
                <a:path w="7189" h="3140" extrusionOk="0">
                  <a:moveTo>
                    <a:pt x="3850" y="0"/>
                  </a:moveTo>
                  <a:lnTo>
                    <a:pt x="0" y="65"/>
                  </a:lnTo>
                  <a:lnTo>
                    <a:pt x="40" y="3077"/>
                  </a:lnTo>
                  <a:lnTo>
                    <a:pt x="280" y="3089"/>
                  </a:lnTo>
                  <a:cubicBezTo>
                    <a:pt x="798" y="3109"/>
                    <a:pt x="2100" y="3139"/>
                    <a:pt x="3379" y="3139"/>
                  </a:cubicBezTo>
                  <a:cubicBezTo>
                    <a:pt x="4722" y="3139"/>
                    <a:pt x="6040" y="3105"/>
                    <a:pt x="6402" y="2989"/>
                  </a:cubicBezTo>
                  <a:cubicBezTo>
                    <a:pt x="7189" y="2736"/>
                    <a:pt x="3903" y="2054"/>
                    <a:pt x="3903" y="2054"/>
                  </a:cubicBezTo>
                  <a:lnTo>
                    <a:pt x="385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6"/>
            <p:cNvSpPr/>
            <p:nvPr/>
          </p:nvSpPr>
          <p:spPr>
            <a:xfrm>
              <a:off x="-235265" y="4494748"/>
              <a:ext cx="64366" cy="49505"/>
            </a:xfrm>
            <a:custGeom>
              <a:avLst/>
              <a:gdLst/>
              <a:ahLst/>
              <a:cxnLst/>
              <a:rect l="l" t="t" r="r" b="b"/>
              <a:pathLst>
                <a:path w="1412" h="1086" extrusionOk="0">
                  <a:moveTo>
                    <a:pt x="114" y="1"/>
                  </a:moveTo>
                  <a:cubicBezTo>
                    <a:pt x="77" y="1"/>
                    <a:pt x="39" y="2"/>
                    <a:pt x="0" y="6"/>
                  </a:cubicBezTo>
                  <a:lnTo>
                    <a:pt x="17" y="1085"/>
                  </a:lnTo>
                  <a:lnTo>
                    <a:pt x="1411" y="1085"/>
                  </a:lnTo>
                  <a:cubicBezTo>
                    <a:pt x="1350" y="762"/>
                    <a:pt x="1167" y="470"/>
                    <a:pt x="905" y="272"/>
                  </a:cubicBezTo>
                  <a:cubicBezTo>
                    <a:pt x="673" y="99"/>
                    <a:pt x="398" y="1"/>
                    <a:pt x="1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6"/>
            <p:cNvSpPr/>
            <p:nvPr/>
          </p:nvSpPr>
          <p:spPr>
            <a:xfrm>
              <a:off x="-233897" y="4517540"/>
              <a:ext cx="301864" cy="32046"/>
            </a:xfrm>
            <a:custGeom>
              <a:avLst/>
              <a:gdLst/>
              <a:ahLst/>
              <a:cxnLst/>
              <a:rect l="l" t="t" r="r" b="b"/>
              <a:pathLst>
                <a:path w="6622" h="703" extrusionOk="0">
                  <a:moveTo>
                    <a:pt x="5472" y="0"/>
                  </a:moveTo>
                  <a:cubicBezTo>
                    <a:pt x="5245" y="13"/>
                    <a:pt x="5140" y="502"/>
                    <a:pt x="5140" y="502"/>
                  </a:cubicBezTo>
                  <a:lnTo>
                    <a:pt x="5" y="546"/>
                  </a:lnTo>
                  <a:lnTo>
                    <a:pt x="1" y="634"/>
                  </a:lnTo>
                  <a:cubicBezTo>
                    <a:pt x="680" y="681"/>
                    <a:pt x="1659" y="702"/>
                    <a:pt x="2652" y="702"/>
                  </a:cubicBezTo>
                  <a:cubicBezTo>
                    <a:pt x="4500" y="702"/>
                    <a:pt x="6395" y="627"/>
                    <a:pt x="6486" y="502"/>
                  </a:cubicBezTo>
                  <a:cubicBezTo>
                    <a:pt x="6621" y="310"/>
                    <a:pt x="5472" y="0"/>
                    <a:pt x="54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6"/>
            <p:cNvSpPr/>
            <p:nvPr/>
          </p:nvSpPr>
          <p:spPr>
            <a:xfrm>
              <a:off x="-236450" y="4537415"/>
              <a:ext cx="298217" cy="7020"/>
            </a:xfrm>
            <a:custGeom>
              <a:avLst/>
              <a:gdLst/>
              <a:ahLst/>
              <a:cxnLst/>
              <a:rect l="l" t="t" r="r" b="b"/>
              <a:pathLst>
                <a:path w="6542" h="154" extrusionOk="0">
                  <a:moveTo>
                    <a:pt x="6472" y="0"/>
                  </a:moveTo>
                  <a:cubicBezTo>
                    <a:pt x="6415" y="6"/>
                    <a:pt x="6354" y="6"/>
                    <a:pt x="6284" y="10"/>
                  </a:cubicBezTo>
                  <a:cubicBezTo>
                    <a:pt x="6092" y="14"/>
                    <a:pt x="5860" y="22"/>
                    <a:pt x="5580" y="36"/>
                  </a:cubicBezTo>
                  <a:cubicBezTo>
                    <a:pt x="4991" y="58"/>
                    <a:pt x="4174" y="84"/>
                    <a:pt x="3268" y="97"/>
                  </a:cubicBezTo>
                  <a:cubicBezTo>
                    <a:pt x="2590" y="107"/>
                    <a:pt x="1959" y="112"/>
                    <a:pt x="1434" y="112"/>
                  </a:cubicBezTo>
                  <a:cubicBezTo>
                    <a:pt x="1263" y="112"/>
                    <a:pt x="1103" y="112"/>
                    <a:pt x="957" y="110"/>
                  </a:cubicBezTo>
                  <a:cubicBezTo>
                    <a:pt x="682" y="110"/>
                    <a:pt x="450" y="105"/>
                    <a:pt x="257" y="105"/>
                  </a:cubicBezTo>
                  <a:lnTo>
                    <a:pt x="65" y="105"/>
                  </a:lnTo>
                  <a:cubicBezTo>
                    <a:pt x="21" y="105"/>
                    <a:pt x="0" y="110"/>
                    <a:pt x="0" y="110"/>
                  </a:cubicBezTo>
                  <a:cubicBezTo>
                    <a:pt x="0" y="110"/>
                    <a:pt x="21" y="115"/>
                    <a:pt x="65" y="115"/>
                  </a:cubicBezTo>
                  <a:cubicBezTo>
                    <a:pt x="122" y="119"/>
                    <a:pt x="188" y="123"/>
                    <a:pt x="257" y="123"/>
                  </a:cubicBezTo>
                  <a:cubicBezTo>
                    <a:pt x="450" y="127"/>
                    <a:pt x="682" y="137"/>
                    <a:pt x="957" y="145"/>
                  </a:cubicBezTo>
                  <a:cubicBezTo>
                    <a:pt x="1283" y="150"/>
                    <a:pt x="1676" y="153"/>
                    <a:pt x="2114" y="153"/>
                  </a:cubicBezTo>
                  <a:cubicBezTo>
                    <a:pt x="2474" y="153"/>
                    <a:pt x="2864" y="151"/>
                    <a:pt x="3273" y="145"/>
                  </a:cubicBezTo>
                  <a:cubicBezTo>
                    <a:pt x="4174" y="127"/>
                    <a:pt x="4991" y="97"/>
                    <a:pt x="5585" y="66"/>
                  </a:cubicBezTo>
                  <a:cubicBezTo>
                    <a:pt x="5860" y="49"/>
                    <a:pt x="6092" y="36"/>
                    <a:pt x="6284" y="27"/>
                  </a:cubicBezTo>
                  <a:cubicBezTo>
                    <a:pt x="6354" y="18"/>
                    <a:pt x="6415" y="14"/>
                    <a:pt x="6472" y="10"/>
                  </a:cubicBezTo>
                  <a:cubicBezTo>
                    <a:pt x="6516" y="10"/>
                    <a:pt x="6542" y="6"/>
                    <a:pt x="6542" y="6"/>
                  </a:cubicBezTo>
                  <a:cubicBezTo>
                    <a:pt x="6542" y="0"/>
                    <a:pt x="6516" y="0"/>
                    <a:pt x="647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6"/>
            <p:cNvSpPr/>
            <p:nvPr/>
          </p:nvSpPr>
          <p:spPr>
            <a:xfrm>
              <a:off x="-730" y="4515443"/>
              <a:ext cx="17915" cy="27807"/>
            </a:xfrm>
            <a:custGeom>
              <a:avLst/>
              <a:gdLst/>
              <a:ahLst/>
              <a:cxnLst/>
              <a:rect l="l" t="t" r="r" b="b"/>
              <a:pathLst>
                <a:path w="393" h="610" extrusionOk="0">
                  <a:moveTo>
                    <a:pt x="380" y="1"/>
                  </a:moveTo>
                  <a:cubicBezTo>
                    <a:pt x="356" y="1"/>
                    <a:pt x="209" y="76"/>
                    <a:pt x="108" y="252"/>
                  </a:cubicBezTo>
                  <a:cubicBezTo>
                    <a:pt x="0" y="428"/>
                    <a:pt x="11" y="609"/>
                    <a:pt x="25" y="609"/>
                  </a:cubicBezTo>
                  <a:cubicBezTo>
                    <a:pt x="25" y="609"/>
                    <a:pt x="25" y="609"/>
                    <a:pt x="25" y="609"/>
                  </a:cubicBezTo>
                  <a:cubicBezTo>
                    <a:pt x="38" y="609"/>
                    <a:pt x="47" y="444"/>
                    <a:pt x="147" y="273"/>
                  </a:cubicBezTo>
                  <a:cubicBezTo>
                    <a:pt x="248" y="98"/>
                    <a:pt x="392" y="10"/>
                    <a:pt x="383" y="2"/>
                  </a:cubicBezTo>
                  <a:cubicBezTo>
                    <a:pt x="383" y="1"/>
                    <a:pt x="381" y="1"/>
                    <a:pt x="38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6"/>
            <p:cNvSpPr/>
            <p:nvPr/>
          </p:nvSpPr>
          <p:spPr>
            <a:xfrm>
              <a:off x="-52378" y="4502953"/>
              <a:ext cx="9983" cy="14815"/>
            </a:xfrm>
            <a:custGeom>
              <a:avLst/>
              <a:gdLst/>
              <a:ahLst/>
              <a:cxnLst/>
              <a:rect l="l" t="t" r="r" b="b"/>
              <a:pathLst>
                <a:path w="219" h="325" extrusionOk="0">
                  <a:moveTo>
                    <a:pt x="204" y="1"/>
                  </a:moveTo>
                  <a:cubicBezTo>
                    <a:pt x="192" y="1"/>
                    <a:pt x="142" y="65"/>
                    <a:pt x="87" y="153"/>
                  </a:cubicBezTo>
                  <a:cubicBezTo>
                    <a:pt x="35" y="241"/>
                    <a:pt x="0" y="320"/>
                    <a:pt x="9" y="324"/>
                  </a:cubicBezTo>
                  <a:cubicBezTo>
                    <a:pt x="9" y="325"/>
                    <a:pt x="10" y="325"/>
                    <a:pt x="11" y="325"/>
                  </a:cubicBezTo>
                  <a:cubicBezTo>
                    <a:pt x="27" y="325"/>
                    <a:pt x="77" y="262"/>
                    <a:pt x="126" y="175"/>
                  </a:cubicBezTo>
                  <a:cubicBezTo>
                    <a:pt x="184" y="88"/>
                    <a:pt x="218" y="10"/>
                    <a:pt x="205" y="1"/>
                  </a:cubicBezTo>
                  <a:cubicBezTo>
                    <a:pt x="204" y="1"/>
                    <a:pt x="204" y="1"/>
                    <a:pt x="2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6"/>
            <p:cNvSpPr/>
            <p:nvPr/>
          </p:nvSpPr>
          <p:spPr>
            <a:xfrm>
              <a:off x="-66737" y="4500492"/>
              <a:ext cx="11579" cy="10165"/>
            </a:xfrm>
            <a:custGeom>
              <a:avLst/>
              <a:gdLst/>
              <a:ahLst/>
              <a:cxnLst/>
              <a:rect l="l" t="t" r="r" b="b"/>
              <a:pathLst>
                <a:path w="254" h="223" extrusionOk="0">
                  <a:moveTo>
                    <a:pt x="240" y="0"/>
                  </a:moveTo>
                  <a:cubicBezTo>
                    <a:pt x="221" y="0"/>
                    <a:pt x="167" y="41"/>
                    <a:pt x="114" y="94"/>
                  </a:cubicBezTo>
                  <a:cubicBezTo>
                    <a:pt x="48" y="155"/>
                    <a:pt x="1" y="213"/>
                    <a:pt x="9" y="221"/>
                  </a:cubicBezTo>
                  <a:cubicBezTo>
                    <a:pt x="10" y="222"/>
                    <a:pt x="11" y="222"/>
                    <a:pt x="13" y="222"/>
                  </a:cubicBezTo>
                  <a:cubicBezTo>
                    <a:pt x="29" y="222"/>
                    <a:pt x="85" y="185"/>
                    <a:pt x="144" y="129"/>
                  </a:cubicBezTo>
                  <a:cubicBezTo>
                    <a:pt x="210" y="68"/>
                    <a:pt x="253" y="11"/>
                    <a:pt x="245" y="3"/>
                  </a:cubicBezTo>
                  <a:cubicBezTo>
                    <a:pt x="244" y="1"/>
                    <a:pt x="242" y="0"/>
                    <a:pt x="24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6"/>
            <p:cNvSpPr/>
            <p:nvPr/>
          </p:nvSpPr>
          <p:spPr>
            <a:xfrm>
              <a:off x="-75718" y="4492970"/>
              <a:ext cx="18599" cy="2279"/>
            </a:xfrm>
            <a:custGeom>
              <a:avLst/>
              <a:gdLst/>
              <a:ahLst/>
              <a:cxnLst/>
              <a:rect l="l" t="t" r="r" b="b"/>
              <a:pathLst>
                <a:path w="408" h="50" extrusionOk="0">
                  <a:moveTo>
                    <a:pt x="206" y="1"/>
                  </a:moveTo>
                  <a:cubicBezTo>
                    <a:pt x="93" y="1"/>
                    <a:pt x="0" y="10"/>
                    <a:pt x="0" y="23"/>
                  </a:cubicBezTo>
                  <a:cubicBezTo>
                    <a:pt x="5" y="37"/>
                    <a:pt x="93" y="49"/>
                    <a:pt x="206" y="49"/>
                  </a:cubicBezTo>
                  <a:cubicBezTo>
                    <a:pt x="315" y="45"/>
                    <a:pt x="407" y="37"/>
                    <a:pt x="407" y="23"/>
                  </a:cubicBezTo>
                  <a:cubicBezTo>
                    <a:pt x="407" y="10"/>
                    <a:pt x="315" y="1"/>
                    <a:pt x="20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6"/>
            <p:cNvSpPr/>
            <p:nvPr/>
          </p:nvSpPr>
          <p:spPr>
            <a:xfrm>
              <a:off x="-79136" y="4482258"/>
              <a:ext cx="21197" cy="3100"/>
            </a:xfrm>
            <a:custGeom>
              <a:avLst/>
              <a:gdLst/>
              <a:ahLst/>
              <a:cxnLst/>
              <a:rect l="l" t="t" r="r" b="b"/>
              <a:pathLst>
                <a:path w="465" h="68" extrusionOk="0">
                  <a:moveTo>
                    <a:pt x="21" y="0"/>
                  </a:moveTo>
                  <a:cubicBezTo>
                    <a:pt x="12" y="0"/>
                    <a:pt x="6" y="1"/>
                    <a:pt x="5" y="4"/>
                  </a:cubicBezTo>
                  <a:cubicBezTo>
                    <a:pt x="1" y="18"/>
                    <a:pt x="102" y="57"/>
                    <a:pt x="233" y="66"/>
                  </a:cubicBezTo>
                  <a:cubicBezTo>
                    <a:pt x="248" y="67"/>
                    <a:pt x="263" y="68"/>
                    <a:pt x="278" y="68"/>
                  </a:cubicBezTo>
                  <a:cubicBezTo>
                    <a:pt x="386" y="68"/>
                    <a:pt x="464" y="42"/>
                    <a:pt x="460" y="30"/>
                  </a:cubicBezTo>
                  <a:cubicBezTo>
                    <a:pt x="460" y="18"/>
                    <a:pt x="360" y="26"/>
                    <a:pt x="233" y="18"/>
                  </a:cubicBezTo>
                  <a:cubicBezTo>
                    <a:pt x="137" y="15"/>
                    <a:pt x="5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6"/>
            <p:cNvSpPr/>
            <p:nvPr/>
          </p:nvSpPr>
          <p:spPr>
            <a:xfrm>
              <a:off x="-46224" y="4486178"/>
              <a:ext cx="33323" cy="19237"/>
            </a:xfrm>
            <a:custGeom>
              <a:avLst/>
              <a:gdLst/>
              <a:ahLst/>
              <a:cxnLst/>
              <a:rect l="l" t="t" r="r" b="b"/>
              <a:pathLst>
                <a:path w="731" h="422" extrusionOk="0">
                  <a:moveTo>
                    <a:pt x="495" y="46"/>
                  </a:moveTo>
                  <a:cubicBezTo>
                    <a:pt x="551" y="46"/>
                    <a:pt x="607" y="57"/>
                    <a:pt x="652" y="85"/>
                  </a:cubicBezTo>
                  <a:cubicBezTo>
                    <a:pt x="691" y="111"/>
                    <a:pt x="678" y="159"/>
                    <a:pt x="634" y="186"/>
                  </a:cubicBezTo>
                  <a:cubicBezTo>
                    <a:pt x="594" y="212"/>
                    <a:pt x="542" y="229"/>
                    <a:pt x="495" y="246"/>
                  </a:cubicBezTo>
                  <a:cubicBezTo>
                    <a:pt x="402" y="281"/>
                    <a:pt x="315" y="303"/>
                    <a:pt x="241" y="317"/>
                  </a:cubicBezTo>
                  <a:cubicBezTo>
                    <a:pt x="166" y="332"/>
                    <a:pt x="106" y="340"/>
                    <a:pt x="65" y="344"/>
                  </a:cubicBezTo>
                  <a:lnTo>
                    <a:pt x="65" y="344"/>
                  </a:lnTo>
                  <a:cubicBezTo>
                    <a:pt x="80" y="307"/>
                    <a:pt x="104" y="258"/>
                    <a:pt x="144" y="207"/>
                  </a:cubicBezTo>
                  <a:cubicBezTo>
                    <a:pt x="192" y="150"/>
                    <a:pt x="263" y="98"/>
                    <a:pt x="354" y="67"/>
                  </a:cubicBezTo>
                  <a:cubicBezTo>
                    <a:pt x="395" y="55"/>
                    <a:pt x="445" y="46"/>
                    <a:pt x="495" y="46"/>
                  </a:cubicBezTo>
                  <a:close/>
                  <a:moveTo>
                    <a:pt x="490" y="0"/>
                  </a:moveTo>
                  <a:cubicBezTo>
                    <a:pt x="326" y="0"/>
                    <a:pt x="183" y="97"/>
                    <a:pt x="122" y="190"/>
                  </a:cubicBezTo>
                  <a:cubicBezTo>
                    <a:pt x="78" y="247"/>
                    <a:pt x="56" y="303"/>
                    <a:pt x="46" y="347"/>
                  </a:cubicBezTo>
                  <a:lnTo>
                    <a:pt x="46" y="347"/>
                  </a:lnTo>
                  <a:cubicBezTo>
                    <a:pt x="16" y="350"/>
                    <a:pt x="1" y="352"/>
                    <a:pt x="1" y="356"/>
                  </a:cubicBezTo>
                  <a:cubicBezTo>
                    <a:pt x="1" y="357"/>
                    <a:pt x="15" y="360"/>
                    <a:pt x="43" y="361"/>
                  </a:cubicBezTo>
                  <a:lnTo>
                    <a:pt x="43" y="361"/>
                  </a:lnTo>
                  <a:cubicBezTo>
                    <a:pt x="35" y="401"/>
                    <a:pt x="35" y="422"/>
                    <a:pt x="35" y="422"/>
                  </a:cubicBezTo>
                  <a:cubicBezTo>
                    <a:pt x="35" y="422"/>
                    <a:pt x="36" y="422"/>
                    <a:pt x="36" y="422"/>
                  </a:cubicBezTo>
                  <a:cubicBezTo>
                    <a:pt x="40" y="422"/>
                    <a:pt x="44" y="399"/>
                    <a:pt x="58" y="362"/>
                  </a:cubicBezTo>
                  <a:lnTo>
                    <a:pt x="58" y="362"/>
                  </a:lnTo>
                  <a:cubicBezTo>
                    <a:pt x="65" y="362"/>
                    <a:pt x="72" y="362"/>
                    <a:pt x="80" y="362"/>
                  </a:cubicBezTo>
                  <a:cubicBezTo>
                    <a:pt x="121" y="362"/>
                    <a:pt x="177" y="359"/>
                    <a:pt x="245" y="351"/>
                  </a:cubicBezTo>
                  <a:cubicBezTo>
                    <a:pt x="324" y="338"/>
                    <a:pt x="411" y="321"/>
                    <a:pt x="507" y="285"/>
                  </a:cubicBezTo>
                  <a:cubicBezTo>
                    <a:pt x="555" y="269"/>
                    <a:pt x="608" y="255"/>
                    <a:pt x="660" y="224"/>
                  </a:cubicBezTo>
                  <a:cubicBezTo>
                    <a:pt x="682" y="207"/>
                    <a:pt x="709" y="180"/>
                    <a:pt x="717" y="146"/>
                  </a:cubicBezTo>
                  <a:cubicBezTo>
                    <a:pt x="731" y="107"/>
                    <a:pt x="709" y="67"/>
                    <a:pt x="678" y="45"/>
                  </a:cubicBezTo>
                  <a:cubicBezTo>
                    <a:pt x="614" y="13"/>
                    <a:pt x="551" y="0"/>
                    <a:pt x="49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6"/>
            <p:cNvSpPr/>
            <p:nvPr/>
          </p:nvSpPr>
          <p:spPr>
            <a:xfrm>
              <a:off x="-58806" y="4481209"/>
              <a:ext cx="17231" cy="21835"/>
            </a:xfrm>
            <a:custGeom>
              <a:avLst/>
              <a:gdLst/>
              <a:ahLst/>
              <a:cxnLst/>
              <a:rect l="l" t="t" r="r" b="b"/>
              <a:pathLst>
                <a:path w="378" h="479" extrusionOk="0">
                  <a:moveTo>
                    <a:pt x="100" y="0"/>
                  </a:moveTo>
                  <a:cubicBezTo>
                    <a:pt x="94" y="0"/>
                    <a:pt x="89" y="1"/>
                    <a:pt x="84" y="1"/>
                  </a:cubicBezTo>
                  <a:cubicBezTo>
                    <a:pt x="27" y="10"/>
                    <a:pt x="1" y="75"/>
                    <a:pt x="10" y="115"/>
                  </a:cubicBezTo>
                  <a:cubicBezTo>
                    <a:pt x="19" y="158"/>
                    <a:pt x="36" y="198"/>
                    <a:pt x="53" y="224"/>
                  </a:cubicBezTo>
                  <a:cubicBezTo>
                    <a:pt x="93" y="289"/>
                    <a:pt x="136" y="338"/>
                    <a:pt x="176" y="373"/>
                  </a:cubicBezTo>
                  <a:cubicBezTo>
                    <a:pt x="249" y="442"/>
                    <a:pt x="307" y="474"/>
                    <a:pt x="318" y="474"/>
                  </a:cubicBezTo>
                  <a:cubicBezTo>
                    <a:pt x="319" y="474"/>
                    <a:pt x="319" y="473"/>
                    <a:pt x="320" y="473"/>
                  </a:cubicBezTo>
                  <a:cubicBezTo>
                    <a:pt x="325" y="465"/>
                    <a:pt x="267" y="430"/>
                    <a:pt x="198" y="351"/>
                  </a:cubicBezTo>
                  <a:cubicBezTo>
                    <a:pt x="162" y="311"/>
                    <a:pt x="128" y="263"/>
                    <a:pt x="93" y="202"/>
                  </a:cubicBezTo>
                  <a:cubicBezTo>
                    <a:pt x="57" y="154"/>
                    <a:pt x="31" y="59"/>
                    <a:pt x="93" y="45"/>
                  </a:cubicBezTo>
                  <a:cubicBezTo>
                    <a:pt x="95" y="45"/>
                    <a:pt x="97" y="45"/>
                    <a:pt x="99" y="45"/>
                  </a:cubicBezTo>
                  <a:cubicBezTo>
                    <a:pt x="162" y="45"/>
                    <a:pt x="221" y="103"/>
                    <a:pt x="259" y="150"/>
                  </a:cubicBezTo>
                  <a:cubicBezTo>
                    <a:pt x="299" y="202"/>
                    <a:pt x="320" y="259"/>
                    <a:pt x="333" y="307"/>
                  </a:cubicBezTo>
                  <a:cubicBezTo>
                    <a:pt x="355" y="408"/>
                    <a:pt x="333" y="473"/>
                    <a:pt x="337" y="478"/>
                  </a:cubicBezTo>
                  <a:cubicBezTo>
                    <a:pt x="342" y="478"/>
                    <a:pt x="377" y="416"/>
                    <a:pt x="364" y="303"/>
                  </a:cubicBezTo>
                  <a:cubicBezTo>
                    <a:pt x="359" y="251"/>
                    <a:pt x="337" y="185"/>
                    <a:pt x="293" y="124"/>
                  </a:cubicBezTo>
                  <a:cubicBezTo>
                    <a:pt x="252" y="74"/>
                    <a:pt x="199" y="0"/>
                    <a:pt x="10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6"/>
            <p:cNvSpPr/>
            <p:nvPr/>
          </p:nvSpPr>
          <p:spPr>
            <a:xfrm>
              <a:off x="-233670" y="4492924"/>
              <a:ext cx="63363" cy="49916"/>
            </a:xfrm>
            <a:custGeom>
              <a:avLst/>
              <a:gdLst/>
              <a:ahLst/>
              <a:cxnLst/>
              <a:rect l="l" t="t" r="r" b="b"/>
              <a:pathLst>
                <a:path w="1390" h="1095" extrusionOk="0">
                  <a:moveTo>
                    <a:pt x="220" y="0"/>
                  </a:moveTo>
                  <a:cubicBezTo>
                    <a:pt x="161" y="0"/>
                    <a:pt x="113" y="4"/>
                    <a:pt x="75" y="11"/>
                  </a:cubicBezTo>
                  <a:cubicBezTo>
                    <a:pt x="26" y="20"/>
                    <a:pt x="0" y="28"/>
                    <a:pt x="0" y="32"/>
                  </a:cubicBezTo>
                  <a:cubicBezTo>
                    <a:pt x="0" y="34"/>
                    <a:pt x="4" y="35"/>
                    <a:pt x="12" y="35"/>
                  </a:cubicBezTo>
                  <a:cubicBezTo>
                    <a:pt x="32" y="35"/>
                    <a:pt x="77" y="30"/>
                    <a:pt x="142" y="30"/>
                  </a:cubicBezTo>
                  <a:cubicBezTo>
                    <a:pt x="182" y="30"/>
                    <a:pt x="230" y="32"/>
                    <a:pt x="284" y="38"/>
                  </a:cubicBezTo>
                  <a:cubicBezTo>
                    <a:pt x="458" y="50"/>
                    <a:pt x="700" y="121"/>
                    <a:pt x="909" y="282"/>
                  </a:cubicBezTo>
                  <a:cubicBezTo>
                    <a:pt x="1123" y="444"/>
                    <a:pt x="1250" y="662"/>
                    <a:pt x="1307" y="824"/>
                  </a:cubicBezTo>
                  <a:cubicBezTo>
                    <a:pt x="1367" y="983"/>
                    <a:pt x="1376" y="1095"/>
                    <a:pt x="1385" y="1095"/>
                  </a:cubicBezTo>
                  <a:cubicBezTo>
                    <a:pt x="1385" y="1095"/>
                    <a:pt x="1385" y="1095"/>
                    <a:pt x="1386" y="1095"/>
                  </a:cubicBezTo>
                  <a:cubicBezTo>
                    <a:pt x="1390" y="1095"/>
                    <a:pt x="1390" y="1069"/>
                    <a:pt x="1386" y="1020"/>
                  </a:cubicBezTo>
                  <a:cubicBezTo>
                    <a:pt x="1381" y="968"/>
                    <a:pt x="1368" y="898"/>
                    <a:pt x="1337" y="811"/>
                  </a:cubicBezTo>
                  <a:cubicBezTo>
                    <a:pt x="1285" y="641"/>
                    <a:pt x="1158" y="413"/>
                    <a:pt x="940" y="242"/>
                  </a:cubicBezTo>
                  <a:cubicBezTo>
                    <a:pt x="716" y="76"/>
                    <a:pt x="468" y="11"/>
                    <a:pt x="289" y="2"/>
                  </a:cubicBezTo>
                  <a:cubicBezTo>
                    <a:pt x="264" y="1"/>
                    <a:pt x="242" y="0"/>
                    <a:pt x="2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6"/>
            <p:cNvSpPr/>
            <p:nvPr/>
          </p:nvSpPr>
          <p:spPr>
            <a:xfrm>
              <a:off x="-217760" y="4420900"/>
              <a:ext cx="2416" cy="72115"/>
            </a:xfrm>
            <a:custGeom>
              <a:avLst/>
              <a:gdLst/>
              <a:ahLst/>
              <a:cxnLst/>
              <a:rect l="l" t="t" r="r" b="b"/>
              <a:pathLst>
                <a:path w="53" h="1582" extrusionOk="0">
                  <a:moveTo>
                    <a:pt x="22" y="0"/>
                  </a:moveTo>
                  <a:cubicBezTo>
                    <a:pt x="10" y="0"/>
                    <a:pt x="0" y="354"/>
                    <a:pt x="5" y="791"/>
                  </a:cubicBezTo>
                  <a:cubicBezTo>
                    <a:pt x="5" y="1229"/>
                    <a:pt x="18" y="1582"/>
                    <a:pt x="31" y="1582"/>
                  </a:cubicBezTo>
                  <a:cubicBezTo>
                    <a:pt x="44" y="1582"/>
                    <a:pt x="53" y="1229"/>
                    <a:pt x="49" y="791"/>
                  </a:cubicBezTo>
                  <a:cubicBezTo>
                    <a:pt x="49" y="354"/>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6"/>
            <p:cNvSpPr/>
            <p:nvPr/>
          </p:nvSpPr>
          <p:spPr>
            <a:xfrm>
              <a:off x="-148426" y="4525837"/>
              <a:ext cx="51420" cy="2690"/>
            </a:xfrm>
            <a:custGeom>
              <a:avLst/>
              <a:gdLst/>
              <a:ahLst/>
              <a:cxnLst/>
              <a:rect l="l" t="t" r="r" b="b"/>
              <a:pathLst>
                <a:path w="1128" h="59" extrusionOk="0">
                  <a:moveTo>
                    <a:pt x="1075" y="1"/>
                  </a:moveTo>
                  <a:cubicBezTo>
                    <a:pt x="986" y="1"/>
                    <a:pt x="792" y="11"/>
                    <a:pt x="564" y="14"/>
                  </a:cubicBezTo>
                  <a:cubicBezTo>
                    <a:pt x="357" y="14"/>
                    <a:pt x="176" y="9"/>
                    <a:pt x="77" y="9"/>
                  </a:cubicBezTo>
                  <a:cubicBezTo>
                    <a:pt x="28" y="9"/>
                    <a:pt x="0" y="10"/>
                    <a:pt x="0" y="14"/>
                  </a:cubicBezTo>
                  <a:cubicBezTo>
                    <a:pt x="0" y="23"/>
                    <a:pt x="225" y="59"/>
                    <a:pt x="517" y="59"/>
                  </a:cubicBezTo>
                  <a:cubicBezTo>
                    <a:pt x="533" y="59"/>
                    <a:pt x="548" y="58"/>
                    <a:pt x="564" y="58"/>
                  </a:cubicBezTo>
                  <a:cubicBezTo>
                    <a:pt x="879" y="58"/>
                    <a:pt x="1128" y="14"/>
                    <a:pt x="1128" y="6"/>
                  </a:cubicBezTo>
                  <a:cubicBezTo>
                    <a:pt x="1127" y="2"/>
                    <a:pt x="1108" y="1"/>
                    <a:pt x="107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6"/>
            <p:cNvSpPr/>
            <p:nvPr/>
          </p:nvSpPr>
          <p:spPr>
            <a:xfrm>
              <a:off x="-183298" y="4526840"/>
              <a:ext cx="6017" cy="10029"/>
            </a:xfrm>
            <a:custGeom>
              <a:avLst/>
              <a:gdLst/>
              <a:ahLst/>
              <a:cxnLst/>
              <a:rect l="l" t="t" r="r" b="b"/>
              <a:pathLst>
                <a:path w="132" h="220" extrusionOk="0">
                  <a:moveTo>
                    <a:pt x="13" y="0"/>
                  </a:moveTo>
                  <a:cubicBezTo>
                    <a:pt x="11" y="0"/>
                    <a:pt x="10" y="1"/>
                    <a:pt x="9" y="2"/>
                  </a:cubicBezTo>
                  <a:cubicBezTo>
                    <a:pt x="1" y="14"/>
                    <a:pt x="31" y="54"/>
                    <a:pt x="57" y="115"/>
                  </a:cubicBezTo>
                  <a:cubicBezTo>
                    <a:pt x="88" y="172"/>
                    <a:pt x="101" y="220"/>
                    <a:pt x="114" y="220"/>
                  </a:cubicBezTo>
                  <a:cubicBezTo>
                    <a:pt x="127" y="220"/>
                    <a:pt x="132" y="159"/>
                    <a:pt x="101" y="93"/>
                  </a:cubicBezTo>
                  <a:cubicBezTo>
                    <a:pt x="74" y="35"/>
                    <a:pt x="29" y="0"/>
                    <a:pt x="1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6"/>
            <p:cNvSpPr/>
            <p:nvPr/>
          </p:nvSpPr>
          <p:spPr>
            <a:xfrm>
              <a:off x="-196427" y="4510839"/>
              <a:ext cx="7385" cy="6792"/>
            </a:xfrm>
            <a:custGeom>
              <a:avLst/>
              <a:gdLst/>
              <a:ahLst/>
              <a:cxnLst/>
              <a:rect l="l" t="t" r="r" b="b"/>
              <a:pathLst>
                <a:path w="162" h="149" extrusionOk="0">
                  <a:moveTo>
                    <a:pt x="13" y="1"/>
                  </a:moveTo>
                  <a:cubicBezTo>
                    <a:pt x="11" y="1"/>
                    <a:pt x="10" y="1"/>
                    <a:pt x="9" y="2"/>
                  </a:cubicBezTo>
                  <a:cubicBezTo>
                    <a:pt x="0" y="16"/>
                    <a:pt x="22" y="55"/>
                    <a:pt x="66" y="95"/>
                  </a:cubicBezTo>
                  <a:cubicBezTo>
                    <a:pt x="99" y="128"/>
                    <a:pt x="134" y="149"/>
                    <a:pt x="148" y="149"/>
                  </a:cubicBezTo>
                  <a:cubicBezTo>
                    <a:pt x="150" y="149"/>
                    <a:pt x="152" y="148"/>
                    <a:pt x="153" y="147"/>
                  </a:cubicBezTo>
                  <a:cubicBezTo>
                    <a:pt x="162" y="138"/>
                    <a:pt x="140" y="99"/>
                    <a:pt x="97" y="59"/>
                  </a:cubicBezTo>
                  <a:cubicBezTo>
                    <a:pt x="62" y="25"/>
                    <a:pt x="28" y="1"/>
                    <a:pt x="1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6"/>
            <p:cNvSpPr/>
            <p:nvPr/>
          </p:nvSpPr>
          <p:spPr>
            <a:xfrm>
              <a:off x="-214889" y="4502953"/>
              <a:ext cx="10485" cy="4285"/>
            </a:xfrm>
            <a:custGeom>
              <a:avLst/>
              <a:gdLst/>
              <a:ahLst/>
              <a:cxnLst/>
              <a:rect l="l" t="t" r="r" b="b"/>
              <a:pathLst>
                <a:path w="230" h="94" extrusionOk="0">
                  <a:moveTo>
                    <a:pt x="68" y="0"/>
                  </a:moveTo>
                  <a:cubicBezTo>
                    <a:pt x="27" y="0"/>
                    <a:pt x="1" y="13"/>
                    <a:pt x="3" y="22"/>
                  </a:cubicBezTo>
                  <a:cubicBezTo>
                    <a:pt x="8" y="36"/>
                    <a:pt x="56" y="36"/>
                    <a:pt x="113" y="54"/>
                  </a:cubicBezTo>
                  <a:cubicBezTo>
                    <a:pt x="162" y="68"/>
                    <a:pt x="203" y="94"/>
                    <a:pt x="217" y="94"/>
                  </a:cubicBezTo>
                  <a:cubicBezTo>
                    <a:pt x="219" y="94"/>
                    <a:pt x="221" y="93"/>
                    <a:pt x="222" y="92"/>
                  </a:cubicBezTo>
                  <a:cubicBezTo>
                    <a:pt x="230" y="84"/>
                    <a:pt x="200" y="32"/>
                    <a:pt x="130" y="10"/>
                  </a:cubicBezTo>
                  <a:cubicBezTo>
                    <a:pt x="107" y="3"/>
                    <a:pt x="86" y="0"/>
                    <a:pt x="6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6"/>
            <p:cNvSpPr/>
            <p:nvPr/>
          </p:nvSpPr>
          <p:spPr>
            <a:xfrm>
              <a:off x="-228336" y="4500309"/>
              <a:ext cx="5835" cy="2781"/>
            </a:xfrm>
            <a:custGeom>
              <a:avLst/>
              <a:gdLst/>
              <a:ahLst/>
              <a:cxnLst/>
              <a:rect l="l" t="t" r="r" b="b"/>
              <a:pathLst>
                <a:path w="128" h="61" extrusionOk="0">
                  <a:moveTo>
                    <a:pt x="28" y="1"/>
                  </a:moveTo>
                  <a:cubicBezTo>
                    <a:pt x="17" y="1"/>
                    <a:pt x="8" y="4"/>
                    <a:pt x="6" y="11"/>
                  </a:cubicBezTo>
                  <a:cubicBezTo>
                    <a:pt x="1" y="19"/>
                    <a:pt x="23" y="41"/>
                    <a:pt x="58" y="54"/>
                  </a:cubicBezTo>
                  <a:cubicBezTo>
                    <a:pt x="72" y="58"/>
                    <a:pt x="86" y="61"/>
                    <a:pt x="97" y="61"/>
                  </a:cubicBezTo>
                  <a:cubicBezTo>
                    <a:pt x="111" y="61"/>
                    <a:pt x="121" y="57"/>
                    <a:pt x="123" y="50"/>
                  </a:cubicBezTo>
                  <a:cubicBezTo>
                    <a:pt x="127" y="41"/>
                    <a:pt x="105" y="19"/>
                    <a:pt x="71" y="11"/>
                  </a:cubicBezTo>
                  <a:cubicBezTo>
                    <a:pt x="56" y="4"/>
                    <a:pt x="40" y="1"/>
                    <a:pt x="2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6"/>
            <p:cNvSpPr/>
            <p:nvPr/>
          </p:nvSpPr>
          <p:spPr>
            <a:xfrm>
              <a:off x="557412" y="1720904"/>
              <a:ext cx="199024" cy="228563"/>
            </a:xfrm>
            <a:custGeom>
              <a:avLst/>
              <a:gdLst/>
              <a:ahLst/>
              <a:cxnLst/>
              <a:rect l="l" t="t" r="r" b="b"/>
              <a:pathLst>
                <a:path w="4366" h="5014" extrusionOk="0">
                  <a:moveTo>
                    <a:pt x="3564" y="1"/>
                  </a:moveTo>
                  <a:cubicBezTo>
                    <a:pt x="3147" y="1"/>
                    <a:pt x="0" y="3253"/>
                    <a:pt x="0" y="3253"/>
                  </a:cubicBezTo>
                  <a:lnTo>
                    <a:pt x="1813" y="5014"/>
                  </a:lnTo>
                  <a:cubicBezTo>
                    <a:pt x="4365" y="3104"/>
                    <a:pt x="2784" y="1898"/>
                    <a:pt x="2582" y="1720"/>
                  </a:cubicBezTo>
                  <a:cubicBezTo>
                    <a:pt x="2382" y="1540"/>
                    <a:pt x="3889" y="159"/>
                    <a:pt x="3588" y="6"/>
                  </a:cubicBezTo>
                  <a:cubicBezTo>
                    <a:pt x="3582" y="2"/>
                    <a:pt x="3574" y="1"/>
                    <a:pt x="3564" y="1"/>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6"/>
            <p:cNvSpPr/>
            <p:nvPr/>
          </p:nvSpPr>
          <p:spPr>
            <a:xfrm>
              <a:off x="640058" y="1808564"/>
              <a:ext cx="46679" cy="60446"/>
            </a:xfrm>
            <a:custGeom>
              <a:avLst/>
              <a:gdLst/>
              <a:ahLst/>
              <a:cxnLst/>
              <a:rect l="l" t="t" r="r" b="b"/>
              <a:pathLst>
                <a:path w="1024" h="1326" extrusionOk="0">
                  <a:moveTo>
                    <a:pt x="734" y="1"/>
                  </a:moveTo>
                  <a:cubicBezTo>
                    <a:pt x="728" y="1"/>
                    <a:pt x="702" y="36"/>
                    <a:pt x="664" y="89"/>
                  </a:cubicBezTo>
                  <a:cubicBezTo>
                    <a:pt x="608" y="172"/>
                    <a:pt x="551" y="259"/>
                    <a:pt x="494" y="347"/>
                  </a:cubicBezTo>
                  <a:cubicBezTo>
                    <a:pt x="412" y="469"/>
                    <a:pt x="328" y="596"/>
                    <a:pt x="245" y="727"/>
                  </a:cubicBezTo>
                  <a:cubicBezTo>
                    <a:pt x="197" y="801"/>
                    <a:pt x="149" y="872"/>
                    <a:pt x="97" y="954"/>
                  </a:cubicBezTo>
                  <a:cubicBezTo>
                    <a:pt x="53" y="1033"/>
                    <a:pt x="0" y="1151"/>
                    <a:pt x="79" y="1251"/>
                  </a:cubicBezTo>
                  <a:cubicBezTo>
                    <a:pt x="124" y="1304"/>
                    <a:pt x="185" y="1325"/>
                    <a:pt x="246" y="1325"/>
                  </a:cubicBezTo>
                  <a:cubicBezTo>
                    <a:pt x="290" y="1325"/>
                    <a:pt x="335" y="1314"/>
                    <a:pt x="372" y="1295"/>
                  </a:cubicBezTo>
                  <a:cubicBezTo>
                    <a:pt x="464" y="1247"/>
                    <a:pt x="521" y="1168"/>
                    <a:pt x="564" y="1094"/>
                  </a:cubicBezTo>
                  <a:cubicBezTo>
                    <a:pt x="652" y="959"/>
                    <a:pt x="730" y="832"/>
                    <a:pt x="809" y="709"/>
                  </a:cubicBezTo>
                  <a:cubicBezTo>
                    <a:pt x="862" y="618"/>
                    <a:pt x="914" y="531"/>
                    <a:pt x="966" y="443"/>
                  </a:cubicBezTo>
                  <a:cubicBezTo>
                    <a:pt x="1001" y="382"/>
                    <a:pt x="1023" y="347"/>
                    <a:pt x="1019" y="342"/>
                  </a:cubicBezTo>
                  <a:lnTo>
                    <a:pt x="1019" y="342"/>
                  </a:lnTo>
                  <a:cubicBezTo>
                    <a:pt x="1019" y="342"/>
                    <a:pt x="993" y="373"/>
                    <a:pt x="953" y="434"/>
                  </a:cubicBezTo>
                  <a:cubicBezTo>
                    <a:pt x="896" y="517"/>
                    <a:pt x="840" y="600"/>
                    <a:pt x="779" y="692"/>
                  </a:cubicBezTo>
                  <a:cubicBezTo>
                    <a:pt x="700" y="810"/>
                    <a:pt x="616" y="937"/>
                    <a:pt x="529" y="1072"/>
                  </a:cubicBezTo>
                  <a:cubicBezTo>
                    <a:pt x="485" y="1142"/>
                    <a:pt x="428" y="1212"/>
                    <a:pt x="350" y="1251"/>
                  </a:cubicBezTo>
                  <a:cubicBezTo>
                    <a:pt x="321" y="1268"/>
                    <a:pt x="285" y="1277"/>
                    <a:pt x="249" y="1277"/>
                  </a:cubicBezTo>
                  <a:cubicBezTo>
                    <a:pt x="199" y="1277"/>
                    <a:pt x="147" y="1259"/>
                    <a:pt x="114" y="1221"/>
                  </a:cubicBezTo>
                  <a:cubicBezTo>
                    <a:pt x="57" y="1155"/>
                    <a:pt x="92" y="1055"/>
                    <a:pt x="136" y="976"/>
                  </a:cubicBezTo>
                  <a:cubicBezTo>
                    <a:pt x="184" y="902"/>
                    <a:pt x="232" y="823"/>
                    <a:pt x="281" y="749"/>
                  </a:cubicBezTo>
                  <a:cubicBezTo>
                    <a:pt x="363" y="618"/>
                    <a:pt x="442" y="487"/>
                    <a:pt x="521" y="364"/>
                  </a:cubicBezTo>
                  <a:cubicBezTo>
                    <a:pt x="577" y="273"/>
                    <a:pt x="630" y="185"/>
                    <a:pt x="678" y="102"/>
                  </a:cubicBezTo>
                  <a:cubicBezTo>
                    <a:pt x="717" y="37"/>
                    <a:pt x="735" y="1"/>
                    <a:pt x="735" y="1"/>
                  </a:cubicBezTo>
                  <a:cubicBezTo>
                    <a:pt x="734" y="1"/>
                    <a:pt x="734" y="1"/>
                    <a:pt x="734"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6"/>
            <p:cNvSpPr/>
            <p:nvPr/>
          </p:nvSpPr>
          <p:spPr>
            <a:xfrm>
              <a:off x="657152" y="1828895"/>
              <a:ext cx="37106" cy="52104"/>
            </a:xfrm>
            <a:custGeom>
              <a:avLst/>
              <a:gdLst/>
              <a:ahLst/>
              <a:cxnLst/>
              <a:rect l="l" t="t" r="r" b="b"/>
              <a:pathLst>
                <a:path w="814" h="1143" extrusionOk="0">
                  <a:moveTo>
                    <a:pt x="574" y="1"/>
                  </a:moveTo>
                  <a:cubicBezTo>
                    <a:pt x="574" y="1"/>
                    <a:pt x="547" y="27"/>
                    <a:pt x="513" y="75"/>
                  </a:cubicBezTo>
                  <a:cubicBezTo>
                    <a:pt x="473" y="128"/>
                    <a:pt x="425" y="202"/>
                    <a:pt x="364" y="299"/>
                  </a:cubicBezTo>
                  <a:cubicBezTo>
                    <a:pt x="307" y="390"/>
                    <a:pt x="237" y="508"/>
                    <a:pt x="154" y="626"/>
                  </a:cubicBezTo>
                  <a:cubicBezTo>
                    <a:pt x="115" y="688"/>
                    <a:pt x="63" y="749"/>
                    <a:pt x="31" y="827"/>
                  </a:cubicBezTo>
                  <a:cubicBezTo>
                    <a:pt x="1" y="906"/>
                    <a:pt x="1" y="1011"/>
                    <a:pt x="67" y="1085"/>
                  </a:cubicBezTo>
                  <a:cubicBezTo>
                    <a:pt x="101" y="1127"/>
                    <a:pt x="150" y="1143"/>
                    <a:pt x="199" y="1143"/>
                  </a:cubicBezTo>
                  <a:cubicBezTo>
                    <a:pt x="243" y="1143"/>
                    <a:pt x="287" y="1130"/>
                    <a:pt x="320" y="1112"/>
                  </a:cubicBezTo>
                  <a:cubicBezTo>
                    <a:pt x="398" y="1072"/>
                    <a:pt x="456" y="1011"/>
                    <a:pt x="503" y="954"/>
                  </a:cubicBezTo>
                  <a:cubicBezTo>
                    <a:pt x="600" y="840"/>
                    <a:pt x="670" y="722"/>
                    <a:pt x="713" y="622"/>
                  </a:cubicBezTo>
                  <a:cubicBezTo>
                    <a:pt x="761" y="517"/>
                    <a:pt x="788" y="430"/>
                    <a:pt x="801" y="368"/>
                  </a:cubicBezTo>
                  <a:cubicBezTo>
                    <a:pt x="814" y="307"/>
                    <a:pt x="814" y="272"/>
                    <a:pt x="814" y="272"/>
                  </a:cubicBezTo>
                  <a:cubicBezTo>
                    <a:pt x="814" y="272"/>
                    <a:pt x="814" y="272"/>
                    <a:pt x="813" y="272"/>
                  </a:cubicBezTo>
                  <a:cubicBezTo>
                    <a:pt x="805" y="272"/>
                    <a:pt x="782" y="411"/>
                    <a:pt x="683" y="609"/>
                  </a:cubicBezTo>
                  <a:cubicBezTo>
                    <a:pt x="634" y="705"/>
                    <a:pt x="565" y="819"/>
                    <a:pt x="469" y="928"/>
                  </a:cubicBezTo>
                  <a:cubicBezTo>
                    <a:pt x="421" y="985"/>
                    <a:pt x="368" y="1037"/>
                    <a:pt x="303" y="1072"/>
                  </a:cubicBezTo>
                  <a:cubicBezTo>
                    <a:pt x="272" y="1088"/>
                    <a:pt x="237" y="1098"/>
                    <a:pt x="203" y="1098"/>
                  </a:cubicBezTo>
                  <a:cubicBezTo>
                    <a:pt x="163" y="1098"/>
                    <a:pt x="125" y="1085"/>
                    <a:pt x="97" y="1055"/>
                  </a:cubicBezTo>
                  <a:cubicBezTo>
                    <a:pt x="49" y="997"/>
                    <a:pt x="49" y="910"/>
                    <a:pt x="75" y="845"/>
                  </a:cubicBezTo>
                  <a:cubicBezTo>
                    <a:pt x="102" y="775"/>
                    <a:pt x="150" y="714"/>
                    <a:pt x="189" y="652"/>
                  </a:cubicBezTo>
                  <a:cubicBezTo>
                    <a:pt x="273" y="525"/>
                    <a:pt x="338" y="412"/>
                    <a:pt x="394" y="315"/>
                  </a:cubicBezTo>
                  <a:cubicBezTo>
                    <a:pt x="438" y="237"/>
                    <a:pt x="482" y="163"/>
                    <a:pt x="525" y="85"/>
                  </a:cubicBezTo>
                  <a:cubicBezTo>
                    <a:pt x="561" y="32"/>
                    <a:pt x="578" y="1"/>
                    <a:pt x="574"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p:nvPr/>
          </p:nvSpPr>
          <p:spPr>
            <a:xfrm>
              <a:off x="590871" y="1833453"/>
              <a:ext cx="74349" cy="34736"/>
            </a:xfrm>
            <a:custGeom>
              <a:avLst/>
              <a:gdLst/>
              <a:ahLst/>
              <a:cxnLst/>
              <a:rect l="l" t="t" r="r" b="b"/>
              <a:pathLst>
                <a:path w="1631" h="762" extrusionOk="0">
                  <a:moveTo>
                    <a:pt x="1523" y="0"/>
                  </a:moveTo>
                  <a:cubicBezTo>
                    <a:pt x="1512" y="0"/>
                    <a:pt x="1501" y="2"/>
                    <a:pt x="1491" y="2"/>
                  </a:cubicBezTo>
                  <a:cubicBezTo>
                    <a:pt x="1088" y="28"/>
                    <a:pt x="686" y="54"/>
                    <a:pt x="284" y="84"/>
                  </a:cubicBezTo>
                  <a:lnTo>
                    <a:pt x="0" y="762"/>
                  </a:lnTo>
                  <a:cubicBezTo>
                    <a:pt x="192" y="749"/>
                    <a:pt x="384" y="740"/>
                    <a:pt x="577" y="727"/>
                  </a:cubicBezTo>
                  <a:cubicBezTo>
                    <a:pt x="787" y="714"/>
                    <a:pt x="1001" y="701"/>
                    <a:pt x="1193" y="622"/>
                  </a:cubicBezTo>
                  <a:cubicBezTo>
                    <a:pt x="1390" y="544"/>
                    <a:pt x="1569" y="386"/>
                    <a:pt x="1612" y="181"/>
                  </a:cubicBezTo>
                  <a:cubicBezTo>
                    <a:pt x="1630" y="116"/>
                    <a:pt x="1616" y="28"/>
                    <a:pt x="1556" y="6"/>
                  </a:cubicBezTo>
                  <a:cubicBezTo>
                    <a:pt x="1545" y="2"/>
                    <a:pt x="1534" y="0"/>
                    <a:pt x="1523"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6"/>
            <p:cNvSpPr/>
            <p:nvPr/>
          </p:nvSpPr>
          <p:spPr>
            <a:xfrm>
              <a:off x="590689" y="1832405"/>
              <a:ext cx="75534" cy="35967"/>
            </a:xfrm>
            <a:custGeom>
              <a:avLst/>
              <a:gdLst/>
              <a:ahLst/>
              <a:cxnLst/>
              <a:rect l="l" t="t" r="r" b="b"/>
              <a:pathLst>
                <a:path w="1657" h="789" extrusionOk="0">
                  <a:moveTo>
                    <a:pt x="1505" y="1"/>
                  </a:moveTo>
                  <a:cubicBezTo>
                    <a:pt x="1486" y="1"/>
                    <a:pt x="1469" y="4"/>
                    <a:pt x="1451" y="8"/>
                  </a:cubicBezTo>
                  <a:cubicBezTo>
                    <a:pt x="1398" y="8"/>
                    <a:pt x="1346" y="12"/>
                    <a:pt x="1297" y="16"/>
                  </a:cubicBezTo>
                  <a:cubicBezTo>
                    <a:pt x="1110" y="29"/>
                    <a:pt x="935" y="42"/>
                    <a:pt x="773" y="55"/>
                  </a:cubicBezTo>
                  <a:cubicBezTo>
                    <a:pt x="646" y="69"/>
                    <a:pt x="529" y="77"/>
                    <a:pt x="420" y="86"/>
                  </a:cubicBezTo>
                  <a:cubicBezTo>
                    <a:pt x="336" y="95"/>
                    <a:pt x="288" y="103"/>
                    <a:pt x="288" y="107"/>
                  </a:cubicBezTo>
                  <a:lnTo>
                    <a:pt x="420" y="107"/>
                  </a:lnTo>
                  <a:cubicBezTo>
                    <a:pt x="533" y="99"/>
                    <a:pt x="646" y="95"/>
                    <a:pt x="773" y="91"/>
                  </a:cubicBezTo>
                  <a:cubicBezTo>
                    <a:pt x="939" y="81"/>
                    <a:pt x="1114" y="69"/>
                    <a:pt x="1302" y="60"/>
                  </a:cubicBezTo>
                  <a:cubicBezTo>
                    <a:pt x="1350" y="55"/>
                    <a:pt x="1402" y="51"/>
                    <a:pt x="1451" y="51"/>
                  </a:cubicBezTo>
                  <a:cubicBezTo>
                    <a:pt x="1473" y="49"/>
                    <a:pt x="1495" y="47"/>
                    <a:pt x="1514" y="47"/>
                  </a:cubicBezTo>
                  <a:cubicBezTo>
                    <a:pt x="1542" y="47"/>
                    <a:pt x="1566" y="52"/>
                    <a:pt x="1582" y="73"/>
                  </a:cubicBezTo>
                  <a:cubicBezTo>
                    <a:pt x="1630" y="151"/>
                    <a:pt x="1582" y="270"/>
                    <a:pt x="1525" y="357"/>
                  </a:cubicBezTo>
                  <a:cubicBezTo>
                    <a:pt x="1402" y="545"/>
                    <a:pt x="1193" y="641"/>
                    <a:pt x="1005" y="680"/>
                  </a:cubicBezTo>
                  <a:cubicBezTo>
                    <a:pt x="813" y="720"/>
                    <a:pt x="634" y="728"/>
                    <a:pt x="485" y="737"/>
                  </a:cubicBezTo>
                  <a:cubicBezTo>
                    <a:pt x="358" y="750"/>
                    <a:pt x="244" y="759"/>
                    <a:pt x="131" y="768"/>
                  </a:cubicBezTo>
                  <a:cubicBezTo>
                    <a:pt x="47" y="777"/>
                    <a:pt x="0" y="781"/>
                    <a:pt x="4" y="785"/>
                  </a:cubicBezTo>
                  <a:cubicBezTo>
                    <a:pt x="4" y="787"/>
                    <a:pt x="15" y="788"/>
                    <a:pt x="36" y="788"/>
                  </a:cubicBezTo>
                  <a:cubicBezTo>
                    <a:pt x="57" y="788"/>
                    <a:pt x="89" y="787"/>
                    <a:pt x="131" y="785"/>
                  </a:cubicBezTo>
                  <a:cubicBezTo>
                    <a:pt x="244" y="781"/>
                    <a:pt x="362" y="777"/>
                    <a:pt x="489" y="772"/>
                  </a:cubicBezTo>
                  <a:cubicBezTo>
                    <a:pt x="638" y="763"/>
                    <a:pt x="817" y="763"/>
                    <a:pt x="1013" y="724"/>
                  </a:cubicBezTo>
                  <a:cubicBezTo>
                    <a:pt x="1210" y="684"/>
                    <a:pt x="1433" y="589"/>
                    <a:pt x="1564" y="383"/>
                  </a:cubicBezTo>
                  <a:cubicBezTo>
                    <a:pt x="1600" y="335"/>
                    <a:pt x="1620" y="278"/>
                    <a:pt x="1638" y="222"/>
                  </a:cubicBezTo>
                  <a:cubicBezTo>
                    <a:pt x="1652" y="165"/>
                    <a:pt x="1656" y="99"/>
                    <a:pt x="1616" y="47"/>
                  </a:cubicBezTo>
                  <a:cubicBezTo>
                    <a:pt x="1600" y="16"/>
                    <a:pt x="1560" y="2"/>
                    <a:pt x="1529" y="2"/>
                  </a:cubicBezTo>
                  <a:cubicBezTo>
                    <a:pt x="1521" y="1"/>
                    <a:pt x="1513" y="1"/>
                    <a:pt x="1505"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6"/>
            <p:cNvSpPr/>
            <p:nvPr/>
          </p:nvSpPr>
          <p:spPr>
            <a:xfrm>
              <a:off x="676708" y="1844667"/>
              <a:ext cx="26941" cy="45084"/>
            </a:xfrm>
            <a:custGeom>
              <a:avLst/>
              <a:gdLst/>
              <a:ahLst/>
              <a:cxnLst/>
              <a:rect l="l" t="t" r="r" b="b"/>
              <a:pathLst>
                <a:path w="591" h="989" extrusionOk="0">
                  <a:moveTo>
                    <a:pt x="368" y="1"/>
                  </a:moveTo>
                  <a:cubicBezTo>
                    <a:pt x="359" y="1"/>
                    <a:pt x="310" y="96"/>
                    <a:pt x="237" y="258"/>
                  </a:cubicBezTo>
                  <a:cubicBezTo>
                    <a:pt x="193" y="354"/>
                    <a:pt x="149" y="451"/>
                    <a:pt x="106" y="542"/>
                  </a:cubicBezTo>
                  <a:cubicBezTo>
                    <a:pt x="84" y="595"/>
                    <a:pt x="58" y="647"/>
                    <a:pt x="36" y="713"/>
                  </a:cubicBezTo>
                  <a:cubicBezTo>
                    <a:pt x="14" y="774"/>
                    <a:pt x="1" y="857"/>
                    <a:pt x="48" y="923"/>
                  </a:cubicBezTo>
                  <a:cubicBezTo>
                    <a:pt x="70" y="953"/>
                    <a:pt x="101" y="979"/>
                    <a:pt x="145" y="988"/>
                  </a:cubicBezTo>
                  <a:cubicBezTo>
                    <a:pt x="150" y="988"/>
                    <a:pt x="155" y="989"/>
                    <a:pt x="160" y="989"/>
                  </a:cubicBezTo>
                  <a:cubicBezTo>
                    <a:pt x="194" y="989"/>
                    <a:pt x="227" y="977"/>
                    <a:pt x="250" y="962"/>
                  </a:cubicBezTo>
                  <a:cubicBezTo>
                    <a:pt x="310" y="923"/>
                    <a:pt x="354" y="875"/>
                    <a:pt x="385" y="822"/>
                  </a:cubicBezTo>
                  <a:cubicBezTo>
                    <a:pt x="451" y="717"/>
                    <a:pt x="473" y="612"/>
                    <a:pt x="499" y="530"/>
                  </a:cubicBezTo>
                  <a:cubicBezTo>
                    <a:pt x="520" y="441"/>
                    <a:pt x="542" y="376"/>
                    <a:pt x="560" y="328"/>
                  </a:cubicBezTo>
                  <a:cubicBezTo>
                    <a:pt x="578" y="284"/>
                    <a:pt x="590" y="258"/>
                    <a:pt x="586" y="258"/>
                  </a:cubicBezTo>
                  <a:cubicBezTo>
                    <a:pt x="586" y="258"/>
                    <a:pt x="586" y="258"/>
                    <a:pt x="586" y="258"/>
                  </a:cubicBezTo>
                  <a:cubicBezTo>
                    <a:pt x="579" y="258"/>
                    <a:pt x="515" y="350"/>
                    <a:pt x="468" y="516"/>
                  </a:cubicBezTo>
                  <a:cubicBezTo>
                    <a:pt x="437" y="604"/>
                    <a:pt x="411" y="704"/>
                    <a:pt x="350" y="800"/>
                  </a:cubicBezTo>
                  <a:cubicBezTo>
                    <a:pt x="320" y="844"/>
                    <a:pt x="276" y="892"/>
                    <a:pt x="227" y="923"/>
                  </a:cubicBezTo>
                  <a:cubicBezTo>
                    <a:pt x="208" y="935"/>
                    <a:pt x="186" y="942"/>
                    <a:pt x="165" y="942"/>
                  </a:cubicBezTo>
                  <a:cubicBezTo>
                    <a:pt x="135" y="942"/>
                    <a:pt x="106" y="928"/>
                    <a:pt x="88" y="897"/>
                  </a:cubicBezTo>
                  <a:cubicBezTo>
                    <a:pt x="18" y="792"/>
                    <a:pt x="110" y="665"/>
                    <a:pt x="145" y="560"/>
                  </a:cubicBezTo>
                  <a:cubicBezTo>
                    <a:pt x="184" y="463"/>
                    <a:pt x="223" y="368"/>
                    <a:pt x="267" y="272"/>
                  </a:cubicBezTo>
                  <a:cubicBezTo>
                    <a:pt x="332" y="106"/>
                    <a:pt x="372" y="5"/>
                    <a:pt x="368"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6"/>
            <p:cNvSpPr/>
            <p:nvPr/>
          </p:nvSpPr>
          <p:spPr>
            <a:xfrm>
              <a:off x="633265" y="1865180"/>
              <a:ext cx="6655" cy="46861"/>
            </a:xfrm>
            <a:custGeom>
              <a:avLst/>
              <a:gdLst/>
              <a:ahLst/>
              <a:cxnLst/>
              <a:rect l="l" t="t" r="r" b="b"/>
              <a:pathLst>
                <a:path w="146" h="1028" extrusionOk="0">
                  <a:moveTo>
                    <a:pt x="80" y="1"/>
                  </a:moveTo>
                  <a:cubicBezTo>
                    <a:pt x="79" y="1"/>
                    <a:pt x="79" y="1"/>
                    <a:pt x="79" y="1"/>
                  </a:cubicBezTo>
                  <a:cubicBezTo>
                    <a:pt x="67" y="1"/>
                    <a:pt x="101" y="233"/>
                    <a:pt x="79" y="516"/>
                  </a:cubicBezTo>
                  <a:cubicBezTo>
                    <a:pt x="62" y="800"/>
                    <a:pt x="1" y="1024"/>
                    <a:pt x="14" y="1028"/>
                  </a:cubicBezTo>
                  <a:cubicBezTo>
                    <a:pt x="14" y="1028"/>
                    <a:pt x="14" y="1028"/>
                    <a:pt x="14" y="1028"/>
                  </a:cubicBezTo>
                  <a:cubicBezTo>
                    <a:pt x="24" y="1028"/>
                    <a:pt x="110" y="807"/>
                    <a:pt x="127" y="521"/>
                  </a:cubicBezTo>
                  <a:cubicBezTo>
                    <a:pt x="145" y="230"/>
                    <a:pt x="94" y="1"/>
                    <a:pt x="80"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6"/>
            <p:cNvSpPr/>
            <p:nvPr/>
          </p:nvSpPr>
          <p:spPr>
            <a:xfrm>
              <a:off x="-274696" y="1817590"/>
              <a:ext cx="294251" cy="305967"/>
            </a:xfrm>
            <a:custGeom>
              <a:avLst/>
              <a:gdLst/>
              <a:ahLst/>
              <a:cxnLst/>
              <a:rect l="l" t="t" r="r" b="b"/>
              <a:pathLst>
                <a:path w="6455" h="6712" extrusionOk="0">
                  <a:moveTo>
                    <a:pt x="4295" y="0"/>
                  </a:moveTo>
                  <a:lnTo>
                    <a:pt x="0" y="4624"/>
                  </a:lnTo>
                  <a:cubicBezTo>
                    <a:pt x="283" y="5249"/>
                    <a:pt x="686" y="5839"/>
                    <a:pt x="1245" y="6237"/>
                  </a:cubicBezTo>
                  <a:cubicBezTo>
                    <a:pt x="1656" y="6532"/>
                    <a:pt x="2159" y="6711"/>
                    <a:pt x="2661" y="6711"/>
                  </a:cubicBezTo>
                  <a:cubicBezTo>
                    <a:pt x="2842" y="6711"/>
                    <a:pt x="3023" y="6688"/>
                    <a:pt x="3199" y="6638"/>
                  </a:cubicBezTo>
                  <a:cubicBezTo>
                    <a:pt x="3859" y="6451"/>
                    <a:pt x="4405" y="5839"/>
                    <a:pt x="4426" y="5152"/>
                  </a:cubicBezTo>
                  <a:cubicBezTo>
                    <a:pt x="4597" y="5350"/>
                    <a:pt x="4858" y="5452"/>
                    <a:pt x="5119" y="5452"/>
                  </a:cubicBezTo>
                  <a:cubicBezTo>
                    <a:pt x="5348" y="5452"/>
                    <a:pt x="5577" y="5373"/>
                    <a:pt x="5743" y="5214"/>
                  </a:cubicBezTo>
                  <a:cubicBezTo>
                    <a:pt x="6096" y="4873"/>
                    <a:pt x="6092" y="4234"/>
                    <a:pt x="5733" y="3899"/>
                  </a:cubicBezTo>
                  <a:cubicBezTo>
                    <a:pt x="6057" y="3732"/>
                    <a:pt x="6428" y="3496"/>
                    <a:pt x="6445" y="3129"/>
                  </a:cubicBezTo>
                  <a:cubicBezTo>
                    <a:pt x="6455" y="2897"/>
                    <a:pt x="6306" y="2683"/>
                    <a:pt x="6122" y="2535"/>
                  </a:cubicBezTo>
                  <a:cubicBezTo>
                    <a:pt x="5934" y="2391"/>
                    <a:pt x="5716" y="2299"/>
                    <a:pt x="5515" y="2177"/>
                  </a:cubicBezTo>
                  <a:cubicBezTo>
                    <a:pt x="4767" y="1731"/>
                    <a:pt x="4287" y="870"/>
                    <a:pt x="4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6"/>
            <p:cNvSpPr/>
            <p:nvPr/>
          </p:nvSpPr>
          <p:spPr>
            <a:xfrm>
              <a:off x="-318731" y="1708186"/>
              <a:ext cx="235674" cy="401649"/>
            </a:xfrm>
            <a:custGeom>
              <a:avLst/>
              <a:gdLst/>
              <a:ahLst/>
              <a:cxnLst/>
              <a:rect l="l" t="t" r="r" b="b"/>
              <a:pathLst>
                <a:path w="5170" h="8811" extrusionOk="0">
                  <a:moveTo>
                    <a:pt x="2665" y="1"/>
                  </a:moveTo>
                  <a:lnTo>
                    <a:pt x="0" y="2020"/>
                  </a:lnTo>
                  <a:lnTo>
                    <a:pt x="406" y="8615"/>
                  </a:lnTo>
                  <a:lnTo>
                    <a:pt x="3597" y="8811"/>
                  </a:lnTo>
                  <a:cubicBezTo>
                    <a:pt x="3540" y="8466"/>
                    <a:pt x="3680" y="7007"/>
                    <a:pt x="3680" y="7007"/>
                  </a:cubicBezTo>
                  <a:cubicBezTo>
                    <a:pt x="3680" y="7007"/>
                    <a:pt x="5008" y="6866"/>
                    <a:pt x="5091" y="5547"/>
                  </a:cubicBezTo>
                  <a:cubicBezTo>
                    <a:pt x="5170" y="4227"/>
                    <a:pt x="5091" y="1186"/>
                    <a:pt x="5091" y="1186"/>
                  </a:cubicBezTo>
                  <a:lnTo>
                    <a:pt x="2665" y="1"/>
                  </a:ln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6"/>
            <p:cNvSpPr/>
            <p:nvPr/>
          </p:nvSpPr>
          <p:spPr>
            <a:xfrm>
              <a:off x="-114146" y="1855653"/>
              <a:ext cx="15362" cy="15362"/>
            </a:xfrm>
            <a:custGeom>
              <a:avLst/>
              <a:gdLst/>
              <a:ahLst/>
              <a:cxnLst/>
              <a:rect l="l" t="t" r="r" b="b"/>
              <a:pathLst>
                <a:path w="337" h="337" extrusionOk="0">
                  <a:moveTo>
                    <a:pt x="170" y="0"/>
                  </a:moveTo>
                  <a:cubicBezTo>
                    <a:pt x="75" y="0"/>
                    <a:pt x="0" y="75"/>
                    <a:pt x="0" y="166"/>
                  </a:cubicBezTo>
                  <a:cubicBezTo>
                    <a:pt x="0" y="262"/>
                    <a:pt x="75" y="337"/>
                    <a:pt x="170" y="337"/>
                  </a:cubicBezTo>
                  <a:cubicBezTo>
                    <a:pt x="262" y="337"/>
                    <a:pt x="337" y="262"/>
                    <a:pt x="337" y="166"/>
                  </a:cubicBezTo>
                  <a:cubicBezTo>
                    <a:pt x="337" y="75"/>
                    <a:pt x="262" y="0"/>
                    <a:pt x="1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6"/>
            <p:cNvSpPr/>
            <p:nvPr/>
          </p:nvSpPr>
          <p:spPr>
            <a:xfrm>
              <a:off x="-122123" y="1845579"/>
              <a:ext cx="31271" cy="9436"/>
            </a:xfrm>
            <a:custGeom>
              <a:avLst/>
              <a:gdLst/>
              <a:ahLst/>
              <a:cxnLst/>
              <a:rect l="l" t="t" r="r" b="b"/>
              <a:pathLst>
                <a:path w="686" h="207" extrusionOk="0">
                  <a:moveTo>
                    <a:pt x="324" y="1"/>
                  </a:moveTo>
                  <a:cubicBezTo>
                    <a:pt x="222" y="1"/>
                    <a:pt x="135" y="37"/>
                    <a:pt x="83" y="72"/>
                  </a:cubicBezTo>
                  <a:cubicBezTo>
                    <a:pt x="22" y="112"/>
                    <a:pt x="0" y="151"/>
                    <a:pt x="9" y="164"/>
                  </a:cubicBezTo>
                  <a:cubicBezTo>
                    <a:pt x="12" y="168"/>
                    <a:pt x="17" y="169"/>
                    <a:pt x="23" y="169"/>
                  </a:cubicBezTo>
                  <a:cubicBezTo>
                    <a:pt x="62" y="169"/>
                    <a:pt x="170" y="111"/>
                    <a:pt x="309" y="111"/>
                  </a:cubicBezTo>
                  <a:cubicBezTo>
                    <a:pt x="321" y="111"/>
                    <a:pt x="333" y="111"/>
                    <a:pt x="345" y="112"/>
                  </a:cubicBezTo>
                  <a:cubicBezTo>
                    <a:pt x="511" y="120"/>
                    <a:pt x="631" y="206"/>
                    <a:pt x="669" y="206"/>
                  </a:cubicBezTo>
                  <a:cubicBezTo>
                    <a:pt x="672" y="206"/>
                    <a:pt x="675" y="205"/>
                    <a:pt x="678" y="203"/>
                  </a:cubicBezTo>
                  <a:cubicBezTo>
                    <a:pt x="686" y="195"/>
                    <a:pt x="669" y="151"/>
                    <a:pt x="617" y="103"/>
                  </a:cubicBezTo>
                  <a:cubicBezTo>
                    <a:pt x="560" y="54"/>
                    <a:pt x="468" y="7"/>
                    <a:pt x="355" y="2"/>
                  </a:cubicBezTo>
                  <a:cubicBezTo>
                    <a:pt x="344" y="1"/>
                    <a:pt x="334" y="1"/>
                    <a:pt x="3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6"/>
            <p:cNvSpPr/>
            <p:nvPr/>
          </p:nvSpPr>
          <p:spPr>
            <a:xfrm>
              <a:off x="-203447" y="1855653"/>
              <a:ext cx="15408" cy="15362"/>
            </a:xfrm>
            <a:custGeom>
              <a:avLst/>
              <a:gdLst/>
              <a:ahLst/>
              <a:cxnLst/>
              <a:rect l="l" t="t" r="r" b="b"/>
              <a:pathLst>
                <a:path w="338" h="337" extrusionOk="0">
                  <a:moveTo>
                    <a:pt x="172" y="0"/>
                  </a:moveTo>
                  <a:cubicBezTo>
                    <a:pt x="75" y="0"/>
                    <a:pt x="1" y="75"/>
                    <a:pt x="1" y="166"/>
                  </a:cubicBezTo>
                  <a:cubicBezTo>
                    <a:pt x="1" y="262"/>
                    <a:pt x="75" y="337"/>
                    <a:pt x="172" y="337"/>
                  </a:cubicBezTo>
                  <a:cubicBezTo>
                    <a:pt x="263" y="337"/>
                    <a:pt x="338" y="262"/>
                    <a:pt x="338" y="166"/>
                  </a:cubicBezTo>
                  <a:cubicBezTo>
                    <a:pt x="338" y="75"/>
                    <a:pt x="263" y="0"/>
                    <a:pt x="1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6"/>
            <p:cNvSpPr/>
            <p:nvPr/>
          </p:nvSpPr>
          <p:spPr>
            <a:xfrm>
              <a:off x="-213977" y="1845579"/>
              <a:ext cx="31362" cy="9436"/>
            </a:xfrm>
            <a:custGeom>
              <a:avLst/>
              <a:gdLst/>
              <a:ahLst/>
              <a:cxnLst/>
              <a:rect l="l" t="t" r="r" b="b"/>
              <a:pathLst>
                <a:path w="688" h="207" extrusionOk="0">
                  <a:moveTo>
                    <a:pt x="324" y="1"/>
                  </a:moveTo>
                  <a:cubicBezTo>
                    <a:pt x="223" y="1"/>
                    <a:pt x="136" y="37"/>
                    <a:pt x="84" y="72"/>
                  </a:cubicBezTo>
                  <a:cubicBezTo>
                    <a:pt x="22" y="112"/>
                    <a:pt x="0" y="151"/>
                    <a:pt x="10" y="164"/>
                  </a:cubicBezTo>
                  <a:cubicBezTo>
                    <a:pt x="12" y="168"/>
                    <a:pt x="16" y="169"/>
                    <a:pt x="22" y="169"/>
                  </a:cubicBezTo>
                  <a:cubicBezTo>
                    <a:pt x="59" y="169"/>
                    <a:pt x="170" y="111"/>
                    <a:pt x="310" y="111"/>
                  </a:cubicBezTo>
                  <a:cubicBezTo>
                    <a:pt x="322" y="111"/>
                    <a:pt x="334" y="111"/>
                    <a:pt x="346" y="112"/>
                  </a:cubicBezTo>
                  <a:cubicBezTo>
                    <a:pt x="512" y="120"/>
                    <a:pt x="628" y="206"/>
                    <a:pt x="665" y="206"/>
                  </a:cubicBezTo>
                  <a:cubicBezTo>
                    <a:pt x="668" y="206"/>
                    <a:pt x="671" y="205"/>
                    <a:pt x="674" y="203"/>
                  </a:cubicBezTo>
                  <a:cubicBezTo>
                    <a:pt x="687" y="195"/>
                    <a:pt x="669" y="151"/>
                    <a:pt x="613" y="103"/>
                  </a:cubicBezTo>
                  <a:cubicBezTo>
                    <a:pt x="560" y="54"/>
                    <a:pt x="468" y="7"/>
                    <a:pt x="355" y="2"/>
                  </a:cubicBezTo>
                  <a:cubicBezTo>
                    <a:pt x="344" y="1"/>
                    <a:pt x="334" y="1"/>
                    <a:pt x="3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6"/>
            <p:cNvSpPr/>
            <p:nvPr/>
          </p:nvSpPr>
          <p:spPr>
            <a:xfrm>
              <a:off x="-185669" y="1931689"/>
              <a:ext cx="45084" cy="24525"/>
            </a:xfrm>
            <a:custGeom>
              <a:avLst/>
              <a:gdLst/>
              <a:ahLst/>
              <a:cxnLst/>
              <a:rect l="l" t="t" r="r" b="b"/>
              <a:pathLst>
                <a:path w="989" h="538" extrusionOk="0">
                  <a:moveTo>
                    <a:pt x="79" y="1"/>
                  </a:moveTo>
                  <a:cubicBezTo>
                    <a:pt x="77" y="1"/>
                    <a:pt x="86" y="8"/>
                    <a:pt x="109" y="23"/>
                  </a:cubicBezTo>
                  <a:cubicBezTo>
                    <a:pt x="109" y="23"/>
                    <a:pt x="0" y="333"/>
                    <a:pt x="385" y="495"/>
                  </a:cubicBezTo>
                  <a:cubicBezTo>
                    <a:pt x="458" y="525"/>
                    <a:pt x="525" y="538"/>
                    <a:pt x="586" y="538"/>
                  </a:cubicBezTo>
                  <a:cubicBezTo>
                    <a:pt x="840" y="538"/>
                    <a:pt x="988" y="325"/>
                    <a:pt x="988" y="325"/>
                  </a:cubicBezTo>
                  <a:cubicBezTo>
                    <a:pt x="663" y="325"/>
                    <a:pt x="94" y="1"/>
                    <a:pt x="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6"/>
            <p:cNvSpPr/>
            <p:nvPr/>
          </p:nvSpPr>
          <p:spPr>
            <a:xfrm>
              <a:off x="-230706" y="2000659"/>
              <a:ext cx="79728" cy="41801"/>
            </a:xfrm>
            <a:custGeom>
              <a:avLst/>
              <a:gdLst/>
              <a:ahLst/>
              <a:cxnLst/>
              <a:rect l="l" t="t" r="r" b="b"/>
              <a:pathLst>
                <a:path w="1749" h="917" extrusionOk="0">
                  <a:moveTo>
                    <a:pt x="0" y="0"/>
                  </a:moveTo>
                  <a:cubicBezTo>
                    <a:pt x="0" y="0"/>
                    <a:pt x="376" y="916"/>
                    <a:pt x="1608" y="916"/>
                  </a:cubicBezTo>
                  <a:cubicBezTo>
                    <a:pt x="1644" y="916"/>
                    <a:pt x="1681" y="915"/>
                    <a:pt x="1718" y="914"/>
                  </a:cubicBezTo>
                  <a:lnTo>
                    <a:pt x="1749" y="591"/>
                  </a:lnTo>
                  <a:lnTo>
                    <a:pt x="1749" y="591"/>
                  </a:lnTo>
                  <a:cubicBezTo>
                    <a:pt x="1749" y="591"/>
                    <a:pt x="1748" y="591"/>
                    <a:pt x="1747" y="591"/>
                  </a:cubicBezTo>
                  <a:cubicBezTo>
                    <a:pt x="1700" y="591"/>
                    <a:pt x="838" y="583"/>
                    <a:pt x="0"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6"/>
            <p:cNvSpPr/>
            <p:nvPr/>
          </p:nvSpPr>
          <p:spPr>
            <a:xfrm>
              <a:off x="-463782" y="1667843"/>
              <a:ext cx="411450" cy="438026"/>
            </a:xfrm>
            <a:custGeom>
              <a:avLst/>
              <a:gdLst/>
              <a:ahLst/>
              <a:cxnLst/>
              <a:rect l="l" t="t" r="r" b="b"/>
              <a:pathLst>
                <a:path w="9026" h="9609" extrusionOk="0">
                  <a:moveTo>
                    <a:pt x="5554" y="1"/>
                  </a:moveTo>
                  <a:cubicBezTo>
                    <a:pt x="5335" y="1"/>
                    <a:pt x="5151" y="25"/>
                    <a:pt x="5000" y="25"/>
                  </a:cubicBezTo>
                  <a:cubicBezTo>
                    <a:pt x="4633" y="25"/>
                    <a:pt x="3147" y="322"/>
                    <a:pt x="2142" y="1677"/>
                  </a:cubicBezTo>
                  <a:lnTo>
                    <a:pt x="2138" y="1672"/>
                  </a:lnTo>
                  <a:cubicBezTo>
                    <a:pt x="1775" y="2053"/>
                    <a:pt x="1254" y="3289"/>
                    <a:pt x="1194" y="3727"/>
                  </a:cubicBezTo>
                  <a:cubicBezTo>
                    <a:pt x="1137" y="4163"/>
                    <a:pt x="1211" y="4605"/>
                    <a:pt x="1206" y="5046"/>
                  </a:cubicBezTo>
                  <a:cubicBezTo>
                    <a:pt x="1202" y="5488"/>
                    <a:pt x="1101" y="5960"/>
                    <a:pt x="774" y="6252"/>
                  </a:cubicBezTo>
                  <a:cubicBezTo>
                    <a:pt x="564" y="6440"/>
                    <a:pt x="272" y="6545"/>
                    <a:pt x="145" y="6795"/>
                  </a:cubicBezTo>
                  <a:cubicBezTo>
                    <a:pt x="0" y="7087"/>
                    <a:pt x="163" y="7459"/>
                    <a:pt x="433" y="7642"/>
                  </a:cubicBezTo>
                  <a:cubicBezTo>
                    <a:pt x="669" y="7796"/>
                    <a:pt x="953" y="7837"/>
                    <a:pt x="1237" y="7837"/>
                  </a:cubicBezTo>
                  <a:cubicBezTo>
                    <a:pt x="1284" y="7837"/>
                    <a:pt x="1330" y="7836"/>
                    <a:pt x="1377" y="7834"/>
                  </a:cubicBezTo>
                  <a:lnTo>
                    <a:pt x="1377" y="7834"/>
                  </a:lnTo>
                  <a:cubicBezTo>
                    <a:pt x="1303" y="8485"/>
                    <a:pt x="1805" y="9150"/>
                    <a:pt x="2452" y="9250"/>
                  </a:cubicBezTo>
                  <a:cubicBezTo>
                    <a:pt x="2510" y="9259"/>
                    <a:pt x="2567" y="9263"/>
                    <a:pt x="2625" y="9263"/>
                  </a:cubicBezTo>
                  <a:cubicBezTo>
                    <a:pt x="2901" y="9263"/>
                    <a:pt x="3172" y="9164"/>
                    <a:pt x="3396" y="9001"/>
                  </a:cubicBezTo>
                  <a:cubicBezTo>
                    <a:pt x="3619" y="9215"/>
                    <a:pt x="3850" y="9421"/>
                    <a:pt x="4100" y="9609"/>
                  </a:cubicBezTo>
                  <a:cubicBezTo>
                    <a:pt x="4157" y="7686"/>
                    <a:pt x="4113" y="5763"/>
                    <a:pt x="3977" y="3848"/>
                  </a:cubicBezTo>
                  <a:cubicBezTo>
                    <a:pt x="4860" y="3691"/>
                    <a:pt x="6438" y="3215"/>
                    <a:pt x="6713" y="1808"/>
                  </a:cubicBezTo>
                  <a:cubicBezTo>
                    <a:pt x="7063" y="2608"/>
                    <a:pt x="7600" y="3049"/>
                    <a:pt x="8308" y="3657"/>
                  </a:cubicBezTo>
                  <a:cubicBezTo>
                    <a:pt x="8308" y="3657"/>
                    <a:pt x="9025" y="2459"/>
                    <a:pt x="7718" y="1101"/>
                  </a:cubicBezTo>
                  <a:cubicBezTo>
                    <a:pt x="6794" y="142"/>
                    <a:pt x="6076" y="1"/>
                    <a:pt x="55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6"/>
            <p:cNvSpPr/>
            <p:nvPr/>
          </p:nvSpPr>
          <p:spPr>
            <a:xfrm>
              <a:off x="-277933" y="1746249"/>
              <a:ext cx="120572" cy="78999"/>
            </a:xfrm>
            <a:custGeom>
              <a:avLst/>
              <a:gdLst/>
              <a:ahLst/>
              <a:cxnLst/>
              <a:rect l="l" t="t" r="r" b="b"/>
              <a:pathLst>
                <a:path w="2645" h="1733" extrusionOk="0">
                  <a:moveTo>
                    <a:pt x="2575" y="0"/>
                  </a:moveTo>
                  <a:cubicBezTo>
                    <a:pt x="2575" y="0"/>
                    <a:pt x="2575" y="0"/>
                    <a:pt x="2575" y="0"/>
                  </a:cubicBezTo>
                  <a:cubicBezTo>
                    <a:pt x="2553" y="0"/>
                    <a:pt x="2583" y="210"/>
                    <a:pt x="2522" y="529"/>
                  </a:cubicBezTo>
                  <a:cubicBezTo>
                    <a:pt x="2488" y="686"/>
                    <a:pt x="2431" y="875"/>
                    <a:pt x="2313" y="1049"/>
                  </a:cubicBezTo>
                  <a:cubicBezTo>
                    <a:pt x="2195" y="1224"/>
                    <a:pt x="2016" y="1378"/>
                    <a:pt x="1788" y="1473"/>
                  </a:cubicBezTo>
                  <a:cubicBezTo>
                    <a:pt x="1485" y="1602"/>
                    <a:pt x="1177" y="1629"/>
                    <a:pt x="907" y="1629"/>
                  </a:cubicBezTo>
                  <a:cubicBezTo>
                    <a:pt x="772" y="1629"/>
                    <a:pt x="647" y="1622"/>
                    <a:pt x="538" y="1618"/>
                  </a:cubicBezTo>
                  <a:cubicBezTo>
                    <a:pt x="372" y="1609"/>
                    <a:pt x="238" y="1604"/>
                    <a:pt x="145" y="1604"/>
                  </a:cubicBezTo>
                  <a:cubicBezTo>
                    <a:pt x="52" y="1604"/>
                    <a:pt x="1" y="1609"/>
                    <a:pt x="1" y="1618"/>
                  </a:cubicBezTo>
                  <a:cubicBezTo>
                    <a:pt x="1" y="1636"/>
                    <a:pt x="202" y="1662"/>
                    <a:pt x="534" y="1701"/>
                  </a:cubicBezTo>
                  <a:cubicBezTo>
                    <a:pt x="670" y="1715"/>
                    <a:pt x="836" y="1733"/>
                    <a:pt x="1018" y="1733"/>
                  </a:cubicBezTo>
                  <a:cubicBezTo>
                    <a:pt x="1269" y="1733"/>
                    <a:pt x="1553" y="1699"/>
                    <a:pt x="1836" y="1578"/>
                  </a:cubicBezTo>
                  <a:cubicBezTo>
                    <a:pt x="2081" y="1478"/>
                    <a:pt x="2282" y="1303"/>
                    <a:pt x="2405" y="1106"/>
                  </a:cubicBezTo>
                  <a:cubicBezTo>
                    <a:pt x="2527" y="914"/>
                    <a:pt x="2579" y="713"/>
                    <a:pt x="2601" y="543"/>
                  </a:cubicBezTo>
                  <a:cubicBezTo>
                    <a:pt x="2645" y="209"/>
                    <a:pt x="2584" y="0"/>
                    <a:pt x="25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6"/>
            <p:cNvSpPr/>
            <p:nvPr/>
          </p:nvSpPr>
          <p:spPr>
            <a:xfrm>
              <a:off x="-434699" y="1751811"/>
              <a:ext cx="83922" cy="216666"/>
            </a:xfrm>
            <a:custGeom>
              <a:avLst/>
              <a:gdLst/>
              <a:ahLst/>
              <a:cxnLst/>
              <a:rect l="l" t="t" r="r" b="b"/>
              <a:pathLst>
                <a:path w="1841" h="4753" extrusionOk="0">
                  <a:moveTo>
                    <a:pt x="1826" y="1"/>
                  </a:moveTo>
                  <a:cubicBezTo>
                    <a:pt x="1817" y="1"/>
                    <a:pt x="1753" y="49"/>
                    <a:pt x="1643" y="132"/>
                  </a:cubicBezTo>
                  <a:cubicBezTo>
                    <a:pt x="1530" y="223"/>
                    <a:pt x="1368" y="360"/>
                    <a:pt x="1181" y="543"/>
                  </a:cubicBezTo>
                  <a:cubicBezTo>
                    <a:pt x="993" y="722"/>
                    <a:pt x="774" y="949"/>
                    <a:pt x="586" y="1242"/>
                  </a:cubicBezTo>
                  <a:cubicBezTo>
                    <a:pt x="394" y="1534"/>
                    <a:pt x="233" y="1897"/>
                    <a:pt x="193" y="2304"/>
                  </a:cubicBezTo>
                  <a:cubicBezTo>
                    <a:pt x="167" y="2510"/>
                    <a:pt x="184" y="2710"/>
                    <a:pt x="227" y="2898"/>
                  </a:cubicBezTo>
                  <a:cubicBezTo>
                    <a:pt x="276" y="3087"/>
                    <a:pt x="350" y="3257"/>
                    <a:pt x="416" y="3414"/>
                  </a:cubicBezTo>
                  <a:cubicBezTo>
                    <a:pt x="551" y="3724"/>
                    <a:pt x="634" y="4025"/>
                    <a:pt x="578" y="4267"/>
                  </a:cubicBezTo>
                  <a:cubicBezTo>
                    <a:pt x="525" y="4511"/>
                    <a:pt x="346" y="4651"/>
                    <a:pt x="219" y="4695"/>
                  </a:cubicBezTo>
                  <a:cubicBezTo>
                    <a:pt x="150" y="4720"/>
                    <a:pt x="94" y="4725"/>
                    <a:pt x="56" y="4725"/>
                  </a:cubicBezTo>
                  <a:cubicBezTo>
                    <a:pt x="34" y="4725"/>
                    <a:pt x="18" y="4723"/>
                    <a:pt x="9" y="4723"/>
                  </a:cubicBezTo>
                  <a:cubicBezTo>
                    <a:pt x="4" y="4723"/>
                    <a:pt x="1" y="4724"/>
                    <a:pt x="1" y="4725"/>
                  </a:cubicBezTo>
                  <a:cubicBezTo>
                    <a:pt x="1" y="4729"/>
                    <a:pt x="23" y="4739"/>
                    <a:pt x="57" y="4747"/>
                  </a:cubicBezTo>
                  <a:cubicBezTo>
                    <a:pt x="74" y="4751"/>
                    <a:pt x="94" y="4753"/>
                    <a:pt x="117" y="4753"/>
                  </a:cubicBezTo>
                  <a:cubicBezTo>
                    <a:pt x="150" y="4753"/>
                    <a:pt x="189" y="4749"/>
                    <a:pt x="233" y="4739"/>
                  </a:cubicBezTo>
                  <a:cubicBezTo>
                    <a:pt x="376" y="4703"/>
                    <a:pt x="586" y="4559"/>
                    <a:pt x="656" y="4288"/>
                  </a:cubicBezTo>
                  <a:cubicBezTo>
                    <a:pt x="731" y="4017"/>
                    <a:pt x="647" y="3690"/>
                    <a:pt x="516" y="3375"/>
                  </a:cubicBezTo>
                  <a:cubicBezTo>
                    <a:pt x="451" y="3213"/>
                    <a:pt x="380" y="3047"/>
                    <a:pt x="342" y="2872"/>
                  </a:cubicBezTo>
                  <a:cubicBezTo>
                    <a:pt x="298" y="2698"/>
                    <a:pt x="285" y="2510"/>
                    <a:pt x="306" y="2317"/>
                  </a:cubicBezTo>
                  <a:cubicBezTo>
                    <a:pt x="346" y="1933"/>
                    <a:pt x="499" y="1587"/>
                    <a:pt x="673" y="1304"/>
                  </a:cubicBezTo>
                  <a:cubicBezTo>
                    <a:pt x="857" y="1015"/>
                    <a:pt x="1062" y="788"/>
                    <a:pt x="1237" y="600"/>
                  </a:cubicBezTo>
                  <a:cubicBezTo>
                    <a:pt x="1600" y="233"/>
                    <a:pt x="1840" y="14"/>
                    <a:pt x="1827" y="1"/>
                  </a:cubicBezTo>
                  <a:cubicBezTo>
                    <a:pt x="1827" y="1"/>
                    <a:pt x="1826" y="1"/>
                    <a:pt x="18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6"/>
            <p:cNvSpPr/>
            <p:nvPr/>
          </p:nvSpPr>
          <p:spPr>
            <a:xfrm>
              <a:off x="-84880" y="1790649"/>
              <a:ext cx="89119" cy="119661"/>
            </a:xfrm>
            <a:custGeom>
              <a:avLst/>
              <a:gdLst/>
              <a:ahLst/>
              <a:cxnLst/>
              <a:rect l="l" t="t" r="r" b="b"/>
              <a:pathLst>
                <a:path w="1955" h="2625" extrusionOk="0">
                  <a:moveTo>
                    <a:pt x="40" y="1"/>
                  </a:moveTo>
                  <a:cubicBezTo>
                    <a:pt x="40" y="1"/>
                    <a:pt x="40" y="1"/>
                    <a:pt x="40" y="1"/>
                  </a:cubicBezTo>
                  <a:cubicBezTo>
                    <a:pt x="40" y="1"/>
                    <a:pt x="40" y="1"/>
                    <a:pt x="40" y="1"/>
                  </a:cubicBezTo>
                  <a:lnTo>
                    <a:pt x="40" y="1"/>
                  </a:lnTo>
                  <a:cubicBezTo>
                    <a:pt x="26" y="1"/>
                    <a:pt x="0" y="232"/>
                    <a:pt x="44" y="595"/>
                  </a:cubicBezTo>
                  <a:cubicBezTo>
                    <a:pt x="92" y="958"/>
                    <a:pt x="219" y="1469"/>
                    <a:pt x="508" y="1959"/>
                  </a:cubicBezTo>
                  <a:cubicBezTo>
                    <a:pt x="651" y="2203"/>
                    <a:pt x="831" y="2427"/>
                    <a:pt x="1067" y="2540"/>
                  </a:cubicBezTo>
                  <a:cubicBezTo>
                    <a:pt x="1178" y="2597"/>
                    <a:pt x="1297" y="2624"/>
                    <a:pt x="1408" y="2624"/>
                  </a:cubicBezTo>
                  <a:cubicBezTo>
                    <a:pt x="1528" y="2624"/>
                    <a:pt x="1640" y="2593"/>
                    <a:pt x="1726" y="2532"/>
                  </a:cubicBezTo>
                  <a:cubicBezTo>
                    <a:pt x="1897" y="2418"/>
                    <a:pt x="1954" y="2252"/>
                    <a:pt x="1954" y="2147"/>
                  </a:cubicBezTo>
                  <a:cubicBezTo>
                    <a:pt x="1954" y="2042"/>
                    <a:pt x="1917" y="1989"/>
                    <a:pt x="1911" y="1989"/>
                  </a:cubicBezTo>
                  <a:cubicBezTo>
                    <a:pt x="1910" y="1989"/>
                    <a:pt x="1910" y="1989"/>
                    <a:pt x="1910" y="1989"/>
                  </a:cubicBezTo>
                  <a:cubicBezTo>
                    <a:pt x="1902" y="1989"/>
                    <a:pt x="1924" y="2046"/>
                    <a:pt x="1910" y="2142"/>
                  </a:cubicBezTo>
                  <a:cubicBezTo>
                    <a:pt x="1893" y="2235"/>
                    <a:pt x="1831" y="2378"/>
                    <a:pt x="1683" y="2461"/>
                  </a:cubicBezTo>
                  <a:cubicBezTo>
                    <a:pt x="1616" y="2503"/>
                    <a:pt x="1529" y="2525"/>
                    <a:pt x="1435" y="2525"/>
                  </a:cubicBezTo>
                  <a:cubicBezTo>
                    <a:pt x="1332" y="2525"/>
                    <a:pt x="1220" y="2499"/>
                    <a:pt x="1115" y="2445"/>
                  </a:cubicBezTo>
                  <a:cubicBezTo>
                    <a:pt x="914" y="2344"/>
                    <a:pt x="748" y="2134"/>
                    <a:pt x="608" y="1898"/>
                  </a:cubicBezTo>
                  <a:cubicBezTo>
                    <a:pt x="328" y="1426"/>
                    <a:pt x="193" y="936"/>
                    <a:pt x="127" y="583"/>
                  </a:cubicBezTo>
                  <a:cubicBezTo>
                    <a:pt x="63" y="227"/>
                    <a:pt x="58" y="1"/>
                    <a:pt x="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6"/>
            <p:cNvSpPr/>
            <p:nvPr/>
          </p:nvSpPr>
          <p:spPr>
            <a:xfrm>
              <a:off x="-90897" y="2826977"/>
              <a:ext cx="205087" cy="1628251"/>
            </a:xfrm>
            <a:custGeom>
              <a:avLst/>
              <a:gdLst/>
              <a:ahLst/>
              <a:cxnLst/>
              <a:rect l="l" t="t" r="r" b="b"/>
              <a:pathLst>
                <a:path w="4499" h="35719" extrusionOk="0">
                  <a:moveTo>
                    <a:pt x="1" y="0"/>
                  </a:moveTo>
                  <a:lnTo>
                    <a:pt x="640" y="35718"/>
                  </a:lnTo>
                  <a:cubicBezTo>
                    <a:pt x="640" y="35718"/>
                    <a:pt x="3930" y="24019"/>
                    <a:pt x="4214" y="19308"/>
                  </a:cubicBezTo>
                  <a:cubicBezTo>
                    <a:pt x="4498" y="14593"/>
                    <a:pt x="1" y="1"/>
                    <a:pt x="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6"/>
            <p:cNvSpPr/>
            <p:nvPr/>
          </p:nvSpPr>
          <p:spPr>
            <a:xfrm>
              <a:off x="-477919" y="2696154"/>
              <a:ext cx="441491" cy="1776418"/>
            </a:xfrm>
            <a:custGeom>
              <a:avLst/>
              <a:gdLst/>
              <a:ahLst/>
              <a:cxnLst/>
              <a:rect l="l" t="t" r="r" b="b"/>
              <a:pathLst>
                <a:path w="9685" h="38742" extrusionOk="0">
                  <a:moveTo>
                    <a:pt x="8347" y="0"/>
                  </a:moveTo>
                  <a:lnTo>
                    <a:pt x="2146" y="162"/>
                  </a:lnTo>
                  <a:cubicBezTo>
                    <a:pt x="2145" y="162"/>
                    <a:pt x="2145" y="162"/>
                    <a:pt x="2144" y="162"/>
                  </a:cubicBezTo>
                  <a:cubicBezTo>
                    <a:pt x="2028" y="162"/>
                    <a:pt x="74" y="3039"/>
                    <a:pt x="9" y="5519"/>
                  </a:cubicBezTo>
                  <a:cubicBezTo>
                    <a:pt x="1" y="5759"/>
                    <a:pt x="13" y="6009"/>
                    <a:pt x="35" y="6253"/>
                  </a:cubicBezTo>
                  <a:cubicBezTo>
                    <a:pt x="114" y="7123"/>
                    <a:pt x="332" y="7980"/>
                    <a:pt x="656" y="8793"/>
                  </a:cubicBezTo>
                  <a:cubicBezTo>
                    <a:pt x="2321" y="13001"/>
                    <a:pt x="4043" y="17996"/>
                    <a:pt x="4069" y="19132"/>
                  </a:cubicBezTo>
                  <a:cubicBezTo>
                    <a:pt x="4156" y="22633"/>
                    <a:pt x="4842" y="38741"/>
                    <a:pt x="4842" y="38741"/>
                  </a:cubicBezTo>
                  <a:lnTo>
                    <a:pt x="9685" y="38400"/>
                  </a:lnTo>
                  <a:lnTo>
                    <a:pt x="9527" y="19132"/>
                  </a:lnTo>
                  <a:lnTo>
                    <a:pt x="834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6"/>
            <p:cNvSpPr/>
            <p:nvPr/>
          </p:nvSpPr>
          <p:spPr>
            <a:xfrm>
              <a:off x="-260975" y="2710052"/>
              <a:ext cx="102840" cy="1755934"/>
            </a:xfrm>
            <a:custGeom>
              <a:avLst/>
              <a:gdLst/>
              <a:ahLst/>
              <a:cxnLst/>
              <a:rect l="l" t="t" r="r" b="b"/>
              <a:pathLst>
                <a:path w="2256" h="38520" extrusionOk="0">
                  <a:moveTo>
                    <a:pt x="32" y="0"/>
                  </a:moveTo>
                  <a:cubicBezTo>
                    <a:pt x="31" y="0"/>
                    <a:pt x="31" y="1"/>
                    <a:pt x="31" y="1"/>
                  </a:cubicBezTo>
                  <a:cubicBezTo>
                    <a:pt x="31" y="1"/>
                    <a:pt x="31" y="1"/>
                    <a:pt x="31" y="1"/>
                  </a:cubicBezTo>
                  <a:cubicBezTo>
                    <a:pt x="33" y="1"/>
                    <a:pt x="34" y="2"/>
                    <a:pt x="36" y="4"/>
                  </a:cubicBezTo>
                  <a:lnTo>
                    <a:pt x="36" y="4"/>
                  </a:lnTo>
                  <a:cubicBezTo>
                    <a:pt x="34" y="2"/>
                    <a:pt x="33" y="0"/>
                    <a:pt x="32" y="0"/>
                  </a:cubicBezTo>
                  <a:close/>
                  <a:moveTo>
                    <a:pt x="36" y="4"/>
                  </a:moveTo>
                  <a:cubicBezTo>
                    <a:pt x="46" y="29"/>
                    <a:pt x="53" y="165"/>
                    <a:pt x="53" y="389"/>
                  </a:cubicBezTo>
                  <a:cubicBezTo>
                    <a:pt x="57" y="647"/>
                    <a:pt x="57" y="1023"/>
                    <a:pt x="57" y="1512"/>
                  </a:cubicBezTo>
                  <a:cubicBezTo>
                    <a:pt x="61" y="2492"/>
                    <a:pt x="0" y="3908"/>
                    <a:pt x="61" y="5655"/>
                  </a:cubicBezTo>
                  <a:cubicBezTo>
                    <a:pt x="79" y="6092"/>
                    <a:pt x="93" y="6547"/>
                    <a:pt x="131" y="7023"/>
                  </a:cubicBezTo>
                  <a:cubicBezTo>
                    <a:pt x="158" y="7500"/>
                    <a:pt x="202" y="7993"/>
                    <a:pt x="254" y="8505"/>
                  </a:cubicBezTo>
                  <a:cubicBezTo>
                    <a:pt x="359" y="9527"/>
                    <a:pt x="503" y="10620"/>
                    <a:pt x="682" y="11760"/>
                  </a:cubicBezTo>
                  <a:cubicBezTo>
                    <a:pt x="865" y="12902"/>
                    <a:pt x="1071" y="14098"/>
                    <a:pt x="1241" y="15344"/>
                  </a:cubicBezTo>
                  <a:cubicBezTo>
                    <a:pt x="1416" y="16585"/>
                    <a:pt x="1556" y="17884"/>
                    <a:pt x="1626" y="19211"/>
                  </a:cubicBezTo>
                  <a:cubicBezTo>
                    <a:pt x="1705" y="20544"/>
                    <a:pt x="1687" y="21847"/>
                    <a:pt x="1713" y="23106"/>
                  </a:cubicBezTo>
                  <a:cubicBezTo>
                    <a:pt x="1735" y="24364"/>
                    <a:pt x="1761" y="25575"/>
                    <a:pt x="1797" y="26728"/>
                  </a:cubicBezTo>
                  <a:cubicBezTo>
                    <a:pt x="1870" y="29040"/>
                    <a:pt x="1954" y="31120"/>
                    <a:pt x="2023" y="32868"/>
                  </a:cubicBezTo>
                  <a:cubicBezTo>
                    <a:pt x="2164" y="36295"/>
                    <a:pt x="2243" y="38205"/>
                    <a:pt x="2255" y="38519"/>
                  </a:cubicBezTo>
                  <a:cubicBezTo>
                    <a:pt x="2255" y="38519"/>
                    <a:pt x="2251" y="38383"/>
                    <a:pt x="2247" y="38126"/>
                  </a:cubicBezTo>
                  <a:cubicBezTo>
                    <a:pt x="2237" y="37864"/>
                    <a:pt x="2225" y="37487"/>
                    <a:pt x="2211" y="37003"/>
                  </a:cubicBezTo>
                  <a:cubicBezTo>
                    <a:pt x="2172" y="36019"/>
                    <a:pt x="2124" y="34607"/>
                    <a:pt x="2059" y="32864"/>
                  </a:cubicBezTo>
                  <a:cubicBezTo>
                    <a:pt x="1993" y="31120"/>
                    <a:pt x="1910" y="29040"/>
                    <a:pt x="1840" y="26728"/>
                  </a:cubicBezTo>
                  <a:cubicBezTo>
                    <a:pt x="1809" y="25575"/>
                    <a:pt x="1779" y="24360"/>
                    <a:pt x="1761" y="23106"/>
                  </a:cubicBezTo>
                  <a:cubicBezTo>
                    <a:pt x="1735" y="21847"/>
                    <a:pt x="1753" y="20544"/>
                    <a:pt x="1674" y="19211"/>
                  </a:cubicBezTo>
                  <a:cubicBezTo>
                    <a:pt x="1600" y="17878"/>
                    <a:pt x="1464" y="16581"/>
                    <a:pt x="1289" y="15335"/>
                  </a:cubicBezTo>
                  <a:cubicBezTo>
                    <a:pt x="1115" y="14090"/>
                    <a:pt x="905" y="12892"/>
                    <a:pt x="726" y="11752"/>
                  </a:cubicBezTo>
                  <a:cubicBezTo>
                    <a:pt x="542" y="10611"/>
                    <a:pt x="398" y="9523"/>
                    <a:pt x="293" y="8505"/>
                  </a:cubicBezTo>
                  <a:cubicBezTo>
                    <a:pt x="240" y="7993"/>
                    <a:pt x="192" y="7500"/>
                    <a:pt x="166" y="7023"/>
                  </a:cubicBezTo>
                  <a:cubicBezTo>
                    <a:pt x="127" y="6547"/>
                    <a:pt x="113" y="6088"/>
                    <a:pt x="93" y="5651"/>
                  </a:cubicBezTo>
                  <a:cubicBezTo>
                    <a:pt x="26" y="3908"/>
                    <a:pt x="83" y="2492"/>
                    <a:pt x="75" y="1512"/>
                  </a:cubicBezTo>
                  <a:cubicBezTo>
                    <a:pt x="75" y="592"/>
                    <a:pt x="63" y="54"/>
                    <a:pt x="36" y="4"/>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6"/>
            <p:cNvSpPr/>
            <p:nvPr/>
          </p:nvSpPr>
          <p:spPr>
            <a:xfrm>
              <a:off x="-258422" y="4440821"/>
              <a:ext cx="221999" cy="33505"/>
            </a:xfrm>
            <a:custGeom>
              <a:avLst/>
              <a:gdLst/>
              <a:ahLst/>
              <a:cxnLst/>
              <a:rect l="l" t="t" r="r" b="b"/>
              <a:pathLst>
                <a:path w="4870" h="735" extrusionOk="0">
                  <a:moveTo>
                    <a:pt x="1" y="1"/>
                  </a:moveTo>
                  <a:lnTo>
                    <a:pt x="1" y="735"/>
                  </a:lnTo>
                  <a:lnTo>
                    <a:pt x="4870" y="735"/>
                  </a:lnTo>
                  <a:lnTo>
                    <a:pt x="4870"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6"/>
            <p:cNvSpPr/>
            <p:nvPr/>
          </p:nvSpPr>
          <p:spPr>
            <a:xfrm>
              <a:off x="-245841" y="2706496"/>
              <a:ext cx="2462" cy="10348"/>
            </a:xfrm>
            <a:custGeom>
              <a:avLst/>
              <a:gdLst/>
              <a:ahLst/>
              <a:cxnLst/>
              <a:rect l="l" t="t" r="r" b="b"/>
              <a:pathLst>
                <a:path w="54" h="227" extrusionOk="0">
                  <a:moveTo>
                    <a:pt x="23" y="0"/>
                  </a:moveTo>
                  <a:cubicBezTo>
                    <a:pt x="9" y="0"/>
                    <a:pt x="1" y="53"/>
                    <a:pt x="5" y="113"/>
                  </a:cubicBezTo>
                  <a:cubicBezTo>
                    <a:pt x="5" y="174"/>
                    <a:pt x="17" y="227"/>
                    <a:pt x="31" y="227"/>
                  </a:cubicBezTo>
                  <a:cubicBezTo>
                    <a:pt x="44" y="223"/>
                    <a:pt x="53" y="174"/>
                    <a:pt x="49" y="113"/>
                  </a:cubicBezTo>
                  <a:cubicBezTo>
                    <a:pt x="49" y="53"/>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6"/>
            <p:cNvSpPr/>
            <p:nvPr/>
          </p:nvSpPr>
          <p:spPr>
            <a:xfrm>
              <a:off x="-245248" y="2727009"/>
              <a:ext cx="2416" cy="10165"/>
            </a:xfrm>
            <a:custGeom>
              <a:avLst/>
              <a:gdLst/>
              <a:ahLst/>
              <a:cxnLst/>
              <a:rect l="l" t="t" r="r" b="b"/>
              <a:pathLst>
                <a:path w="53" h="223" extrusionOk="0">
                  <a:moveTo>
                    <a:pt x="22" y="0"/>
                  </a:moveTo>
                  <a:cubicBezTo>
                    <a:pt x="10" y="0"/>
                    <a:pt x="0" y="48"/>
                    <a:pt x="4" y="113"/>
                  </a:cubicBezTo>
                  <a:cubicBezTo>
                    <a:pt x="4" y="174"/>
                    <a:pt x="18" y="223"/>
                    <a:pt x="31" y="223"/>
                  </a:cubicBezTo>
                  <a:cubicBezTo>
                    <a:pt x="44" y="223"/>
                    <a:pt x="53" y="174"/>
                    <a:pt x="49" y="109"/>
                  </a:cubicBezTo>
                  <a:cubicBezTo>
                    <a:pt x="49"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6"/>
            <p:cNvSpPr/>
            <p:nvPr/>
          </p:nvSpPr>
          <p:spPr>
            <a:xfrm>
              <a:off x="-244655" y="2747295"/>
              <a:ext cx="2462" cy="10393"/>
            </a:xfrm>
            <a:custGeom>
              <a:avLst/>
              <a:gdLst/>
              <a:ahLst/>
              <a:cxnLst/>
              <a:rect l="l" t="t" r="r" b="b"/>
              <a:pathLst>
                <a:path w="54" h="228" extrusionOk="0">
                  <a:moveTo>
                    <a:pt x="23" y="1"/>
                  </a:moveTo>
                  <a:cubicBezTo>
                    <a:pt x="9" y="5"/>
                    <a:pt x="1" y="53"/>
                    <a:pt x="5" y="114"/>
                  </a:cubicBezTo>
                  <a:cubicBezTo>
                    <a:pt x="5" y="175"/>
                    <a:pt x="18" y="227"/>
                    <a:pt x="31" y="227"/>
                  </a:cubicBezTo>
                  <a:cubicBezTo>
                    <a:pt x="44" y="227"/>
                    <a:pt x="53" y="175"/>
                    <a:pt x="49" y="114"/>
                  </a:cubicBezTo>
                  <a:cubicBezTo>
                    <a:pt x="49" y="53"/>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6"/>
            <p:cNvSpPr/>
            <p:nvPr/>
          </p:nvSpPr>
          <p:spPr>
            <a:xfrm>
              <a:off x="-244063" y="2767808"/>
              <a:ext cx="2416" cy="10211"/>
            </a:xfrm>
            <a:custGeom>
              <a:avLst/>
              <a:gdLst/>
              <a:ahLst/>
              <a:cxnLst/>
              <a:rect l="l" t="t" r="r" b="b"/>
              <a:pathLst>
                <a:path w="53" h="224" extrusionOk="0">
                  <a:moveTo>
                    <a:pt x="23" y="1"/>
                  </a:moveTo>
                  <a:cubicBezTo>
                    <a:pt x="10" y="1"/>
                    <a:pt x="0" y="53"/>
                    <a:pt x="5" y="114"/>
                  </a:cubicBezTo>
                  <a:cubicBezTo>
                    <a:pt x="5" y="176"/>
                    <a:pt x="18" y="223"/>
                    <a:pt x="31" y="223"/>
                  </a:cubicBezTo>
                  <a:cubicBezTo>
                    <a:pt x="45" y="223"/>
                    <a:pt x="53" y="176"/>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6"/>
            <p:cNvSpPr/>
            <p:nvPr/>
          </p:nvSpPr>
          <p:spPr>
            <a:xfrm>
              <a:off x="-243425" y="2788321"/>
              <a:ext cx="2416" cy="10257"/>
            </a:xfrm>
            <a:custGeom>
              <a:avLst/>
              <a:gdLst/>
              <a:ahLst/>
              <a:cxnLst/>
              <a:rect l="l" t="t" r="r" b="b"/>
              <a:pathLst>
                <a:path w="53" h="225" extrusionOk="0">
                  <a:moveTo>
                    <a:pt x="24" y="1"/>
                  </a:moveTo>
                  <a:cubicBezTo>
                    <a:pt x="23" y="1"/>
                    <a:pt x="23" y="1"/>
                    <a:pt x="22" y="1"/>
                  </a:cubicBezTo>
                  <a:cubicBezTo>
                    <a:pt x="9" y="1"/>
                    <a:pt x="0" y="49"/>
                    <a:pt x="4" y="110"/>
                  </a:cubicBezTo>
                  <a:cubicBezTo>
                    <a:pt x="4" y="176"/>
                    <a:pt x="17" y="224"/>
                    <a:pt x="31" y="224"/>
                  </a:cubicBezTo>
                  <a:cubicBezTo>
                    <a:pt x="43" y="224"/>
                    <a:pt x="53" y="172"/>
                    <a:pt x="48" y="110"/>
                  </a:cubicBezTo>
                  <a:cubicBezTo>
                    <a:pt x="48" y="51"/>
                    <a:pt x="36" y="1"/>
                    <a:pt x="2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6"/>
            <p:cNvSpPr/>
            <p:nvPr/>
          </p:nvSpPr>
          <p:spPr>
            <a:xfrm>
              <a:off x="-242878" y="2808652"/>
              <a:ext cx="2462" cy="10257"/>
            </a:xfrm>
            <a:custGeom>
              <a:avLst/>
              <a:gdLst/>
              <a:ahLst/>
              <a:cxnLst/>
              <a:rect l="l" t="t" r="r" b="b"/>
              <a:pathLst>
                <a:path w="54" h="225" extrusionOk="0">
                  <a:moveTo>
                    <a:pt x="23" y="1"/>
                  </a:moveTo>
                  <a:cubicBezTo>
                    <a:pt x="10" y="1"/>
                    <a:pt x="1" y="53"/>
                    <a:pt x="5" y="114"/>
                  </a:cubicBezTo>
                  <a:cubicBezTo>
                    <a:pt x="5" y="173"/>
                    <a:pt x="18" y="224"/>
                    <a:pt x="30" y="224"/>
                  </a:cubicBezTo>
                  <a:cubicBezTo>
                    <a:pt x="30" y="224"/>
                    <a:pt x="31" y="224"/>
                    <a:pt x="31" y="224"/>
                  </a:cubicBezTo>
                  <a:cubicBezTo>
                    <a:pt x="45" y="224"/>
                    <a:pt x="53" y="176"/>
                    <a:pt x="49" y="114"/>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6"/>
            <p:cNvSpPr/>
            <p:nvPr/>
          </p:nvSpPr>
          <p:spPr>
            <a:xfrm>
              <a:off x="-242239" y="2829165"/>
              <a:ext cx="2416" cy="10211"/>
            </a:xfrm>
            <a:custGeom>
              <a:avLst/>
              <a:gdLst/>
              <a:ahLst/>
              <a:cxnLst/>
              <a:rect l="l" t="t" r="r" b="b"/>
              <a:pathLst>
                <a:path w="53" h="224" extrusionOk="0">
                  <a:moveTo>
                    <a:pt x="22" y="1"/>
                  </a:moveTo>
                  <a:cubicBezTo>
                    <a:pt x="9" y="1"/>
                    <a:pt x="0" y="49"/>
                    <a:pt x="5" y="115"/>
                  </a:cubicBezTo>
                  <a:cubicBezTo>
                    <a:pt x="5" y="176"/>
                    <a:pt x="17" y="224"/>
                    <a:pt x="31" y="224"/>
                  </a:cubicBezTo>
                  <a:cubicBezTo>
                    <a:pt x="43" y="224"/>
                    <a:pt x="53" y="171"/>
                    <a:pt x="49" y="110"/>
                  </a:cubicBezTo>
                  <a:cubicBezTo>
                    <a:pt x="49"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6"/>
            <p:cNvSpPr/>
            <p:nvPr/>
          </p:nvSpPr>
          <p:spPr>
            <a:xfrm>
              <a:off x="-241692" y="2849496"/>
              <a:ext cx="2462" cy="10393"/>
            </a:xfrm>
            <a:custGeom>
              <a:avLst/>
              <a:gdLst/>
              <a:ahLst/>
              <a:cxnLst/>
              <a:rect l="l" t="t" r="r" b="b"/>
              <a:pathLst>
                <a:path w="54" h="228" extrusionOk="0">
                  <a:moveTo>
                    <a:pt x="23" y="0"/>
                  </a:moveTo>
                  <a:cubicBezTo>
                    <a:pt x="10" y="0"/>
                    <a:pt x="1" y="53"/>
                    <a:pt x="5" y="115"/>
                  </a:cubicBezTo>
                  <a:cubicBezTo>
                    <a:pt x="5" y="175"/>
                    <a:pt x="19" y="228"/>
                    <a:pt x="31" y="228"/>
                  </a:cubicBezTo>
                  <a:cubicBezTo>
                    <a:pt x="45" y="228"/>
                    <a:pt x="53" y="175"/>
                    <a:pt x="49" y="115"/>
                  </a:cubicBezTo>
                  <a:cubicBezTo>
                    <a:pt x="49" y="53"/>
                    <a:pt x="37"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6"/>
            <p:cNvSpPr/>
            <p:nvPr/>
          </p:nvSpPr>
          <p:spPr>
            <a:xfrm>
              <a:off x="-241054" y="2870009"/>
              <a:ext cx="2416" cy="10211"/>
            </a:xfrm>
            <a:custGeom>
              <a:avLst/>
              <a:gdLst/>
              <a:ahLst/>
              <a:cxnLst/>
              <a:rect l="l" t="t" r="r" b="b"/>
              <a:pathLst>
                <a:path w="53" h="224" extrusionOk="0">
                  <a:moveTo>
                    <a:pt x="23" y="0"/>
                  </a:moveTo>
                  <a:cubicBezTo>
                    <a:pt x="9" y="0"/>
                    <a:pt x="1" y="53"/>
                    <a:pt x="5" y="115"/>
                  </a:cubicBezTo>
                  <a:cubicBezTo>
                    <a:pt x="5" y="175"/>
                    <a:pt x="17" y="224"/>
                    <a:pt x="31" y="224"/>
                  </a:cubicBezTo>
                  <a:cubicBezTo>
                    <a:pt x="44" y="224"/>
                    <a:pt x="53" y="175"/>
                    <a:pt x="49" y="110"/>
                  </a:cubicBezTo>
                  <a:cubicBezTo>
                    <a:pt x="49" y="48"/>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6"/>
            <p:cNvSpPr/>
            <p:nvPr/>
          </p:nvSpPr>
          <p:spPr>
            <a:xfrm>
              <a:off x="-240462" y="2890295"/>
              <a:ext cx="2416" cy="10439"/>
            </a:xfrm>
            <a:custGeom>
              <a:avLst/>
              <a:gdLst/>
              <a:ahLst/>
              <a:cxnLst/>
              <a:rect l="l" t="t" r="r" b="b"/>
              <a:pathLst>
                <a:path w="53" h="229" extrusionOk="0">
                  <a:moveTo>
                    <a:pt x="22" y="1"/>
                  </a:moveTo>
                  <a:cubicBezTo>
                    <a:pt x="10" y="6"/>
                    <a:pt x="0" y="53"/>
                    <a:pt x="4" y="115"/>
                  </a:cubicBezTo>
                  <a:cubicBezTo>
                    <a:pt x="4" y="176"/>
                    <a:pt x="18" y="229"/>
                    <a:pt x="31" y="229"/>
                  </a:cubicBezTo>
                  <a:cubicBezTo>
                    <a:pt x="44" y="229"/>
                    <a:pt x="53" y="176"/>
                    <a:pt x="48" y="115"/>
                  </a:cubicBezTo>
                  <a:cubicBezTo>
                    <a:pt x="48" y="53"/>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6"/>
            <p:cNvSpPr/>
            <p:nvPr/>
          </p:nvSpPr>
          <p:spPr>
            <a:xfrm>
              <a:off x="-239869" y="2910853"/>
              <a:ext cx="2462" cy="10211"/>
            </a:xfrm>
            <a:custGeom>
              <a:avLst/>
              <a:gdLst/>
              <a:ahLst/>
              <a:cxnLst/>
              <a:rect l="l" t="t" r="r" b="b"/>
              <a:pathLst>
                <a:path w="54" h="224" extrusionOk="0">
                  <a:moveTo>
                    <a:pt x="23" y="1"/>
                  </a:moveTo>
                  <a:cubicBezTo>
                    <a:pt x="9" y="1"/>
                    <a:pt x="1" y="53"/>
                    <a:pt x="5" y="114"/>
                  </a:cubicBezTo>
                  <a:cubicBezTo>
                    <a:pt x="5" y="175"/>
                    <a:pt x="18" y="223"/>
                    <a:pt x="31" y="223"/>
                  </a:cubicBezTo>
                  <a:cubicBezTo>
                    <a:pt x="44" y="223"/>
                    <a:pt x="53" y="175"/>
                    <a:pt x="49" y="114"/>
                  </a:cubicBezTo>
                  <a:cubicBezTo>
                    <a:pt x="49" y="48"/>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6"/>
            <p:cNvSpPr/>
            <p:nvPr/>
          </p:nvSpPr>
          <p:spPr>
            <a:xfrm>
              <a:off x="-239459" y="2931367"/>
              <a:ext cx="2051" cy="10211"/>
            </a:xfrm>
            <a:custGeom>
              <a:avLst/>
              <a:gdLst/>
              <a:ahLst/>
              <a:cxnLst/>
              <a:rect l="l" t="t" r="r" b="b"/>
              <a:pathLst>
                <a:path w="45" h="224" extrusionOk="0">
                  <a:moveTo>
                    <a:pt x="22" y="1"/>
                  </a:moveTo>
                  <a:cubicBezTo>
                    <a:pt x="9" y="1"/>
                    <a:pt x="0" y="49"/>
                    <a:pt x="0" y="110"/>
                  </a:cubicBezTo>
                  <a:cubicBezTo>
                    <a:pt x="0" y="175"/>
                    <a:pt x="9" y="223"/>
                    <a:pt x="22" y="223"/>
                  </a:cubicBezTo>
                  <a:cubicBezTo>
                    <a:pt x="35" y="223"/>
                    <a:pt x="44" y="175"/>
                    <a:pt x="44" y="110"/>
                  </a:cubicBezTo>
                  <a:cubicBezTo>
                    <a:pt x="44"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6"/>
            <p:cNvSpPr/>
            <p:nvPr/>
          </p:nvSpPr>
          <p:spPr>
            <a:xfrm>
              <a:off x="-239276" y="2951880"/>
              <a:ext cx="2234" cy="10211"/>
            </a:xfrm>
            <a:custGeom>
              <a:avLst/>
              <a:gdLst/>
              <a:ahLst/>
              <a:cxnLst/>
              <a:rect l="l" t="t" r="r" b="b"/>
              <a:pathLst>
                <a:path w="49" h="224" extrusionOk="0">
                  <a:moveTo>
                    <a:pt x="22" y="1"/>
                  </a:moveTo>
                  <a:cubicBezTo>
                    <a:pt x="10" y="1"/>
                    <a:pt x="0" y="49"/>
                    <a:pt x="0" y="110"/>
                  </a:cubicBezTo>
                  <a:cubicBezTo>
                    <a:pt x="0" y="176"/>
                    <a:pt x="14" y="223"/>
                    <a:pt x="27" y="223"/>
                  </a:cubicBezTo>
                  <a:cubicBezTo>
                    <a:pt x="36" y="223"/>
                    <a:pt x="49" y="171"/>
                    <a:pt x="44" y="110"/>
                  </a:cubicBezTo>
                  <a:cubicBezTo>
                    <a:pt x="44" y="49"/>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6"/>
            <p:cNvSpPr/>
            <p:nvPr/>
          </p:nvSpPr>
          <p:spPr>
            <a:xfrm>
              <a:off x="-239094" y="2972211"/>
              <a:ext cx="2416" cy="10439"/>
            </a:xfrm>
            <a:custGeom>
              <a:avLst/>
              <a:gdLst/>
              <a:ahLst/>
              <a:cxnLst/>
              <a:rect l="l" t="t" r="r" b="b"/>
              <a:pathLst>
                <a:path w="53" h="229" extrusionOk="0">
                  <a:moveTo>
                    <a:pt x="27" y="1"/>
                  </a:moveTo>
                  <a:cubicBezTo>
                    <a:pt x="14" y="1"/>
                    <a:pt x="1" y="53"/>
                    <a:pt x="6" y="114"/>
                  </a:cubicBezTo>
                  <a:cubicBezTo>
                    <a:pt x="6" y="176"/>
                    <a:pt x="18" y="228"/>
                    <a:pt x="32" y="228"/>
                  </a:cubicBezTo>
                  <a:cubicBezTo>
                    <a:pt x="45" y="228"/>
                    <a:pt x="53" y="176"/>
                    <a:pt x="53"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6"/>
            <p:cNvSpPr/>
            <p:nvPr/>
          </p:nvSpPr>
          <p:spPr>
            <a:xfrm>
              <a:off x="-238456" y="2992724"/>
              <a:ext cx="2416" cy="10257"/>
            </a:xfrm>
            <a:custGeom>
              <a:avLst/>
              <a:gdLst/>
              <a:ahLst/>
              <a:cxnLst/>
              <a:rect l="l" t="t" r="r" b="b"/>
              <a:pathLst>
                <a:path w="53" h="225" extrusionOk="0">
                  <a:moveTo>
                    <a:pt x="22" y="1"/>
                  </a:moveTo>
                  <a:cubicBezTo>
                    <a:pt x="9" y="1"/>
                    <a:pt x="0" y="53"/>
                    <a:pt x="4" y="114"/>
                  </a:cubicBezTo>
                  <a:cubicBezTo>
                    <a:pt x="4" y="173"/>
                    <a:pt x="17" y="224"/>
                    <a:pt x="29" y="224"/>
                  </a:cubicBezTo>
                  <a:cubicBezTo>
                    <a:pt x="30" y="224"/>
                    <a:pt x="30" y="224"/>
                    <a:pt x="31" y="224"/>
                  </a:cubicBezTo>
                  <a:cubicBezTo>
                    <a:pt x="44" y="224"/>
                    <a:pt x="53" y="176"/>
                    <a:pt x="53" y="114"/>
                  </a:cubicBezTo>
                  <a:cubicBezTo>
                    <a:pt x="48"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6"/>
            <p:cNvSpPr/>
            <p:nvPr/>
          </p:nvSpPr>
          <p:spPr>
            <a:xfrm>
              <a:off x="-237635" y="3013237"/>
              <a:ext cx="2416" cy="10211"/>
            </a:xfrm>
            <a:custGeom>
              <a:avLst/>
              <a:gdLst/>
              <a:ahLst/>
              <a:cxnLst/>
              <a:rect l="l" t="t" r="r" b="b"/>
              <a:pathLst>
                <a:path w="53" h="224" extrusionOk="0">
                  <a:moveTo>
                    <a:pt x="21" y="1"/>
                  </a:moveTo>
                  <a:cubicBezTo>
                    <a:pt x="8" y="1"/>
                    <a:pt x="0" y="53"/>
                    <a:pt x="4" y="115"/>
                  </a:cubicBezTo>
                  <a:cubicBezTo>
                    <a:pt x="8" y="176"/>
                    <a:pt x="21" y="224"/>
                    <a:pt x="35" y="224"/>
                  </a:cubicBezTo>
                  <a:cubicBezTo>
                    <a:pt x="47" y="224"/>
                    <a:pt x="52" y="171"/>
                    <a:pt x="52" y="110"/>
                  </a:cubicBezTo>
                  <a:cubicBezTo>
                    <a:pt x="47" y="49"/>
                    <a:pt x="35" y="1"/>
                    <a:pt x="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6"/>
            <p:cNvSpPr/>
            <p:nvPr/>
          </p:nvSpPr>
          <p:spPr>
            <a:xfrm>
              <a:off x="-236450" y="3033568"/>
              <a:ext cx="2416" cy="10393"/>
            </a:xfrm>
            <a:custGeom>
              <a:avLst/>
              <a:gdLst/>
              <a:ahLst/>
              <a:cxnLst/>
              <a:rect l="l" t="t" r="r" b="b"/>
              <a:pathLst>
                <a:path w="53" h="228" extrusionOk="0">
                  <a:moveTo>
                    <a:pt x="17" y="0"/>
                  </a:moveTo>
                  <a:cubicBezTo>
                    <a:pt x="4" y="4"/>
                    <a:pt x="0" y="53"/>
                    <a:pt x="0" y="115"/>
                  </a:cubicBezTo>
                  <a:cubicBezTo>
                    <a:pt x="4" y="180"/>
                    <a:pt x="17" y="228"/>
                    <a:pt x="31" y="228"/>
                  </a:cubicBezTo>
                  <a:cubicBezTo>
                    <a:pt x="43" y="228"/>
                    <a:pt x="53" y="175"/>
                    <a:pt x="47" y="115"/>
                  </a:cubicBezTo>
                  <a:cubicBezTo>
                    <a:pt x="43" y="53"/>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6"/>
            <p:cNvSpPr/>
            <p:nvPr/>
          </p:nvSpPr>
          <p:spPr>
            <a:xfrm>
              <a:off x="-235265" y="3054081"/>
              <a:ext cx="2416" cy="10211"/>
            </a:xfrm>
            <a:custGeom>
              <a:avLst/>
              <a:gdLst/>
              <a:ahLst/>
              <a:cxnLst/>
              <a:rect l="l" t="t" r="r" b="b"/>
              <a:pathLst>
                <a:path w="53" h="224" extrusionOk="0">
                  <a:moveTo>
                    <a:pt x="17" y="0"/>
                  </a:moveTo>
                  <a:cubicBezTo>
                    <a:pt x="5" y="0"/>
                    <a:pt x="0" y="53"/>
                    <a:pt x="5" y="115"/>
                  </a:cubicBezTo>
                  <a:cubicBezTo>
                    <a:pt x="9" y="175"/>
                    <a:pt x="21" y="224"/>
                    <a:pt x="35" y="224"/>
                  </a:cubicBezTo>
                  <a:cubicBezTo>
                    <a:pt x="48" y="224"/>
                    <a:pt x="53" y="171"/>
                    <a:pt x="48" y="110"/>
                  </a:cubicBezTo>
                  <a:cubicBezTo>
                    <a:pt x="43" y="48"/>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6"/>
            <p:cNvSpPr/>
            <p:nvPr/>
          </p:nvSpPr>
          <p:spPr>
            <a:xfrm>
              <a:off x="-233897" y="3074367"/>
              <a:ext cx="2644" cy="10439"/>
            </a:xfrm>
            <a:custGeom>
              <a:avLst/>
              <a:gdLst/>
              <a:ahLst/>
              <a:cxnLst/>
              <a:rect l="l" t="t" r="r" b="b"/>
              <a:pathLst>
                <a:path w="58" h="229" extrusionOk="0">
                  <a:moveTo>
                    <a:pt x="18" y="1"/>
                  </a:moveTo>
                  <a:cubicBezTo>
                    <a:pt x="9" y="6"/>
                    <a:pt x="1" y="53"/>
                    <a:pt x="5" y="115"/>
                  </a:cubicBezTo>
                  <a:cubicBezTo>
                    <a:pt x="9" y="180"/>
                    <a:pt x="27" y="229"/>
                    <a:pt x="36" y="229"/>
                  </a:cubicBezTo>
                  <a:cubicBezTo>
                    <a:pt x="49" y="224"/>
                    <a:pt x="58" y="176"/>
                    <a:pt x="53" y="115"/>
                  </a:cubicBezTo>
                  <a:cubicBezTo>
                    <a:pt x="49" y="49"/>
                    <a:pt x="31" y="1"/>
                    <a:pt x="1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6"/>
            <p:cNvSpPr/>
            <p:nvPr/>
          </p:nvSpPr>
          <p:spPr>
            <a:xfrm>
              <a:off x="-232302" y="3094925"/>
              <a:ext cx="2826" cy="10211"/>
            </a:xfrm>
            <a:custGeom>
              <a:avLst/>
              <a:gdLst/>
              <a:ahLst/>
              <a:cxnLst/>
              <a:rect l="l" t="t" r="r" b="b"/>
              <a:pathLst>
                <a:path w="62" h="224" extrusionOk="0">
                  <a:moveTo>
                    <a:pt x="23" y="1"/>
                  </a:moveTo>
                  <a:cubicBezTo>
                    <a:pt x="9" y="1"/>
                    <a:pt x="1" y="53"/>
                    <a:pt x="9" y="114"/>
                  </a:cubicBezTo>
                  <a:cubicBezTo>
                    <a:pt x="14" y="175"/>
                    <a:pt x="27" y="223"/>
                    <a:pt x="40" y="223"/>
                  </a:cubicBezTo>
                  <a:cubicBezTo>
                    <a:pt x="53" y="223"/>
                    <a:pt x="61" y="171"/>
                    <a:pt x="53" y="110"/>
                  </a:cubicBezTo>
                  <a:cubicBezTo>
                    <a:pt x="49" y="48"/>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6"/>
            <p:cNvSpPr/>
            <p:nvPr/>
          </p:nvSpPr>
          <p:spPr>
            <a:xfrm>
              <a:off x="-230296" y="3115256"/>
              <a:ext cx="2826" cy="10211"/>
            </a:xfrm>
            <a:custGeom>
              <a:avLst/>
              <a:gdLst/>
              <a:ahLst/>
              <a:cxnLst/>
              <a:rect l="l" t="t" r="r" b="b"/>
              <a:pathLst>
                <a:path w="62" h="224" extrusionOk="0">
                  <a:moveTo>
                    <a:pt x="17" y="1"/>
                  </a:moveTo>
                  <a:cubicBezTo>
                    <a:pt x="5" y="1"/>
                    <a:pt x="1" y="53"/>
                    <a:pt x="9" y="114"/>
                  </a:cubicBezTo>
                  <a:cubicBezTo>
                    <a:pt x="13" y="175"/>
                    <a:pt x="31" y="223"/>
                    <a:pt x="39" y="223"/>
                  </a:cubicBezTo>
                  <a:cubicBezTo>
                    <a:pt x="53" y="223"/>
                    <a:pt x="61" y="171"/>
                    <a:pt x="53" y="110"/>
                  </a:cubicBezTo>
                  <a:cubicBezTo>
                    <a:pt x="49" y="48"/>
                    <a:pt x="31" y="1"/>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6"/>
            <p:cNvSpPr/>
            <p:nvPr/>
          </p:nvSpPr>
          <p:spPr>
            <a:xfrm>
              <a:off x="-228108" y="3135587"/>
              <a:ext cx="2826" cy="10165"/>
            </a:xfrm>
            <a:custGeom>
              <a:avLst/>
              <a:gdLst/>
              <a:ahLst/>
              <a:cxnLst/>
              <a:rect l="l" t="t" r="r" b="b"/>
              <a:pathLst>
                <a:path w="62" h="223" extrusionOk="0">
                  <a:moveTo>
                    <a:pt x="18" y="0"/>
                  </a:moveTo>
                  <a:cubicBezTo>
                    <a:pt x="5" y="0"/>
                    <a:pt x="1" y="53"/>
                    <a:pt x="5" y="114"/>
                  </a:cubicBezTo>
                  <a:cubicBezTo>
                    <a:pt x="13" y="175"/>
                    <a:pt x="31" y="223"/>
                    <a:pt x="44" y="223"/>
                  </a:cubicBezTo>
                  <a:cubicBezTo>
                    <a:pt x="57" y="223"/>
                    <a:pt x="62" y="170"/>
                    <a:pt x="53" y="110"/>
                  </a:cubicBezTo>
                  <a:cubicBezTo>
                    <a:pt x="48" y="48"/>
                    <a:pt x="31"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6"/>
            <p:cNvSpPr/>
            <p:nvPr/>
          </p:nvSpPr>
          <p:spPr>
            <a:xfrm>
              <a:off x="-225692" y="3155918"/>
              <a:ext cx="2826" cy="10165"/>
            </a:xfrm>
            <a:custGeom>
              <a:avLst/>
              <a:gdLst/>
              <a:ahLst/>
              <a:cxnLst/>
              <a:rect l="l" t="t" r="r" b="b"/>
              <a:pathLst>
                <a:path w="62" h="223" extrusionOk="0">
                  <a:moveTo>
                    <a:pt x="17" y="0"/>
                  </a:moveTo>
                  <a:cubicBezTo>
                    <a:pt x="4" y="0"/>
                    <a:pt x="0" y="53"/>
                    <a:pt x="4" y="114"/>
                  </a:cubicBezTo>
                  <a:cubicBezTo>
                    <a:pt x="13" y="174"/>
                    <a:pt x="31" y="223"/>
                    <a:pt x="43" y="223"/>
                  </a:cubicBezTo>
                  <a:cubicBezTo>
                    <a:pt x="57" y="218"/>
                    <a:pt x="61" y="170"/>
                    <a:pt x="53" y="109"/>
                  </a:cubicBezTo>
                  <a:cubicBezTo>
                    <a:pt x="43" y="47"/>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6"/>
            <p:cNvSpPr/>
            <p:nvPr/>
          </p:nvSpPr>
          <p:spPr>
            <a:xfrm>
              <a:off x="-223139" y="3176203"/>
              <a:ext cx="2826" cy="10029"/>
            </a:xfrm>
            <a:custGeom>
              <a:avLst/>
              <a:gdLst/>
              <a:ahLst/>
              <a:cxnLst/>
              <a:rect l="l" t="t" r="r" b="b"/>
              <a:pathLst>
                <a:path w="62" h="220" extrusionOk="0">
                  <a:moveTo>
                    <a:pt x="16" y="1"/>
                  </a:moveTo>
                  <a:cubicBezTo>
                    <a:pt x="15" y="1"/>
                    <a:pt x="14" y="1"/>
                    <a:pt x="13" y="1"/>
                  </a:cubicBezTo>
                  <a:cubicBezTo>
                    <a:pt x="5" y="1"/>
                    <a:pt x="1" y="53"/>
                    <a:pt x="9" y="114"/>
                  </a:cubicBezTo>
                  <a:cubicBezTo>
                    <a:pt x="13" y="173"/>
                    <a:pt x="30" y="219"/>
                    <a:pt x="42" y="219"/>
                  </a:cubicBezTo>
                  <a:cubicBezTo>
                    <a:pt x="43" y="219"/>
                    <a:pt x="43" y="219"/>
                    <a:pt x="44" y="219"/>
                  </a:cubicBezTo>
                  <a:cubicBezTo>
                    <a:pt x="58" y="219"/>
                    <a:pt x="62" y="167"/>
                    <a:pt x="53" y="106"/>
                  </a:cubicBezTo>
                  <a:cubicBezTo>
                    <a:pt x="44" y="47"/>
                    <a:pt x="29" y="1"/>
                    <a:pt x="1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6"/>
            <p:cNvSpPr/>
            <p:nvPr/>
          </p:nvSpPr>
          <p:spPr>
            <a:xfrm>
              <a:off x="-220359" y="3196306"/>
              <a:ext cx="2826" cy="10211"/>
            </a:xfrm>
            <a:custGeom>
              <a:avLst/>
              <a:gdLst/>
              <a:ahLst/>
              <a:cxnLst/>
              <a:rect l="l" t="t" r="r" b="b"/>
              <a:pathLst>
                <a:path w="62" h="224" extrusionOk="0">
                  <a:moveTo>
                    <a:pt x="14" y="1"/>
                  </a:moveTo>
                  <a:cubicBezTo>
                    <a:pt x="1" y="6"/>
                    <a:pt x="1" y="53"/>
                    <a:pt x="9" y="115"/>
                  </a:cubicBezTo>
                  <a:cubicBezTo>
                    <a:pt x="19" y="176"/>
                    <a:pt x="35" y="224"/>
                    <a:pt x="49" y="224"/>
                  </a:cubicBezTo>
                  <a:cubicBezTo>
                    <a:pt x="57" y="220"/>
                    <a:pt x="62" y="171"/>
                    <a:pt x="53" y="111"/>
                  </a:cubicBezTo>
                  <a:cubicBezTo>
                    <a:pt x="45" y="49"/>
                    <a:pt x="27" y="1"/>
                    <a:pt x="1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6"/>
            <p:cNvSpPr/>
            <p:nvPr/>
          </p:nvSpPr>
          <p:spPr>
            <a:xfrm>
              <a:off x="-217578" y="3216455"/>
              <a:ext cx="3054" cy="10211"/>
            </a:xfrm>
            <a:custGeom>
              <a:avLst/>
              <a:gdLst/>
              <a:ahLst/>
              <a:cxnLst/>
              <a:rect l="l" t="t" r="r" b="b"/>
              <a:pathLst>
                <a:path w="67" h="224" extrusionOk="0">
                  <a:moveTo>
                    <a:pt x="18" y="0"/>
                  </a:moveTo>
                  <a:cubicBezTo>
                    <a:pt x="6" y="4"/>
                    <a:pt x="1" y="53"/>
                    <a:pt x="14" y="114"/>
                  </a:cubicBezTo>
                  <a:cubicBezTo>
                    <a:pt x="23" y="175"/>
                    <a:pt x="40" y="223"/>
                    <a:pt x="53" y="223"/>
                  </a:cubicBezTo>
                  <a:cubicBezTo>
                    <a:pt x="67" y="223"/>
                    <a:pt x="67" y="171"/>
                    <a:pt x="58" y="109"/>
                  </a:cubicBezTo>
                  <a:cubicBezTo>
                    <a:pt x="49" y="48"/>
                    <a:pt x="32"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6"/>
            <p:cNvSpPr/>
            <p:nvPr/>
          </p:nvSpPr>
          <p:spPr>
            <a:xfrm>
              <a:off x="-214387" y="3236740"/>
              <a:ext cx="3054" cy="10074"/>
            </a:xfrm>
            <a:custGeom>
              <a:avLst/>
              <a:gdLst/>
              <a:ahLst/>
              <a:cxnLst/>
              <a:rect l="l" t="t" r="r" b="b"/>
              <a:pathLst>
                <a:path w="67" h="221" extrusionOk="0">
                  <a:moveTo>
                    <a:pt x="20" y="1"/>
                  </a:moveTo>
                  <a:cubicBezTo>
                    <a:pt x="19" y="1"/>
                    <a:pt x="19" y="1"/>
                    <a:pt x="19" y="1"/>
                  </a:cubicBezTo>
                  <a:cubicBezTo>
                    <a:pt x="5" y="1"/>
                    <a:pt x="1" y="53"/>
                    <a:pt x="9" y="115"/>
                  </a:cubicBezTo>
                  <a:cubicBezTo>
                    <a:pt x="22" y="174"/>
                    <a:pt x="39" y="220"/>
                    <a:pt x="52" y="220"/>
                  </a:cubicBezTo>
                  <a:cubicBezTo>
                    <a:pt x="52" y="220"/>
                    <a:pt x="53" y="220"/>
                    <a:pt x="53" y="220"/>
                  </a:cubicBezTo>
                  <a:cubicBezTo>
                    <a:pt x="62" y="220"/>
                    <a:pt x="67" y="168"/>
                    <a:pt x="57" y="106"/>
                  </a:cubicBezTo>
                  <a:cubicBezTo>
                    <a:pt x="49" y="47"/>
                    <a:pt x="29"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6"/>
            <p:cNvSpPr/>
            <p:nvPr/>
          </p:nvSpPr>
          <p:spPr>
            <a:xfrm>
              <a:off x="-211151" y="3256889"/>
              <a:ext cx="3009" cy="9983"/>
            </a:xfrm>
            <a:custGeom>
              <a:avLst/>
              <a:gdLst/>
              <a:ahLst/>
              <a:cxnLst/>
              <a:rect l="l" t="t" r="r" b="b"/>
              <a:pathLst>
                <a:path w="66" h="219" extrusionOk="0">
                  <a:moveTo>
                    <a:pt x="19" y="0"/>
                  </a:moveTo>
                  <a:cubicBezTo>
                    <a:pt x="18" y="0"/>
                    <a:pt x="17" y="0"/>
                    <a:pt x="17" y="0"/>
                  </a:cubicBezTo>
                  <a:cubicBezTo>
                    <a:pt x="4" y="0"/>
                    <a:pt x="0" y="53"/>
                    <a:pt x="13" y="114"/>
                  </a:cubicBezTo>
                  <a:cubicBezTo>
                    <a:pt x="22" y="172"/>
                    <a:pt x="37" y="219"/>
                    <a:pt x="50" y="219"/>
                  </a:cubicBezTo>
                  <a:cubicBezTo>
                    <a:pt x="51" y="219"/>
                    <a:pt x="52" y="219"/>
                    <a:pt x="53" y="219"/>
                  </a:cubicBezTo>
                  <a:cubicBezTo>
                    <a:pt x="65" y="219"/>
                    <a:pt x="65" y="166"/>
                    <a:pt x="57" y="105"/>
                  </a:cubicBezTo>
                  <a:cubicBezTo>
                    <a:pt x="49" y="47"/>
                    <a:pt x="32" y="0"/>
                    <a:pt x="1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6"/>
            <p:cNvSpPr/>
            <p:nvPr/>
          </p:nvSpPr>
          <p:spPr>
            <a:xfrm>
              <a:off x="-207777" y="3276992"/>
              <a:ext cx="3009" cy="10029"/>
            </a:xfrm>
            <a:custGeom>
              <a:avLst/>
              <a:gdLst/>
              <a:ahLst/>
              <a:cxnLst/>
              <a:rect l="l" t="t" r="r" b="b"/>
              <a:pathLst>
                <a:path w="66" h="220" extrusionOk="0">
                  <a:moveTo>
                    <a:pt x="15" y="1"/>
                  </a:moveTo>
                  <a:cubicBezTo>
                    <a:pt x="14" y="1"/>
                    <a:pt x="14" y="1"/>
                    <a:pt x="13" y="1"/>
                  </a:cubicBezTo>
                  <a:cubicBezTo>
                    <a:pt x="5" y="1"/>
                    <a:pt x="1" y="53"/>
                    <a:pt x="9" y="114"/>
                  </a:cubicBezTo>
                  <a:cubicBezTo>
                    <a:pt x="21" y="174"/>
                    <a:pt x="38" y="219"/>
                    <a:pt x="51" y="219"/>
                  </a:cubicBezTo>
                  <a:cubicBezTo>
                    <a:pt x="52" y="219"/>
                    <a:pt x="52" y="219"/>
                    <a:pt x="53" y="219"/>
                  </a:cubicBezTo>
                  <a:cubicBezTo>
                    <a:pt x="66" y="219"/>
                    <a:pt x="66" y="167"/>
                    <a:pt x="57" y="106"/>
                  </a:cubicBezTo>
                  <a:cubicBezTo>
                    <a:pt x="48" y="47"/>
                    <a:pt x="28" y="1"/>
                    <a:pt x="1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6"/>
            <p:cNvSpPr/>
            <p:nvPr/>
          </p:nvSpPr>
          <p:spPr>
            <a:xfrm>
              <a:off x="-204450" y="3297140"/>
              <a:ext cx="3100" cy="9983"/>
            </a:xfrm>
            <a:custGeom>
              <a:avLst/>
              <a:gdLst/>
              <a:ahLst/>
              <a:cxnLst/>
              <a:rect l="l" t="t" r="r" b="b"/>
              <a:pathLst>
                <a:path w="68" h="219" extrusionOk="0">
                  <a:moveTo>
                    <a:pt x="20" y="0"/>
                  </a:moveTo>
                  <a:cubicBezTo>
                    <a:pt x="20" y="0"/>
                    <a:pt x="19" y="0"/>
                    <a:pt x="19" y="1"/>
                  </a:cubicBezTo>
                  <a:cubicBezTo>
                    <a:pt x="6" y="1"/>
                    <a:pt x="1" y="53"/>
                    <a:pt x="15" y="114"/>
                  </a:cubicBezTo>
                  <a:cubicBezTo>
                    <a:pt x="23" y="172"/>
                    <a:pt x="39" y="219"/>
                    <a:pt x="52" y="219"/>
                  </a:cubicBezTo>
                  <a:cubicBezTo>
                    <a:pt x="52" y="219"/>
                    <a:pt x="53" y="219"/>
                    <a:pt x="53" y="219"/>
                  </a:cubicBezTo>
                  <a:cubicBezTo>
                    <a:pt x="67" y="219"/>
                    <a:pt x="67" y="166"/>
                    <a:pt x="59" y="105"/>
                  </a:cubicBezTo>
                  <a:cubicBezTo>
                    <a:pt x="50" y="46"/>
                    <a:pt x="29"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6"/>
            <p:cNvSpPr/>
            <p:nvPr/>
          </p:nvSpPr>
          <p:spPr>
            <a:xfrm>
              <a:off x="-201031" y="3317243"/>
              <a:ext cx="3237" cy="10029"/>
            </a:xfrm>
            <a:custGeom>
              <a:avLst/>
              <a:gdLst/>
              <a:ahLst/>
              <a:cxnLst/>
              <a:rect l="l" t="t" r="r" b="b"/>
              <a:pathLst>
                <a:path w="71" h="220" extrusionOk="0">
                  <a:moveTo>
                    <a:pt x="20" y="1"/>
                  </a:moveTo>
                  <a:cubicBezTo>
                    <a:pt x="20" y="1"/>
                    <a:pt x="19" y="1"/>
                    <a:pt x="18" y="1"/>
                  </a:cubicBezTo>
                  <a:cubicBezTo>
                    <a:pt x="5" y="1"/>
                    <a:pt x="0" y="54"/>
                    <a:pt x="14" y="114"/>
                  </a:cubicBezTo>
                  <a:cubicBezTo>
                    <a:pt x="22" y="173"/>
                    <a:pt x="39" y="219"/>
                    <a:pt x="51" y="219"/>
                  </a:cubicBezTo>
                  <a:cubicBezTo>
                    <a:pt x="52" y="219"/>
                    <a:pt x="52" y="219"/>
                    <a:pt x="53" y="219"/>
                  </a:cubicBezTo>
                  <a:cubicBezTo>
                    <a:pt x="67" y="219"/>
                    <a:pt x="71" y="167"/>
                    <a:pt x="57" y="106"/>
                  </a:cubicBezTo>
                  <a:cubicBezTo>
                    <a:pt x="49" y="47"/>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6"/>
            <p:cNvSpPr/>
            <p:nvPr/>
          </p:nvSpPr>
          <p:spPr>
            <a:xfrm>
              <a:off x="-197657" y="3337346"/>
              <a:ext cx="3282" cy="10074"/>
            </a:xfrm>
            <a:custGeom>
              <a:avLst/>
              <a:gdLst/>
              <a:ahLst/>
              <a:cxnLst/>
              <a:rect l="l" t="t" r="r" b="b"/>
              <a:pathLst>
                <a:path w="72" h="221" extrusionOk="0">
                  <a:moveTo>
                    <a:pt x="20" y="0"/>
                  </a:moveTo>
                  <a:cubicBezTo>
                    <a:pt x="20" y="0"/>
                    <a:pt x="19" y="0"/>
                    <a:pt x="19" y="1"/>
                  </a:cubicBezTo>
                  <a:cubicBezTo>
                    <a:pt x="5" y="1"/>
                    <a:pt x="1" y="53"/>
                    <a:pt x="15" y="115"/>
                  </a:cubicBezTo>
                  <a:cubicBezTo>
                    <a:pt x="23" y="173"/>
                    <a:pt x="39" y="220"/>
                    <a:pt x="52" y="220"/>
                  </a:cubicBezTo>
                  <a:cubicBezTo>
                    <a:pt x="52" y="220"/>
                    <a:pt x="53" y="220"/>
                    <a:pt x="53" y="220"/>
                  </a:cubicBezTo>
                  <a:cubicBezTo>
                    <a:pt x="67" y="220"/>
                    <a:pt x="71" y="167"/>
                    <a:pt x="58" y="105"/>
                  </a:cubicBezTo>
                  <a:cubicBezTo>
                    <a:pt x="49" y="47"/>
                    <a:pt x="33"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6"/>
            <p:cNvSpPr/>
            <p:nvPr/>
          </p:nvSpPr>
          <p:spPr>
            <a:xfrm>
              <a:off x="-194239" y="3357449"/>
              <a:ext cx="3009" cy="10074"/>
            </a:xfrm>
            <a:custGeom>
              <a:avLst/>
              <a:gdLst/>
              <a:ahLst/>
              <a:cxnLst/>
              <a:rect l="l" t="t" r="r" b="b"/>
              <a:pathLst>
                <a:path w="66" h="221" extrusionOk="0">
                  <a:moveTo>
                    <a:pt x="20" y="1"/>
                  </a:moveTo>
                  <a:cubicBezTo>
                    <a:pt x="19" y="1"/>
                    <a:pt x="19" y="1"/>
                    <a:pt x="18" y="1"/>
                  </a:cubicBezTo>
                  <a:cubicBezTo>
                    <a:pt x="5" y="1"/>
                    <a:pt x="0" y="54"/>
                    <a:pt x="13" y="115"/>
                  </a:cubicBezTo>
                  <a:cubicBezTo>
                    <a:pt x="22" y="174"/>
                    <a:pt x="38" y="221"/>
                    <a:pt x="51" y="221"/>
                  </a:cubicBezTo>
                  <a:cubicBezTo>
                    <a:pt x="52" y="221"/>
                    <a:pt x="52" y="221"/>
                    <a:pt x="53" y="220"/>
                  </a:cubicBezTo>
                  <a:cubicBezTo>
                    <a:pt x="65" y="220"/>
                    <a:pt x="65" y="168"/>
                    <a:pt x="57" y="106"/>
                  </a:cubicBezTo>
                  <a:cubicBezTo>
                    <a:pt x="49" y="48"/>
                    <a:pt x="32"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6"/>
            <p:cNvSpPr/>
            <p:nvPr/>
          </p:nvSpPr>
          <p:spPr>
            <a:xfrm>
              <a:off x="-190865" y="3377598"/>
              <a:ext cx="3009" cy="10029"/>
            </a:xfrm>
            <a:custGeom>
              <a:avLst/>
              <a:gdLst/>
              <a:ahLst/>
              <a:cxnLst/>
              <a:rect l="l" t="t" r="r" b="b"/>
              <a:pathLst>
                <a:path w="66" h="220" extrusionOk="0">
                  <a:moveTo>
                    <a:pt x="15" y="0"/>
                  </a:moveTo>
                  <a:cubicBezTo>
                    <a:pt x="15" y="0"/>
                    <a:pt x="14" y="1"/>
                    <a:pt x="13" y="1"/>
                  </a:cubicBezTo>
                  <a:cubicBezTo>
                    <a:pt x="1" y="1"/>
                    <a:pt x="1" y="53"/>
                    <a:pt x="9" y="114"/>
                  </a:cubicBezTo>
                  <a:cubicBezTo>
                    <a:pt x="17" y="173"/>
                    <a:pt x="34" y="219"/>
                    <a:pt x="47" y="219"/>
                  </a:cubicBezTo>
                  <a:cubicBezTo>
                    <a:pt x="48" y="219"/>
                    <a:pt x="48" y="219"/>
                    <a:pt x="49" y="219"/>
                  </a:cubicBezTo>
                  <a:cubicBezTo>
                    <a:pt x="62" y="219"/>
                    <a:pt x="66" y="166"/>
                    <a:pt x="53" y="106"/>
                  </a:cubicBezTo>
                  <a:cubicBezTo>
                    <a:pt x="44" y="47"/>
                    <a:pt x="28" y="0"/>
                    <a:pt x="1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6"/>
            <p:cNvSpPr/>
            <p:nvPr/>
          </p:nvSpPr>
          <p:spPr>
            <a:xfrm>
              <a:off x="-187902" y="3397746"/>
              <a:ext cx="3054" cy="9983"/>
            </a:xfrm>
            <a:custGeom>
              <a:avLst/>
              <a:gdLst/>
              <a:ahLst/>
              <a:cxnLst/>
              <a:rect l="l" t="t" r="r" b="b"/>
              <a:pathLst>
                <a:path w="67" h="219" extrusionOk="0">
                  <a:moveTo>
                    <a:pt x="20" y="0"/>
                  </a:moveTo>
                  <a:cubicBezTo>
                    <a:pt x="20" y="0"/>
                    <a:pt x="19" y="0"/>
                    <a:pt x="19" y="0"/>
                  </a:cubicBezTo>
                  <a:cubicBezTo>
                    <a:pt x="5" y="0"/>
                    <a:pt x="1" y="53"/>
                    <a:pt x="10" y="114"/>
                  </a:cubicBezTo>
                  <a:cubicBezTo>
                    <a:pt x="18" y="173"/>
                    <a:pt x="39" y="219"/>
                    <a:pt x="48" y="219"/>
                  </a:cubicBezTo>
                  <a:cubicBezTo>
                    <a:pt x="48" y="219"/>
                    <a:pt x="49" y="219"/>
                    <a:pt x="49" y="218"/>
                  </a:cubicBezTo>
                  <a:cubicBezTo>
                    <a:pt x="63" y="218"/>
                    <a:pt x="67" y="166"/>
                    <a:pt x="58" y="105"/>
                  </a:cubicBezTo>
                  <a:cubicBezTo>
                    <a:pt x="49" y="47"/>
                    <a:pt x="33"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6"/>
            <p:cNvSpPr/>
            <p:nvPr/>
          </p:nvSpPr>
          <p:spPr>
            <a:xfrm>
              <a:off x="-184894" y="3417849"/>
              <a:ext cx="3009" cy="10029"/>
            </a:xfrm>
            <a:custGeom>
              <a:avLst/>
              <a:gdLst/>
              <a:ahLst/>
              <a:cxnLst/>
              <a:rect l="l" t="t" r="r" b="b"/>
              <a:pathLst>
                <a:path w="66" h="220" extrusionOk="0">
                  <a:moveTo>
                    <a:pt x="19" y="1"/>
                  </a:moveTo>
                  <a:cubicBezTo>
                    <a:pt x="19" y="1"/>
                    <a:pt x="18" y="1"/>
                    <a:pt x="18" y="1"/>
                  </a:cubicBezTo>
                  <a:cubicBezTo>
                    <a:pt x="5" y="1"/>
                    <a:pt x="1" y="53"/>
                    <a:pt x="9" y="114"/>
                  </a:cubicBezTo>
                  <a:cubicBezTo>
                    <a:pt x="17" y="172"/>
                    <a:pt x="34" y="219"/>
                    <a:pt x="48" y="219"/>
                  </a:cubicBezTo>
                  <a:cubicBezTo>
                    <a:pt x="48" y="219"/>
                    <a:pt x="49" y="219"/>
                    <a:pt x="49" y="219"/>
                  </a:cubicBezTo>
                  <a:cubicBezTo>
                    <a:pt x="62" y="219"/>
                    <a:pt x="66" y="167"/>
                    <a:pt x="58" y="106"/>
                  </a:cubicBezTo>
                  <a:cubicBezTo>
                    <a:pt x="50" y="46"/>
                    <a:pt x="33" y="1"/>
                    <a:pt x="1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6"/>
            <p:cNvSpPr/>
            <p:nvPr/>
          </p:nvSpPr>
          <p:spPr>
            <a:xfrm>
              <a:off x="-182113" y="3437998"/>
              <a:ext cx="3054" cy="10165"/>
            </a:xfrm>
            <a:custGeom>
              <a:avLst/>
              <a:gdLst/>
              <a:ahLst/>
              <a:cxnLst/>
              <a:rect l="l" t="t" r="r" b="b"/>
              <a:pathLst>
                <a:path w="67" h="223" extrusionOk="0">
                  <a:moveTo>
                    <a:pt x="19" y="0"/>
                  </a:moveTo>
                  <a:cubicBezTo>
                    <a:pt x="5" y="5"/>
                    <a:pt x="1" y="53"/>
                    <a:pt x="9" y="114"/>
                  </a:cubicBezTo>
                  <a:cubicBezTo>
                    <a:pt x="19" y="174"/>
                    <a:pt x="35" y="223"/>
                    <a:pt x="49" y="223"/>
                  </a:cubicBezTo>
                  <a:cubicBezTo>
                    <a:pt x="62" y="219"/>
                    <a:pt x="67" y="170"/>
                    <a:pt x="57" y="109"/>
                  </a:cubicBezTo>
                  <a:cubicBezTo>
                    <a:pt x="49" y="48"/>
                    <a:pt x="31" y="0"/>
                    <a:pt x="1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6"/>
            <p:cNvSpPr/>
            <p:nvPr/>
          </p:nvSpPr>
          <p:spPr>
            <a:xfrm>
              <a:off x="-179515" y="3458283"/>
              <a:ext cx="2872" cy="10029"/>
            </a:xfrm>
            <a:custGeom>
              <a:avLst/>
              <a:gdLst/>
              <a:ahLst/>
              <a:cxnLst/>
              <a:rect l="l" t="t" r="r" b="b"/>
              <a:pathLst>
                <a:path w="63" h="220" extrusionOk="0">
                  <a:moveTo>
                    <a:pt x="20" y="1"/>
                  </a:moveTo>
                  <a:cubicBezTo>
                    <a:pt x="20" y="1"/>
                    <a:pt x="19" y="1"/>
                    <a:pt x="18" y="1"/>
                  </a:cubicBezTo>
                  <a:cubicBezTo>
                    <a:pt x="5" y="1"/>
                    <a:pt x="0" y="54"/>
                    <a:pt x="10" y="114"/>
                  </a:cubicBezTo>
                  <a:cubicBezTo>
                    <a:pt x="18" y="173"/>
                    <a:pt x="35" y="220"/>
                    <a:pt x="43" y="220"/>
                  </a:cubicBezTo>
                  <a:cubicBezTo>
                    <a:pt x="44" y="220"/>
                    <a:pt x="44" y="219"/>
                    <a:pt x="44" y="219"/>
                  </a:cubicBezTo>
                  <a:cubicBezTo>
                    <a:pt x="57" y="219"/>
                    <a:pt x="62" y="167"/>
                    <a:pt x="57" y="106"/>
                  </a:cubicBezTo>
                  <a:cubicBezTo>
                    <a:pt x="49" y="47"/>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6"/>
            <p:cNvSpPr/>
            <p:nvPr/>
          </p:nvSpPr>
          <p:spPr>
            <a:xfrm>
              <a:off x="-177144" y="3478386"/>
              <a:ext cx="2872" cy="10257"/>
            </a:xfrm>
            <a:custGeom>
              <a:avLst/>
              <a:gdLst/>
              <a:ahLst/>
              <a:cxnLst/>
              <a:rect l="l" t="t" r="r" b="b"/>
              <a:pathLst>
                <a:path w="63" h="225" extrusionOk="0">
                  <a:moveTo>
                    <a:pt x="19" y="1"/>
                  </a:moveTo>
                  <a:cubicBezTo>
                    <a:pt x="5" y="6"/>
                    <a:pt x="1" y="53"/>
                    <a:pt x="10" y="115"/>
                  </a:cubicBezTo>
                  <a:cubicBezTo>
                    <a:pt x="14" y="174"/>
                    <a:pt x="30" y="224"/>
                    <a:pt x="43" y="224"/>
                  </a:cubicBezTo>
                  <a:cubicBezTo>
                    <a:pt x="44" y="224"/>
                    <a:pt x="44" y="224"/>
                    <a:pt x="45" y="224"/>
                  </a:cubicBezTo>
                  <a:cubicBezTo>
                    <a:pt x="57" y="224"/>
                    <a:pt x="63" y="172"/>
                    <a:pt x="53" y="111"/>
                  </a:cubicBezTo>
                  <a:cubicBezTo>
                    <a:pt x="49" y="49"/>
                    <a:pt x="31" y="1"/>
                    <a:pt x="1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6"/>
            <p:cNvSpPr/>
            <p:nvPr/>
          </p:nvSpPr>
          <p:spPr>
            <a:xfrm>
              <a:off x="-174910" y="3498717"/>
              <a:ext cx="2781" cy="10211"/>
            </a:xfrm>
            <a:custGeom>
              <a:avLst/>
              <a:gdLst/>
              <a:ahLst/>
              <a:cxnLst/>
              <a:rect l="l" t="t" r="r" b="b"/>
              <a:pathLst>
                <a:path w="61" h="224" extrusionOk="0">
                  <a:moveTo>
                    <a:pt x="18" y="0"/>
                  </a:moveTo>
                  <a:cubicBezTo>
                    <a:pt x="4" y="0"/>
                    <a:pt x="0" y="53"/>
                    <a:pt x="8" y="115"/>
                  </a:cubicBezTo>
                  <a:cubicBezTo>
                    <a:pt x="14" y="176"/>
                    <a:pt x="26" y="224"/>
                    <a:pt x="40" y="224"/>
                  </a:cubicBezTo>
                  <a:cubicBezTo>
                    <a:pt x="53" y="224"/>
                    <a:pt x="61" y="171"/>
                    <a:pt x="53" y="111"/>
                  </a:cubicBezTo>
                  <a:cubicBezTo>
                    <a:pt x="48" y="49"/>
                    <a:pt x="31"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6"/>
            <p:cNvSpPr/>
            <p:nvPr/>
          </p:nvSpPr>
          <p:spPr>
            <a:xfrm>
              <a:off x="-172905" y="3519048"/>
              <a:ext cx="2598" cy="10211"/>
            </a:xfrm>
            <a:custGeom>
              <a:avLst/>
              <a:gdLst/>
              <a:ahLst/>
              <a:cxnLst/>
              <a:rect l="l" t="t" r="r" b="b"/>
              <a:pathLst>
                <a:path w="57" h="224" extrusionOk="0">
                  <a:moveTo>
                    <a:pt x="17" y="0"/>
                  </a:moveTo>
                  <a:cubicBezTo>
                    <a:pt x="4" y="0"/>
                    <a:pt x="0" y="53"/>
                    <a:pt x="4" y="114"/>
                  </a:cubicBezTo>
                  <a:cubicBezTo>
                    <a:pt x="9" y="175"/>
                    <a:pt x="26" y="224"/>
                    <a:pt x="39" y="224"/>
                  </a:cubicBezTo>
                  <a:cubicBezTo>
                    <a:pt x="53" y="224"/>
                    <a:pt x="57" y="171"/>
                    <a:pt x="53" y="110"/>
                  </a:cubicBezTo>
                  <a:cubicBezTo>
                    <a:pt x="48" y="48"/>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6"/>
            <p:cNvSpPr/>
            <p:nvPr/>
          </p:nvSpPr>
          <p:spPr>
            <a:xfrm>
              <a:off x="-171355" y="3539333"/>
              <a:ext cx="2644" cy="10257"/>
            </a:xfrm>
            <a:custGeom>
              <a:avLst/>
              <a:gdLst/>
              <a:ahLst/>
              <a:cxnLst/>
              <a:rect l="l" t="t" r="r" b="b"/>
              <a:pathLst>
                <a:path w="58" h="225" extrusionOk="0">
                  <a:moveTo>
                    <a:pt x="23" y="1"/>
                  </a:moveTo>
                  <a:cubicBezTo>
                    <a:pt x="9" y="6"/>
                    <a:pt x="1" y="53"/>
                    <a:pt x="5" y="115"/>
                  </a:cubicBezTo>
                  <a:cubicBezTo>
                    <a:pt x="14" y="174"/>
                    <a:pt x="26" y="225"/>
                    <a:pt x="39" y="225"/>
                  </a:cubicBezTo>
                  <a:cubicBezTo>
                    <a:pt x="40" y="225"/>
                    <a:pt x="40" y="224"/>
                    <a:pt x="41" y="224"/>
                  </a:cubicBezTo>
                  <a:cubicBezTo>
                    <a:pt x="53" y="224"/>
                    <a:pt x="57" y="176"/>
                    <a:pt x="53" y="111"/>
                  </a:cubicBezTo>
                  <a:cubicBezTo>
                    <a:pt x="49"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6"/>
            <p:cNvSpPr/>
            <p:nvPr/>
          </p:nvSpPr>
          <p:spPr>
            <a:xfrm>
              <a:off x="-169759" y="3559892"/>
              <a:ext cx="2416" cy="10211"/>
            </a:xfrm>
            <a:custGeom>
              <a:avLst/>
              <a:gdLst/>
              <a:ahLst/>
              <a:cxnLst/>
              <a:rect l="l" t="t" r="r" b="b"/>
              <a:pathLst>
                <a:path w="53" h="224" extrusionOk="0">
                  <a:moveTo>
                    <a:pt x="20" y="1"/>
                  </a:moveTo>
                  <a:cubicBezTo>
                    <a:pt x="19" y="1"/>
                    <a:pt x="19" y="1"/>
                    <a:pt x="18" y="1"/>
                  </a:cubicBezTo>
                  <a:cubicBezTo>
                    <a:pt x="6" y="1"/>
                    <a:pt x="0" y="48"/>
                    <a:pt x="6" y="114"/>
                  </a:cubicBezTo>
                  <a:cubicBezTo>
                    <a:pt x="10" y="175"/>
                    <a:pt x="22" y="223"/>
                    <a:pt x="36" y="223"/>
                  </a:cubicBezTo>
                  <a:cubicBezTo>
                    <a:pt x="49" y="223"/>
                    <a:pt x="53" y="171"/>
                    <a:pt x="49" y="110"/>
                  </a:cubicBezTo>
                  <a:cubicBezTo>
                    <a:pt x="45" y="51"/>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6"/>
            <p:cNvSpPr/>
            <p:nvPr/>
          </p:nvSpPr>
          <p:spPr>
            <a:xfrm>
              <a:off x="-168574" y="3580223"/>
              <a:ext cx="2462" cy="10211"/>
            </a:xfrm>
            <a:custGeom>
              <a:avLst/>
              <a:gdLst/>
              <a:ahLst/>
              <a:cxnLst/>
              <a:rect l="l" t="t" r="r" b="b"/>
              <a:pathLst>
                <a:path w="54" h="224" extrusionOk="0">
                  <a:moveTo>
                    <a:pt x="23" y="1"/>
                  </a:moveTo>
                  <a:cubicBezTo>
                    <a:pt x="10" y="1"/>
                    <a:pt x="1" y="48"/>
                    <a:pt x="6" y="114"/>
                  </a:cubicBezTo>
                  <a:cubicBezTo>
                    <a:pt x="6" y="175"/>
                    <a:pt x="18" y="223"/>
                    <a:pt x="32" y="223"/>
                  </a:cubicBezTo>
                  <a:cubicBezTo>
                    <a:pt x="45" y="223"/>
                    <a:pt x="53" y="171"/>
                    <a:pt x="49" y="110"/>
                  </a:cubicBezTo>
                  <a:cubicBezTo>
                    <a:pt x="49" y="48"/>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6"/>
            <p:cNvSpPr/>
            <p:nvPr/>
          </p:nvSpPr>
          <p:spPr>
            <a:xfrm>
              <a:off x="-167571" y="3600554"/>
              <a:ext cx="2462" cy="10165"/>
            </a:xfrm>
            <a:custGeom>
              <a:avLst/>
              <a:gdLst/>
              <a:ahLst/>
              <a:cxnLst/>
              <a:rect l="l" t="t" r="r" b="b"/>
              <a:pathLst>
                <a:path w="54" h="223" extrusionOk="0">
                  <a:moveTo>
                    <a:pt x="23" y="0"/>
                  </a:moveTo>
                  <a:cubicBezTo>
                    <a:pt x="10" y="0"/>
                    <a:pt x="1" y="53"/>
                    <a:pt x="5" y="114"/>
                  </a:cubicBezTo>
                  <a:cubicBezTo>
                    <a:pt x="5" y="175"/>
                    <a:pt x="18" y="223"/>
                    <a:pt x="31" y="223"/>
                  </a:cubicBezTo>
                  <a:cubicBezTo>
                    <a:pt x="45" y="223"/>
                    <a:pt x="53" y="170"/>
                    <a:pt x="49" y="110"/>
                  </a:cubicBezTo>
                  <a:cubicBezTo>
                    <a:pt x="49" y="48"/>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6"/>
            <p:cNvSpPr/>
            <p:nvPr/>
          </p:nvSpPr>
          <p:spPr>
            <a:xfrm>
              <a:off x="-166751" y="3620885"/>
              <a:ext cx="2416" cy="10165"/>
            </a:xfrm>
            <a:custGeom>
              <a:avLst/>
              <a:gdLst/>
              <a:ahLst/>
              <a:cxnLst/>
              <a:rect l="l" t="t" r="r" b="b"/>
              <a:pathLst>
                <a:path w="53" h="223" extrusionOk="0">
                  <a:moveTo>
                    <a:pt x="22" y="0"/>
                  </a:moveTo>
                  <a:cubicBezTo>
                    <a:pt x="9" y="0"/>
                    <a:pt x="0" y="53"/>
                    <a:pt x="0" y="113"/>
                  </a:cubicBezTo>
                  <a:cubicBezTo>
                    <a:pt x="4" y="172"/>
                    <a:pt x="17" y="223"/>
                    <a:pt x="29" y="223"/>
                  </a:cubicBezTo>
                  <a:cubicBezTo>
                    <a:pt x="30" y="223"/>
                    <a:pt x="30" y="223"/>
                    <a:pt x="31" y="223"/>
                  </a:cubicBezTo>
                  <a:cubicBezTo>
                    <a:pt x="45" y="223"/>
                    <a:pt x="53" y="174"/>
                    <a:pt x="49" y="113"/>
                  </a:cubicBezTo>
                  <a:cubicBezTo>
                    <a:pt x="49" y="47"/>
                    <a:pt x="35"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6"/>
            <p:cNvSpPr/>
            <p:nvPr/>
          </p:nvSpPr>
          <p:spPr>
            <a:xfrm>
              <a:off x="-166158" y="3641398"/>
              <a:ext cx="2234" cy="10165"/>
            </a:xfrm>
            <a:custGeom>
              <a:avLst/>
              <a:gdLst/>
              <a:ahLst/>
              <a:cxnLst/>
              <a:rect l="l" t="t" r="r" b="b"/>
              <a:pathLst>
                <a:path w="49" h="223" extrusionOk="0">
                  <a:moveTo>
                    <a:pt x="22" y="0"/>
                  </a:moveTo>
                  <a:cubicBezTo>
                    <a:pt x="9" y="0"/>
                    <a:pt x="0" y="48"/>
                    <a:pt x="0" y="109"/>
                  </a:cubicBezTo>
                  <a:cubicBezTo>
                    <a:pt x="5" y="174"/>
                    <a:pt x="14" y="222"/>
                    <a:pt x="26" y="222"/>
                  </a:cubicBezTo>
                  <a:cubicBezTo>
                    <a:pt x="40" y="222"/>
                    <a:pt x="48" y="170"/>
                    <a:pt x="48" y="109"/>
                  </a:cubicBezTo>
                  <a:cubicBezTo>
                    <a:pt x="48"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6"/>
            <p:cNvSpPr/>
            <p:nvPr/>
          </p:nvSpPr>
          <p:spPr>
            <a:xfrm>
              <a:off x="-165748" y="3661683"/>
              <a:ext cx="2234" cy="10393"/>
            </a:xfrm>
            <a:custGeom>
              <a:avLst/>
              <a:gdLst/>
              <a:ahLst/>
              <a:cxnLst/>
              <a:rect l="l" t="t" r="r" b="b"/>
              <a:pathLst>
                <a:path w="49" h="228" extrusionOk="0">
                  <a:moveTo>
                    <a:pt x="23" y="1"/>
                  </a:moveTo>
                  <a:cubicBezTo>
                    <a:pt x="9" y="1"/>
                    <a:pt x="0" y="53"/>
                    <a:pt x="0" y="114"/>
                  </a:cubicBezTo>
                  <a:cubicBezTo>
                    <a:pt x="0" y="175"/>
                    <a:pt x="13" y="227"/>
                    <a:pt x="27" y="227"/>
                  </a:cubicBezTo>
                  <a:cubicBezTo>
                    <a:pt x="39" y="227"/>
                    <a:pt x="49" y="175"/>
                    <a:pt x="49" y="114"/>
                  </a:cubicBezTo>
                  <a:cubicBezTo>
                    <a:pt x="49" y="53"/>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6"/>
            <p:cNvSpPr/>
            <p:nvPr/>
          </p:nvSpPr>
          <p:spPr>
            <a:xfrm>
              <a:off x="-165566" y="3682196"/>
              <a:ext cx="2234" cy="10211"/>
            </a:xfrm>
            <a:custGeom>
              <a:avLst/>
              <a:gdLst/>
              <a:ahLst/>
              <a:cxnLst/>
              <a:rect l="l" t="t" r="r" b="b"/>
              <a:pathLst>
                <a:path w="49" h="224" extrusionOk="0">
                  <a:moveTo>
                    <a:pt x="23" y="1"/>
                  </a:moveTo>
                  <a:cubicBezTo>
                    <a:pt x="9" y="1"/>
                    <a:pt x="1" y="53"/>
                    <a:pt x="1" y="114"/>
                  </a:cubicBezTo>
                  <a:cubicBezTo>
                    <a:pt x="1" y="176"/>
                    <a:pt x="9" y="223"/>
                    <a:pt x="23" y="223"/>
                  </a:cubicBezTo>
                  <a:cubicBezTo>
                    <a:pt x="35" y="223"/>
                    <a:pt x="49" y="176"/>
                    <a:pt x="49" y="114"/>
                  </a:cubicBezTo>
                  <a:cubicBezTo>
                    <a:pt x="49"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6"/>
            <p:cNvSpPr/>
            <p:nvPr/>
          </p:nvSpPr>
          <p:spPr>
            <a:xfrm>
              <a:off x="-165383" y="3702709"/>
              <a:ext cx="2279" cy="10257"/>
            </a:xfrm>
            <a:custGeom>
              <a:avLst/>
              <a:gdLst/>
              <a:ahLst/>
              <a:cxnLst/>
              <a:rect l="l" t="t" r="r" b="b"/>
              <a:pathLst>
                <a:path w="50" h="225" extrusionOk="0">
                  <a:moveTo>
                    <a:pt x="23" y="1"/>
                  </a:moveTo>
                  <a:cubicBezTo>
                    <a:pt x="9" y="1"/>
                    <a:pt x="1" y="49"/>
                    <a:pt x="1" y="110"/>
                  </a:cubicBezTo>
                  <a:cubicBezTo>
                    <a:pt x="1" y="172"/>
                    <a:pt x="9" y="224"/>
                    <a:pt x="23" y="224"/>
                  </a:cubicBezTo>
                  <a:cubicBezTo>
                    <a:pt x="35" y="224"/>
                    <a:pt x="49" y="172"/>
                    <a:pt x="45" y="110"/>
                  </a:cubicBezTo>
                  <a:cubicBezTo>
                    <a:pt x="45"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6"/>
            <p:cNvSpPr/>
            <p:nvPr/>
          </p:nvSpPr>
          <p:spPr>
            <a:xfrm>
              <a:off x="-165155" y="3723040"/>
              <a:ext cx="2234" cy="10439"/>
            </a:xfrm>
            <a:custGeom>
              <a:avLst/>
              <a:gdLst/>
              <a:ahLst/>
              <a:cxnLst/>
              <a:rect l="l" t="t" r="r" b="b"/>
              <a:pathLst>
                <a:path w="49" h="229" extrusionOk="0">
                  <a:moveTo>
                    <a:pt x="22" y="1"/>
                  </a:moveTo>
                  <a:cubicBezTo>
                    <a:pt x="10" y="1"/>
                    <a:pt x="0" y="53"/>
                    <a:pt x="0" y="114"/>
                  </a:cubicBezTo>
                  <a:cubicBezTo>
                    <a:pt x="0" y="176"/>
                    <a:pt x="14" y="228"/>
                    <a:pt x="22" y="228"/>
                  </a:cubicBezTo>
                  <a:cubicBezTo>
                    <a:pt x="36" y="224"/>
                    <a:pt x="48" y="176"/>
                    <a:pt x="48" y="114"/>
                  </a:cubicBezTo>
                  <a:cubicBezTo>
                    <a:pt x="44" y="53"/>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6"/>
            <p:cNvSpPr/>
            <p:nvPr/>
          </p:nvSpPr>
          <p:spPr>
            <a:xfrm>
              <a:off x="-164973" y="3743554"/>
              <a:ext cx="2234" cy="10211"/>
            </a:xfrm>
            <a:custGeom>
              <a:avLst/>
              <a:gdLst/>
              <a:ahLst/>
              <a:cxnLst/>
              <a:rect l="l" t="t" r="r" b="b"/>
              <a:pathLst>
                <a:path w="49" h="224" extrusionOk="0">
                  <a:moveTo>
                    <a:pt x="22" y="0"/>
                  </a:moveTo>
                  <a:cubicBezTo>
                    <a:pt x="10" y="0"/>
                    <a:pt x="0" y="49"/>
                    <a:pt x="0" y="115"/>
                  </a:cubicBezTo>
                  <a:cubicBezTo>
                    <a:pt x="0" y="176"/>
                    <a:pt x="14" y="224"/>
                    <a:pt x="26" y="224"/>
                  </a:cubicBezTo>
                  <a:cubicBezTo>
                    <a:pt x="40" y="224"/>
                    <a:pt x="49" y="176"/>
                    <a:pt x="49" y="110"/>
                  </a:cubicBezTo>
                  <a:cubicBezTo>
                    <a:pt x="49" y="49"/>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6"/>
            <p:cNvSpPr/>
            <p:nvPr/>
          </p:nvSpPr>
          <p:spPr>
            <a:xfrm>
              <a:off x="-164745" y="3763884"/>
              <a:ext cx="2416" cy="10393"/>
            </a:xfrm>
            <a:custGeom>
              <a:avLst/>
              <a:gdLst/>
              <a:ahLst/>
              <a:cxnLst/>
              <a:rect l="l" t="t" r="r" b="b"/>
              <a:pathLst>
                <a:path w="53" h="228" extrusionOk="0">
                  <a:moveTo>
                    <a:pt x="27" y="0"/>
                  </a:moveTo>
                  <a:cubicBezTo>
                    <a:pt x="13" y="0"/>
                    <a:pt x="1" y="53"/>
                    <a:pt x="5" y="115"/>
                  </a:cubicBezTo>
                  <a:cubicBezTo>
                    <a:pt x="5" y="175"/>
                    <a:pt x="17" y="228"/>
                    <a:pt x="27" y="228"/>
                  </a:cubicBezTo>
                  <a:cubicBezTo>
                    <a:pt x="39" y="228"/>
                    <a:pt x="53" y="175"/>
                    <a:pt x="48" y="115"/>
                  </a:cubicBezTo>
                  <a:cubicBezTo>
                    <a:pt x="48" y="53"/>
                    <a:pt x="39"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6"/>
            <p:cNvSpPr/>
            <p:nvPr/>
          </p:nvSpPr>
          <p:spPr>
            <a:xfrm>
              <a:off x="-164380" y="3784398"/>
              <a:ext cx="2279" cy="10211"/>
            </a:xfrm>
            <a:custGeom>
              <a:avLst/>
              <a:gdLst/>
              <a:ahLst/>
              <a:cxnLst/>
              <a:rect l="l" t="t" r="r" b="b"/>
              <a:pathLst>
                <a:path w="50" h="224" extrusionOk="0">
                  <a:moveTo>
                    <a:pt x="23" y="0"/>
                  </a:moveTo>
                  <a:cubicBezTo>
                    <a:pt x="9" y="0"/>
                    <a:pt x="1" y="53"/>
                    <a:pt x="1" y="115"/>
                  </a:cubicBezTo>
                  <a:cubicBezTo>
                    <a:pt x="5" y="175"/>
                    <a:pt x="13" y="224"/>
                    <a:pt x="27" y="224"/>
                  </a:cubicBezTo>
                  <a:cubicBezTo>
                    <a:pt x="40" y="224"/>
                    <a:pt x="49" y="175"/>
                    <a:pt x="49" y="115"/>
                  </a:cubicBezTo>
                  <a:cubicBezTo>
                    <a:pt x="49" y="48"/>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6"/>
            <p:cNvSpPr/>
            <p:nvPr/>
          </p:nvSpPr>
          <p:spPr>
            <a:xfrm>
              <a:off x="-163970" y="3804956"/>
              <a:ext cx="2234" cy="10165"/>
            </a:xfrm>
            <a:custGeom>
              <a:avLst/>
              <a:gdLst/>
              <a:ahLst/>
              <a:cxnLst/>
              <a:rect l="l" t="t" r="r" b="b"/>
              <a:pathLst>
                <a:path w="49" h="223" extrusionOk="0">
                  <a:moveTo>
                    <a:pt x="22" y="0"/>
                  </a:moveTo>
                  <a:cubicBezTo>
                    <a:pt x="10" y="0"/>
                    <a:pt x="0" y="47"/>
                    <a:pt x="0" y="109"/>
                  </a:cubicBezTo>
                  <a:cubicBezTo>
                    <a:pt x="4" y="174"/>
                    <a:pt x="14" y="223"/>
                    <a:pt x="27" y="223"/>
                  </a:cubicBezTo>
                  <a:cubicBezTo>
                    <a:pt x="40" y="223"/>
                    <a:pt x="49" y="170"/>
                    <a:pt x="49" y="109"/>
                  </a:cubicBezTo>
                  <a:cubicBezTo>
                    <a:pt x="49" y="47"/>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6"/>
            <p:cNvSpPr/>
            <p:nvPr/>
          </p:nvSpPr>
          <p:spPr>
            <a:xfrm>
              <a:off x="-163560" y="3825242"/>
              <a:ext cx="2462" cy="10393"/>
            </a:xfrm>
            <a:custGeom>
              <a:avLst/>
              <a:gdLst/>
              <a:ahLst/>
              <a:cxnLst/>
              <a:rect l="l" t="t" r="r" b="b"/>
              <a:pathLst>
                <a:path w="54" h="228" extrusionOk="0">
                  <a:moveTo>
                    <a:pt x="22" y="1"/>
                  </a:moveTo>
                  <a:cubicBezTo>
                    <a:pt x="9" y="1"/>
                    <a:pt x="1" y="53"/>
                    <a:pt x="5" y="114"/>
                  </a:cubicBezTo>
                  <a:cubicBezTo>
                    <a:pt x="5" y="175"/>
                    <a:pt x="18" y="227"/>
                    <a:pt x="31" y="227"/>
                  </a:cubicBezTo>
                  <a:cubicBezTo>
                    <a:pt x="44" y="223"/>
                    <a:pt x="53" y="175"/>
                    <a:pt x="48" y="114"/>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6"/>
            <p:cNvSpPr/>
            <p:nvPr/>
          </p:nvSpPr>
          <p:spPr>
            <a:xfrm>
              <a:off x="-162967" y="3845755"/>
              <a:ext cx="2234" cy="10211"/>
            </a:xfrm>
            <a:custGeom>
              <a:avLst/>
              <a:gdLst/>
              <a:ahLst/>
              <a:cxnLst/>
              <a:rect l="l" t="t" r="r" b="b"/>
              <a:pathLst>
                <a:path w="49" h="224" extrusionOk="0">
                  <a:moveTo>
                    <a:pt x="22" y="1"/>
                  </a:moveTo>
                  <a:cubicBezTo>
                    <a:pt x="9" y="1"/>
                    <a:pt x="0" y="49"/>
                    <a:pt x="0" y="114"/>
                  </a:cubicBezTo>
                  <a:cubicBezTo>
                    <a:pt x="0" y="175"/>
                    <a:pt x="14" y="223"/>
                    <a:pt x="27" y="223"/>
                  </a:cubicBezTo>
                  <a:cubicBezTo>
                    <a:pt x="40" y="223"/>
                    <a:pt x="49" y="175"/>
                    <a:pt x="49" y="110"/>
                  </a:cubicBezTo>
                  <a:cubicBezTo>
                    <a:pt x="44"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6"/>
            <p:cNvSpPr/>
            <p:nvPr/>
          </p:nvSpPr>
          <p:spPr>
            <a:xfrm>
              <a:off x="-162603" y="3866086"/>
              <a:ext cx="2462" cy="10393"/>
            </a:xfrm>
            <a:custGeom>
              <a:avLst/>
              <a:gdLst/>
              <a:ahLst/>
              <a:cxnLst/>
              <a:rect l="l" t="t" r="r" b="b"/>
              <a:pathLst>
                <a:path w="54" h="228" extrusionOk="0">
                  <a:moveTo>
                    <a:pt x="23" y="1"/>
                  </a:moveTo>
                  <a:cubicBezTo>
                    <a:pt x="10" y="1"/>
                    <a:pt x="1" y="53"/>
                    <a:pt x="6" y="114"/>
                  </a:cubicBezTo>
                  <a:cubicBezTo>
                    <a:pt x="6" y="175"/>
                    <a:pt x="19" y="227"/>
                    <a:pt x="32" y="227"/>
                  </a:cubicBezTo>
                  <a:cubicBezTo>
                    <a:pt x="45" y="227"/>
                    <a:pt x="53" y="175"/>
                    <a:pt x="49" y="114"/>
                  </a:cubicBezTo>
                  <a:cubicBezTo>
                    <a:pt x="49" y="53"/>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6"/>
            <p:cNvSpPr/>
            <p:nvPr/>
          </p:nvSpPr>
          <p:spPr>
            <a:xfrm>
              <a:off x="-161964" y="3886599"/>
              <a:ext cx="2234" cy="10165"/>
            </a:xfrm>
            <a:custGeom>
              <a:avLst/>
              <a:gdLst/>
              <a:ahLst/>
              <a:cxnLst/>
              <a:rect l="l" t="t" r="r" b="b"/>
              <a:pathLst>
                <a:path w="49" h="223" extrusionOk="0">
                  <a:moveTo>
                    <a:pt x="22" y="1"/>
                  </a:moveTo>
                  <a:cubicBezTo>
                    <a:pt x="9" y="1"/>
                    <a:pt x="0" y="53"/>
                    <a:pt x="0" y="114"/>
                  </a:cubicBezTo>
                  <a:cubicBezTo>
                    <a:pt x="5" y="176"/>
                    <a:pt x="13" y="223"/>
                    <a:pt x="27" y="223"/>
                  </a:cubicBezTo>
                  <a:cubicBezTo>
                    <a:pt x="39" y="223"/>
                    <a:pt x="49" y="176"/>
                    <a:pt x="49" y="114"/>
                  </a:cubicBezTo>
                  <a:cubicBezTo>
                    <a:pt x="49"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6"/>
            <p:cNvSpPr/>
            <p:nvPr/>
          </p:nvSpPr>
          <p:spPr>
            <a:xfrm>
              <a:off x="-161417" y="3907112"/>
              <a:ext cx="2279" cy="10211"/>
            </a:xfrm>
            <a:custGeom>
              <a:avLst/>
              <a:gdLst/>
              <a:ahLst/>
              <a:cxnLst/>
              <a:rect l="l" t="t" r="r" b="b"/>
              <a:pathLst>
                <a:path w="50" h="224" extrusionOk="0">
                  <a:moveTo>
                    <a:pt x="24" y="0"/>
                  </a:moveTo>
                  <a:cubicBezTo>
                    <a:pt x="24" y="0"/>
                    <a:pt x="23" y="0"/>
                    <a:pt x="23" y="1"/>
                  </a:cubicBezTo>
                  <a:cubicBezTo>
                    <a:pt x="10" y="1"/>
                    <a:pt x="1" y="49"/>
                    <a:pt x="1" y="110"/>
                  </a:cubicBezTo>
                  <a:cubicBezTo>
                    <a:pt x="6" y="176"/>
                    <a:pt x="15" y="224"/>
                    <a:pt x="27" y="224"/>
                  </a:cubicBezTo>
                  <a:cubicBezTo>
                    <a:pt x="41" y="224"/>
                    <a:pt x="49" y="172"/>
                    <a:pt x="49" y="110"/>
                  </a:cubicBezTo>
                  <a:cubicBezTo>
                    <a:pt x="45" y="51"/>
                    <a:pt x="37"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6"/>
            <p:cNvSpPr/>
            <p:nvPr/>
          </p:nvSpPr>
          <p:spPr>
            <a:xfrm>
              <a:off x="-160779" y="3927443"/>
              <a:ext cx="2234" cy="10211"/>
            </a:xfrm>
            <a:custGeom>
              <a:avLst/>
              <a:gdLst/>
              <a:ahLst/>
              <a:cxnLst/>
              <a:rect l="l" t="t" r="r" b="b"/>
              <a:pathLst>
                <a:path w="49" h="224" extrusionOk="0">
                  <a:moveTo>
                    <a:pt x="23" y="0"/>
                  </a:moveTo>
                  <a:cubicBezTo>
                    <a:pt x="9" y="0"/>
                    <a:pt x="1" y="53"/>
                    <a:pt x="1" y="114"/>
                  </a:cubicBezTo>
                  <a:cubicBezTo>
                    <a:pt x="5" y="173"/>
                    <a:pt x="13" y="224"/>
                    <a:pt x="25" y="224"/>
                  </a:cubicBezTo>
                  <a:cubicBezTo>
                    <a:pt x="26" y="224"/>
                    <a:pt x="26" y="224"/>
                    <a:pt x="27" y="224"/>
                  </a:cubicBezTo>
                  <a:cubicBezTo>
                    <a:pt x="39" y="224"/>
                    <a:pt x="49" y="175"/>
                    <a:pt x="49" y="114"/>
                  </a:cubicBezTo>
                  <a:cubicBezTo>
                    <a:pt x="45" y="49"/>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6"/>
            <p:cNvSpPr/>
            <p:nvPr/>
          </p:nvSpPr>
          <p:spPr>
            <a:xfrm>
              <a:off x="-160187" y="3947956"/>
              <a:ext cx="2234" cy="10211"/>
            </a:xfrm>
            <a:custGeom>
              <a:avLst/>
              <a:gdLst/>
              <a:ahLst/>
              <a:cxnLst/>
              <a:rect l="l" t="t" r="r" b="b"/>
              <a:pathLst>
                <a:path w="49" h="224" extrusionOk="0">
                  <a:moveTo>
                    <a:pt x="22" y="0"/>
                  </a:moveTo>
                  <a:cubicBezTo>
                    <a:pt x="10" y="0"/>
                    <a:pt x="0" y="49"/>
                    <a:pt x="0" y="115"/>
                  </a:cubicBezTo>
                  <a:cubicBezTo>
                    <a:pt x="5" y="175"/>
                    <a:pt x="18" y="224"/>
                    <a:pt x="26" y="224"/>
                  </a:cubicBezTo>
                  <a:cubicBezTo>
                    <a:pt x="40" y="224"/>
                    <a:pt x="48" y="171"/>
                    <a:pt x="48" y="109"/>
                  </a:cubicBezTo>
                  <a:cubicBezTo>
                    <a:pt x="48" y="49"/>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6"/>
            <p:cNvSpPr/>
            <p:nvPr/>
          </p:nvSpPr>
          <p:spPr>
            <a:xfrm>
              <a:off x="-159594" y="3968287"/>
              <a:ext cx="2462" cy="10393"/>
            </a:xfrm>
            <a:custGeom>
              <a:avLst/>
              <a:gdLst/>
              <a:ahLst/>
              <a:cxnLst/>
              <a:rect l="l" t="t" r="r" b="b"/>
              <a:pathLst>
                <a:path w="54" h="228" extrusionOk="0">
                  <a:moveTo>
                    <a:pt x="23" y="0"/>
                  </a:moveTo>
                  <a:cubicBezTo>
                    <a:pt x="9" y="0"/>
                    <a:pt x="1" y="52"/>
                    <a:pt x="5" y="114"/>
                  </a:cubicBezTo>
                  <a:cubicBezTo>
                    <a:pt x="5" y="175"/>
                    <a:pt x="19" y="228"/>
                    <a:pt x="31" y="228"/>
                  </a:cubicBezTo>
                  <a:cubicBezTo>
                    <a:pt x="45" y="223"/>
                    <a:pt x="53" y="175"/>
                    <a:pt x="49" y="114"/>
                  </a:cubicBezTo>
                  <a:cubicBezTo>
                    <a:pt x="49" y="52"/>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6"/>
            <p:cNvSpPr/>
            <p:nvPr/>
          </p:nvSpPr>
          <p:spPr>
            <a:xfrm>
              <a:off x="-158773" y="3988755"/>
              <a:ext cx="2188" cy="10257"/>
            </a:xfrm>
            <a:custGeom>
              <a:avLst/>
              <a:gdLst/>
              <a:ahLst/>
              <a:cxnLst/>
              <a:rect l="l" t="t" r="r" b="b"/>
              <a:pathLst>
                <a:path w="48" h="225" extrusionOk="0">
                  <a:moveTo>
                    <a:pt x="17" y="1"/>
                  </a:moveTo>
                  <a:cubicBezTo>
                    <a:pt x="9" y="1"/>
                    <a:pt x="1" y="53"/>
                    <a:pt x="1" y="115"/>
                  </a:cubicBezTo>
                  <a:cubicBezTo>
                    <a:pt x="1" y="176"/>
                    <a:pt x="13" y="224"/>
                    <a:pt x="27" y="224"/>
                  </a:cubicBezTo>
                  <a:cubicBezTo>
                    <a:pt x="39" y="224"/>
                    <a:pt x="48" y="172"/>
                    <a:pt x="48" y="111"/>
                  </a:cubicBezTo>
                  <a:cubicBezTo>
                    <a:pt x="44" y="49"/>
                    <a:pt x="31" y="1"/>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6"/>
            <p:cNvSpPr/>
            <p:nvPr/>
          </p:nvSpPr>
          <p:spPr>
            <a:xfrm>
              <a:off x="-158181" y="4009086"/>
              <a:ext cx="2416" cy="10439"/>
            </a:xfrm>
            <a:custGeom>
              <a:avLst/>
              <a:gdLst/>
              <a:ahLst/>
              <a:cxnLst/>
              <a:rect l="l" t="t" r="r" b="b"/>
              <a:pathLst>
                <a:path w="53" h="229" extrusionOk="0">
                  <a:moveTo>
                    <a:pt x="22" y="1"/>
                  </a:moveTo>
                  <a:cubicBezTo>
                    <a:pt x="9" y="6"/>
                    <a:pt x="0" y="53"/>
                    <a:pt x="4" y="115"/>
                  </a:cubicBezTo>
                  <a:cubicBezTo>
                    <a:pt x="4" y="176"/>
                    <a:pt x="18" y="228"/>
                    <a:pt x="31" y="228"/>
                  </a:cubicBezTo>
                  <a:cubicBezTo>
                    <a:pt x="44" y="228"/>
                    <a:pt x="53" y="176"/>
                    <a:pt x="48" y="115"/>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6"/>
            <p:cNvSpPr/>
            <p:nvPr/>
          </p:nvSpPr>
          <p:spPr>
            <a:xfrm>
              <a:off x="-157360" y="4029645"/>
              <a:ext cx="2234" cy="10211"/>
            </a:xfrm>
            <a:custGeom>
              <a:avLst/>
              <a:gdLst/>
              <a:ahLst/>
              <a:cxnLst/>
              <a:rect l="l" t="t" r="r" b="b"/>
              <a:pathLst>
                <a:path w="49" h="224" extrusionOk="0">
                  <a:moveTo>
                    <a:pt x="22" y="1"/>
                  </a:moveTo>
                  <a:cubicBezTo>
                    <a:pt x="8" y="1"/>
                    <a:pt x="0" y="53"/>
                    <a:pt x="0" y="114"/>
                  </a:cubicBezTo>
                  <a:cubicBezTo>
                    <a:pt x="4" y="175"/>
                    <a:pt x="13" y="223"/>
                    <a:pt x="26" y="223"/>
                  </a:cubicBezTo>
                  <a:cubicBezTo>
                    <a:pt x="39" y="223"/>
                    <a:pt x="48" y="175"/>
                    <a:pt x="48" y="110"/>
                  </a:cubicBezTo>
                  <a:cubicBezTo>
                    <a:pt x="43" y="48"/>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6"/>
            <p:cNvSpPr/>
            <p:nvPr/>
          </p:nvSpPr>
          <p:spPr>
            <a:xfrm>
              <a:off x="-156813" y="4050158"/>
              <a:ext cx="2462" cy="10211"/>
            </a:xfrm>
            <a:custGeom>
              <a:avLst/>
              <a:gdLst/>
              <a:ahLst/>
              <a:cxnLst/>
              <a:rect l="l" t="t" r="r" b="b"/>
              <a:pathLst>
                <a:path w="54" h="224" extrusionOk="0">
                  <a:moveTo>
                    <a:pt x="24" y="0"/>
                  </a:moveTo>
                  <a:cubicBezTo>
                    <a:pt x="24" y="0"/>
                    <a:pt x="23" y="1"/>
                    <a:pt x="23" y="1"/>
                  </a:cubicBezTo>
                  <a:cubicBezTo>
                    <a:pt x="10" y="1"/>
                    <a:pt x="1" y="49"/>
                    <a:pt x="5" y="110"/>
                  </a:cubicBezTo>
                  <a:cubicBezTo>
                    <a:pt x="5" y="175"/>
                    <a:pt x="18" y="223"/>
                    <a:pt x="31" y="223"/>
                  </a:cubicBezTo>
                  <a:cubicBezTo>
                    <a:pt x="45" y="223"/>
                    <a:pt x="53" y="171"/>
                    <a:pt x="53" y="110"/>
                  </a:cubicBezTo>
                  <a:cubicBezTo>
                    <a:pt x="49" y="51"/>
                    <a:pt x="37"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6"/>
            <p:cNvSpPr/>
            <p:nvPr/>
          </p:nvSpPr>
          <p:spPr>
            <a:xfrm>
              <a:off x="-155993" y="4070489"/>
              <a:ext cx="2416" cy="10165"/>
            </a:xfrm>
            <a:custGeom>
              <a:avLst/>
              <a:gdLst/>
              <a:ahLst/>
              <a:cxnLst/>
              <a:rect l="l" t="t" r="r" b="b"/>
              <a:pathLst>
                <a:path w="53" h="223" extrusionOk="0">
                  <a:moveTo>
                    <a:pt x="22" y="0"/>
                  </a:moveTo>
                  <a:cubicBezTo>
                    <a:pt x="9" y="0"/>
                    <a:pt x="0" y="53"/>
                    <a:pt x="5" y="114"/>
                  </a:cubicBezTo>
                  <a:cubicBezTo>
                    <a:pt x="5" y="175"/>
                    <a:pt x="18" y="223"/>
                    <a:pt x="31" y="223"/>
                  </a:cubicBezTo>
                  <a:cubicBezTo>
                    <a:pt x="44" y="223"/>
                    <a:pt x="53" y="175"/>
                    <a:pt x="49" y="114"/>
                  </a:cubicBezTo>
                  <a:cubicBezTo>
                    <a:pt x="49" y="49"/>
                    <a:pt x="35"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6"/>
            <p:cNvSpPr/>
            <p:nvPr/>
          </p:nvSpPr>
          <p:spPr>
            <a:xfrm>
              <a:off x="-155172" y="4091002"/>
              <a:ext cx="2416" cy="10165"/>
            </a:xfrm>
            <a:custGeom>
              <a:avLst/>
              <a:gdLst/>
              <a:ahLst/>
              <a:cxnLst/>
              <a:rect l="l" t="t" r="r" b="b"/>
              <a:pathLst>
                <a:path w="53" h="223" extrusionOk="0">
                  <a:moveTo>
                    <a:pt x="21" y="0"/>
                  </a:moveTo>
                  <a:cubicBezTo>
                    <a:pt x="9" y="0"/>
                    <a:pt x="0" y="49"/>
                    <a:pt x="0" y="109"/>
                  </a:cubicBezTo>
                  <a:cubicBezTo>
                    <a:pt x="4" y="176"/>
                    <a:pt x="17" y="223"/>
                    <a:pt x="31" y="223"/>
                  </a:cubicBezTo>
                  <a:cubicBezTo>
                    <a:pt x="43" y="223"/>
                    <a:pt x="53" y="170"/>
                    <a:pt x="47" y="109"/>
                  </a:cubicBezTo>
                  <a:cubicBezTo>
                    <a:pt x="47" y="49"/>
                    <a:pt x="3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6"/>
            <p:cNvSpPr/>
            <p:nvPr/>
          </p:nvSpPr>
          <p:spPr>
            <a:xfrm>
              <a:off x="-154397" y="4111333"/>
              <a:ext cx="2416" cy="10165"/>
            </a:xfrm>
            <a:custGeom>
              <a:avLst/>
              <a:gdLst/>
              <a:ahLst/>
              <a:cxnLst/>
              <a:rect l="l" t="t" r="r" b="b"/>
              <a:pathLst>
                <a:path w="53" h="223" extrusionOk="0">
                  <a:moveTo>
                    <a:pt x="22" y="0"/>
                  </a:moveTo>
                  <a:cubicBezTo>
                    <a:pt x="9" y="0"/>
                    <a:pt x="0" y="53"/>
                    <a:pt x="0" y="113"/>
                  </a:cubicBezTo>
                  <a:cubicBezTo>
                    <a:pt x="4" y="172"/>
                    <a:pt x="17" y="223"/>
                    <a:pt x="29" y="223"/>
                  </a:cubicBezTo>
                  <a:cubicBezTo>
                    <a:pt x="29" y="223"/>
                    <a:pt x="30" y="223"/>
                    <a:pt x="30" y="222"/>
                  </a:cubicBezTo>
                  <a:cubicBezTo>
                    <a:pt x="44" y="222"/>
                    <a:pt x="52" y="175"/>
                    <a:pt x="48" y="113"/>
                  </a:cubicBezTo>
                  <a:cubicBezTo>
                    <a:pt x="48"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6"/>
            <p:cNvSpPr/>
            <p:nvPr/>
          </p:nvSpPr>
          <p:spPr>
            <a:xfrm>
              <a:off x="-153622" y="4131846"/>
              <a:ext cx="2462" cy="10211"/>
            </a:xfrm>
            <a:custGeom>
              <a:avLst/>
              <a:gdLst/>
              <a:ahLst/>
              <a:cxnLst/>
              <a:rect l="l" t="t" r="r" b="b"/>
              <a:pathLst>
                <a:path w="54" h="224" extrusionOk="0">
                  <a:moveTo>
                    <a:pt x="23" y="0"/>
                  </a:moveTo>
                  <a:cubicBezTo>
                    <a:pt x="9" y="0"/>
                    <a:pt x="1" y="48"/>
                    <a:pt x="1" y="113"/>
                  </a:cubicBezTo>
                  <a:cubicBezTo>
                    <a:pt x="5" y="175"/>
                    <a:pt x="19" y="223"/>
                    <a:pt x="31" y="223"/>
                  </a:cubicBezTo>
                  <a:cubicBezTo>
                    <a:pt x="45" y="223"/>
                    <a:pt x="53" y="171"/>
                    <a:pt x="49" y="109"/>
                  </a:cubicBezTo>
                  <a:cubicBezTo>
                    <a:pt x="45" y="48"/>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6"/>
            <p:cNvSpPr/>
            <p:nvPr/>
          </p:nvSpPr>
          <p:spPr>
            <a:xfrm>
              <a:off x="-152802" y="4152131"/>
              <a:ext cx="2462" cy="10439"/>
            </a:xfrm>
            <a:custGeom>
              <a:avLst/>
              <a:gdLst/>
              <a:ahLst/>
              <a:cxnLst/>
              <a:rect l="l" t="t" r="r" b="b"/>
              <a:pathLst>
                <a:path w="54" h="229" extrusionOk="0">
                  <a:moveTo>
                    <a:pt x="22" y="1"/>
                  </a:moveTo>
                  <a:cubicBezTo>
                    <a:pt x="9" y="1"/>
                    <a:pt x="1" y="53"/>
                    <a:pt x="1" y="114"/>
                  </a:cubicBezTo>
                  <a:cubicBezTo>
                    <a:pt x="5" y="176"/>
                    <a:pt x="17" y="228"/>
                    <a:pt x="31" y="228"/>
                  </a:cubicBezTo>
                  <a:cubicBezTo>
                    <a:pt x="44" y="224"/>
                    <a:pt x="53" y="176"/>
                    <a:pt x="48" y="114"/>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6"/>
            <p:cNvSpPr/>
            <p:nvPr/>
          </p:nvSpPr>
          <p:spPr>
            <a:xfrm>
              <a:off x="-152027" y="4172645"/>
              <a:ext cx="2416" cy="10257"/>
            </a:xfrm>
            <a:custGeom>
              <a:avLst/>
              <a:gdLst/>
              <a:ahLst/>
              <a:cxnLst/>
              <a:rect l="l" t="t" r="r" b="b"/>
              <a:pathLst>
                <a:path w="53" h="225" extrusionOk="0">
                  <a:moveTo>
                    <a:pt x="23" y="1"/>
                  </a:moveTo>
                  <a:cubicBezTo>
                    <a:pt x="10" y="1"/>
                    <a:pt x="0" y="49"/>
                    <a:pt x="0" y="115"/>
                  </a:cubicBezTo>
                  <a:cubicBezTo>
                    <a:pt x="5" y="176"/>
                    <a:pt x="18" y="224"/>
                    <a:pt x="31" y="224"/>
                  </a:cubicBezTo>
                  <a:cubicBezTo>
                    <a:pt x="45" y="224"/>
                    <a:pt x="53" y="172"/>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6"/>
            <p:cNvSpPr/>
            <p:nvPr/>
          </p:nvSpPr>
          <p:spPr>
            <a:xfrm>
              <a:off x="-151206" y="4192976"/>
              <a:ext cx="2416" cy="10439"/>
            </a:xfrm>
            <a:custGeom>
              <a:avLst/>
              <a:gdLst/>
              <a:ahLst/>
              <a:cxnLst/>
              <a:rect l="l" t="t" r="r" b="b"/>
              <a:pathLst>
                <a:path w="53" h="229" extrusionOk="0">
                  <a:moveTo>
                    <a:pt x="22" y="1"/>
                  </a:moveTo>
                  <a:cubicBezTo>
                    <a:pt x="9" y="1"/>
                    <a:pt x="0" y="53"/>
                    <a:pt x="0" y="115"/>
                  </a:cubicBezTo>
                  <a:cubicBezTo>
                    <a:pt x="5" y="176"/>
                    <a:pt x="18" y="228"/>
                    <a:pt x="31" y="228"/>
                  </a:cubicBezTo>
                  <a:cubicBezTo>
                    <a:pt x="44" y="224"/>
                    <a:pt x="53" y="176"/>
                    <a:pt x="49" y="115"/>
                  </a:cubicBezTo>
                  <a:cubicBezTo>
                    <a:pt x="49"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6"/>
            <p:cNvSpPr/>
            <p:nvPr/>
          </p:nvSpPr>
          <p:spPr>
            <a:xfrm>
              <a:off x="-150386" y="4213489"/>
              <a:ext cx="2416" cy="10211"/>
            </a:xfrm>
            <a:custGeom>
              <a:avLst/>
              <a:gdLst/>
              <a:ahLst/>
              <a:cxnLst/>
              <a:rect l="l" t="t" r="r" b="b"/>
              <a:pathLst>
                <a:path w="53" h="224" extrusionOk="0">
                  <a:moveTo>
                    <a:pt x="21" y="0"/>
                  </a:moveTo>
                  <a:cubicBezTo>
                    <a:pt x="9" y="0"/>
                    <a:pt x="0" y="53"/>
                    <a:pt x="4" y="115"/>
                  </a:cubicBezTo>
                  <a:cubicBezTo>
                    <a:pt x="4" y="176"/>
                    <a:pt x="17" y="224"/>
                    <a:pt x="31" y="224"/>
                  </a:cubicBezTo>
                  <a:cubicBezTo>
                    <a:pt x="43" y="224"/>
                    <a:pt x="53" y="171"/>
                    <a:pt x="47" y="111"/>
                  </a:cubicBezTo>
                  <a:cubicBezTo>
                    <a:pt x="47" y="49"/>
                    <a:pt x="3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6"/>
            <p:cNvSpPr/>
            <p:nvPr/>
          </p:nvSpPr>
          <p:spPr>
            <a:xfrm>
              <a:off x="-149656" y="4233820"/>
              <a:ext cx="2462" cy="10393"/>
            </a:xfrm>
            <a:custGeom>
              <a:avLst/>
              <a:gdLst/>
              <a:ahLst/>
              <a:cxnLst/>
              <a:rect l="l" t="t" r="r" b="b"/>
              <a:pathLst>
                <a:path w="54" h="228" extrusionOk="0">
                  <a:moveTo>
                    <a:pt x="23" y="0"/>
                  </a:moveTo>
                  <a:cubicBezTo>
                    <a:pt x="10" y="5"/>
                    <a:pt x="1" y="53"/>
                    <a:pt x="5" y="115"/>
                  </a:cubicBezTo>
                  <a:cubicBezTo>
                    <a:pt x="5" y="175"/>
                    <a:pt x="19" y="228"/>
                    <a:pt x="31" y="228"/>
                  </a:cubicBezTo>
                  <a:cubicBezTo>
                    <a:pt x="45" y="228"/>
                    <a:pt x="53" y="175"/>
                    <a:pt x="49" y="115"/>
                  </a:cubicBezTo>
                  <a:cubicBezTo>
                    <a:pt x="49" y="53"/>
                    <a:pt x="37"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6"/>
            <p:cNvSpPr/>
            <p:nvPr/>
          </p:nvSpPr>
          <p:spPr>
            <a:xfrm>
              <a:off x="-148836" y="4254378"/>
              <a:ext cx="2462" cy="10165"/>
            </a:xfrm>
            <a:custGeom>
              <a:avLst/>
              <a:gdLst/>
              <a:ahLst/>
              <a:cxnLst/>
              <a:rect l="l" t="t" r="r" b="b"/>
              <a:pathLst>
                <a:path w="54" h="223" extrusionOk="0">
                  <a:moveTo>
                    <a:pt x="23" y="0"/>
                  </a:moveTo>
                  <a:cubicBezTo>
                    <a:pt x="9" y="0"/>
                    <a:pt x="1" y="53"/>
                    <a:pt x="5" y="114"/>
                  </a:cubicBezTo>
                  <a:cubicBezTo>
                    <a:pt x="5" y="174"/>
                    <a:pt x="19" y="223"/>
                    <a:pt x="31" y="223"/>
                  </a:cubicBezTo>
                  <a:cubicBezTo>
                    <a:pt x="45" y="223"/>
                    <a:pt x="53" y="174"/>
                    <a:pt x="49" y="109"/>
                  </a:cubicBezTo>
                  <a:cubicBezTo>
                    <a:pt x="49" y="47"/>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6"/>
            <p:cNvSpPr/>
            <p:nvPr/>
          </p:nvSpPr>
          <p:spPr>
            <a:xfrm>
              <a:off x="-148015" y="4274846"/>
              <a:ext cx="2462" cy="10211"/>
            </a:xfrm>
            <a:custGeom>
              <a:avLst/>
              <a:gdLst/>
              <a:ahLst/>
              <a:cxnLst/>
              <a:rect l="l" t="t" r="r" b="b"/>
              <a:pathLst>
                <a:path w="54" h="224" extrusionOk="0">
                  <a:moveTo>
                    <a:pt x="23" y="1"/>
                  </a:moveTo>
                  <a:cubicBezTo>
                    <a:pt x="23" y="1"/>
                    <a:pt x="22" y="1"/>
                    <a:pt x="22" y="1"/>
                  </a:cubicBezTo>
                  <a:cubicBezTo>
                    <a:pt x="9" y="1"/>
                    <a:pt x="1" y="49"/>
                    <a:pt x="5" y="110"/>
                  </a:cubicBezTo>
                  <a:cubicBezTo>
                    <a:pt x="5" y="175"/>
                    <a:pt x="17" y="224"/>
                    <a:pt x="31" y="224"/>
                  </a:cubicBezTo>
                  <a:cubicBezTo>
                    <a:pt x="44" y="224"/>
                    <a:pt x="53" y="171"/>
                    <a:pt x="48" y="110"/>
                  </a:cubicBezTo>
                  <a:cubicBezTo>
                    <a:pt x="48" y="52"/>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6"/>
            <p:cNvSpPr/>
            <p:nvPr/>
          </p:nvSpPr>
          <p:spPr>
            <a:xfrm>
              <a:off x="-147240" y="4295177"/>
              <a:ext cx="2416" cy="10211"/>
            </a:xfrm>
            <a:custGeom>
              <a:avLst/>
              <a:gdLst/>
              <a:ahLst/>
              <a:cxnLst/>
              <a:rect l="l" t="t" r="r" b="b"/>
              <a:pathLst>
                <a:path w="53" h="224" extrusionOk="0">
                  <a:moveTo>
                    <a:pt x="22" y="1"/>
                  </a:moveTo>
                  <a:cubicBezTo>
                    <a:pt x="10" y="1"/>
                    <a:pt x="0" y="53"/>
                    <a:pt x="5" y="114"/>
                  </a:cubicBezTo>
                  <a:cubicBezTo>
                    <a:pt x="5" y="175"/>
                    <a:pt x="18" y="223"/>
                    <a:pt x="31" y="223"/>
                  </a:cubicBezTo>
                  <a:cubicBezTo>
                    <a:pt x="44" y="223"/>
                    <a:pt x="53" y="175"/>
                    <a:pt x="49" y="110"/>
                  </a:cubicBezTo>
                  <a:cubicBezTo>
                    <a:pt x="49" y="49"/>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6"/>
            <p:cNvSpPr/>
            <p:nvPr/>
          </p:nvSpPr>
          <p:spPr>
            <a:xfrm>
              <a:off x="-146420" y="4315690"/>
              <a:ext cx="2416" cy="10211"/>
            </a:xfrm>
            <a:custGeom>
              <a:avLst/>
              <a:gdLst/>
              <a:ahLst/>
              <a:cxnLst/>
              <a:rect l="l" t="t" r="r" b="b"/>
              <a:pathLst>
                <a:path w="53" h="224" extrusionOk="0">
                  <a:moveTo>
                    <a:pt x="24" y="1"/>
                  </a:moveTo>
                  <a:cubicBezTo>
                    <a:pt x="23" y="1"/>
                    <a:pt x="23" y="1"/>
                    <a:pt x="22" y="1"/>
                  </a:cubicBezTo>
                  <a:cubicBezTo>
                    <a:pt x="9" y="1"/>
                    <a:pt x="0" y="49"/>
                    <a:pt x="4" y="110"/>
                  </a:cubicBezTo>
                  <a:cubicBezTo>
                    <a:pt x="4" y="176"/>
                    <a:pt x="18" y="223"/>
                    <a:pt x="31" y="223"/>
                  </a:cubicBezTo>
                  <a:cubicBezTo>
                    <a:pt x="44" y="223"/>
                    <a:pt x="53" y="171"/>
                    <a:pt x="48" y="110"/>
                  </a:cubicBezTo>
                  <a:cubicBezTo>
                    <a:pt x="48" y="51"/>
                    <a:pt x="36" y="1"/>
                    <a:pt x="2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6"/>
            <p:cNvSpPr/>
            <p:nvPr/>
          </p:nvSpPr>
          <p:spPr>
            <a:xfrm>
              <a:off x="-145599" y="4336021"/>
              <a:ext cx="2416" cy="10211"/>
            </a:xfrm>
            <a:custGeom>
              <a:avLst/>
              <a:gdLst/>
              <a:ahLst/>
              <a:cxnLst/>
              <a:rect l="l" t="t" r="r" b="b"/>
              <a:pathLst>
                <a:path w="53" h="224" extrusionOk="0">
                  <a:moveTo>
                    <a:pt x="21" y="1"/>
                  </a:moveTo>
                  <a:cubicBezTo>
                    <a:pt x="8" y="1"/>
                    <a:pt x="0" y="53"/>
                    <a:pt x="4" y="114"/>
                  </a:cubicBezTo>
                  <a:cubicBezTo>
                    <a:pt x="4" y="173"/>
                    <a:pt x="16" y="223"/>
                    <a:pt x="29" y="223"/>
                  </a:cubicBezTo>
                  <a:cubicBezTo>
                    <a:pt x="29" y="223"/>
                    <a:pt x="30" y="223"/>
                    <a:pt x="30" y="223"/>
                  </a:cubicBezTo>
                  <a:cubicBezTo>
                    <a:pt x="43" y="223"/>
                    <a:pt x="52" y="176"/>
                    <a:pt x="47" y="114"/>
                  </a:cubicBezTo>
                  <a:cubicBezTo>
                    <a:pt x="47" y="49"/>
                    <a:pt x="35" y="1"/>
                    <a:pt x="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6"/>
            <p:cNvSpPr/>
            <p:nvPr/>
          </p:nvSpPr>
          <p:spPr>
            <a:xfrm>
              <a:off x="-144870" y="4356534"/>
              <a:ext cx="2462" cy="10257"/>
            </a:xfrm>
            <a:custGeom>
              <a:avLst/>
              <a:gdLst/>
              <a:ahLst/>
              <a:cxnLst/>
              <a:rect l="l" t="t" r="r" b="b"/>
              <a:pathLst>
                <a:path w="54" h="225" extrusionOk="0">
                  <a:moveTo>
                    <a:pt x="23" y="1"/>
                  </a:moveTo>
                  <a:cubicBezTo>
                    <a:pt x="10" y="1"/>
                    <a:pt x="1" y="49"/>
                    <a:pt x="5" y="114"/>
                  </a:cubicBezTo>
                  <a:cubicBezTo>
                    <a:pt x="5" y="176"/>
                    <a:pt x="19" y="224"/>
                    <a:pt x="31" y="224"/>
                  </a:cubicBezTo>
                  <a:cubicBezTo>
                    <a:pt x="45" y="224"/>
                    <a:pt x="53" y="172"/>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6"/>
            <p:cNvSpPr/>
            <p:nvPr/>
          </p:nvSpPr>
          <p:spPr>
            <a:xfrm>
              <a:off x="-144049" y="4376865"/>
              <a:ext cx="2462" cy="10393"/>
            </a:xfrm>
            <a:custGeom>
              <a:avLst/>
              <a:gdLst/>
              <a:ahLst/>
              <a:cxnLst/>
              <a:rect l="l" t="t" r="r" b="b"/>
              <a:pathLst>
                <a:path w="54" h="228" extrusionOk="0">
                  <a:moveTo>
                    <a:pt x="23" y="0"/>
                  </a:moveTo>
                  <a:cubicBezTo>
                    <a:pt x="9" y="0"/>
                    <a:pt x="1" y="53"/>
                    <a:pt x="1" y="114"/>
                  </a:cubicBezTo>
                  <a:cubicBezTo>
                    <a:pt x="5" y="176"/>
                    <a:pt x="18" y="228"/>
                    <a:pt x="31" y="228"/>
                  </a:cubicBezTo>
                  <a:cubicBezTo>
                    <a:pt x="45" y="224"/>
                    <a:pt x="53" y="176"/>
                    <a:pt x="49" y="114"/>
                  </a:cubicBezTo>
                  <a:cubicBezTo>
                    <a:pt x="45" y="53"/>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6"/>
            <p:cNvSpPr/>
            <p:nvPr/>
          </p:nvSpPr>
          <p:spPr>
            <a:xfrm>
              <a:off x="-143229" y="4397378"/>
              <a:ext cx="2188" cy="10211"/>
            </a:xfrm>
            <a:custGeom>
              <a:avLst/>
              <a:gdLst/>
              <a:ahLst/>
              <a:cxnLst/>
              <a:rect l="l" t="t" r="r" b="b"/>
              <a:pathLst>
                <a:path w="48" h="224" extrusionOk="0">
                  <a:moveTo>
                    <a:pt x="17" y="0"/>
                  </a:moveTo>
                  <a:cubicBezTo>
                    <a:pt x="9" y="0"/>
                    <a:pt x="0" y="49"/>
                    <a:pt x="0" y="115"/>
                  </a:cubicBezTo>
                  <a:cubicBezTo>
                    <a:pt x="5" y="175"/>
                    <a:pt x="13" y="224"/>
                    <a:pt x="27" y="224"/>
                  </a:cubicBezTo>
                  <a:cubicBezTo>
                    <a:pt x="39" y="224"/>
                    <a:pt x="48" y="171"/>
                    <a:pt x="48" y="109"/>
                  </a:cubicBezTo>
                  <a:cubicBezTo>
                    <a:pt x="43" y="49"/>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6"/>
            <p:cNvSpPr/>
            <p:nvPr/>
          </p:nvSpPr>
          <p:spPr>
            <a:xfrm>
              <a:off x="-142636" y="4417892"/>
              <a:ext cx="2416" cy="10211"/>
            </a:xfrm>
            <a:custGeom>
              <a:avLst/>
              <a:gdLst/>
              <a:ahLst/>
              <a:cxnLst/>
              <a:rect l="l" t="t" r="r" b="b"/>
              <a:pathLst>
                <a:path w="53" h="224" extrusionOk="0">
                  <a:moveTo>
                    <a:pt x="24" y="0"/>
                  </a:moveTo>
                  <a:cubicBezTo>
                    <a:pt x="23" y="0"/>
                    <a:pt x="23" y="0"/>
                    <a:pt x="22" y="0"/>
                  </a:cubicBezTo>
                  <a:cubicBezTo>
                    <a:pt x="8" y="0"/>
                    <a:pt x="0" y="49"/>
                    <a:pt x="4" y="110"/>
                  </a:cubicBezTo>
                  <a:cubicBezTo>
                    <a:pt x="4" y="175"/>
                    <a:pt x="18" y="224"/>
                    <a:pt x="30" y="224"/>
                  </a:cubicBezTo>
                  <a:cubicBezTo>
                    <a:pt x="44" y="224"/>
                    <a:pt x="53" y="171"/>
                    <a:pt x="48" y="110"/>
                  </a:cubicBezTo>
                  <a:cubicBezTo>
                    <a:pt x="48" y="51"/>
                    <a:pt x="36"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6"/>
            <p:cNvSpPr/>
            <p:nvPr/>
          </p:nvSpPr>
          <p:spPr>
            <a:xfrm>
              <a:off x="-141861" y="4438223"/>
              <a:ext cx="2279" cy="10393"/>
            </a:xfrm>
            <a:custGeom>
              <a:avLst/>
              <a:gdLst/>
              <a:ahLst/>
              <a:cxnLst/>
              <a:rect l="l" t="t" r="r" b="b"/>
              <a:pathLst>
                <a:path w="50" h="228" extrusionOk="0">
                  <a:moveTo>
                    <a:pt x="23" y="0"/>
                  </a:moveTo>
                  <a:cubicBezTo>
                    <a:pt x="9" y="5"/>
                    <a:pt x="1" y="52"/>
                    <a:pt x="1" y="114"/>
                  </a:cubicBezTo>
                  <a:cubicBezTo>
                    <a:pt x="5" y="179"/>
                    <a:pt x="13" y="228"/>
                    <a:pt x="27" y="228"/>
                  </a:cubicBezTo>
                  <a:cubicBezTo>
                    <a:pt x="40" y="228"/>
                    <a:pt x="49" y="175"/>
                    <a:pt x="49" y="114"/>
                  </a:cubicBezTo>
                  <a:cubicBezTo>
                    <a:pt x="44" y="52"/>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6"/>
            <p:cNvSpPr/>
            <p:nvPr/>
          </p:nvSpPr>
          <p:spPr>
            <a:xfrm>
              <a:off x="-141269" y="4458781"/>
              <a:ext cx="2234" cy="4558"/>
            </a:xfrm>
            <a:custGeom>
              <a:avLst/>
              <a:gdLst/>
              <a:ahLst/>
              <a:cxnLst/>
              <a:rect l="l" t="t" r="r" b="b"/>
              <a:pathLst>
                <a:path w="49" h="100" extrusionOk="0">
                  <a:moveTo>
                    <a:pt x="23" y="0"/>
                  </a:moveTo>
                  <a:cubicBezTo>
                    <a:pt x="10" y="0"/>
                    <a:pt x="0" y="21"/>
                    <a:pt x="0" y="52"/>
                  </a:cubicBezTo>
                  <a:cubicBezTo>
                    <a:pt x="0" y="79"/>
                    <a:pt x="14" y="100"/>
                    <a:pt x="27" y="100"/>
                  </a:cubicBezTo>
                  <a:cubicBezTo>
                    <a:pt x="40" y="100"/>
                    <a:pt x="49" y="79"/>
                    <a:pt x="49" y="47"/>
                  </a:cubicBezTo>
                  <a:cubicBezTo>
                    <a:pt x="49" y="21"/>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6"/>
            <p:cNvSpPr/>
            <p:nvPr/>
          </p:nvSpPr>
          <p:spPr>
            <a:xfrm>
              <a:off x="-115741" y="2713425"/>
              <a:ext cx="34098" cy="228107"/>
            </a:xfrm>
            <a:custGeom>
              <a:avLst/>
              <a:gdLst/>
              <a:ahLst/>
              <a:cxnLst/>
              <a:rect l="l" t="t" r="r" b="b"/>
              <a:pathLst>
                <a:path w="748" h="5004" extrusionOk="0">
                  <a:moveTo>
                    <a:pt x="5" y="0"/>
                  </a:moveTo>
                  <a:cubicBezTo>
                    <a:pt x="1" y="0"/>
                    <a:pt x="1" y="18"/>
                    <a:pt x="1" y="53"/>
                  </a:cubicBezTo>
                  <a:cubicBezTo>
                    <a:pt x="5" y="101"/>
                    <a:pt x="5" y="153"/>
                    <a:pt x="5" y="206"/>
                  </a:cubicBezTo>
                  <a:cubicBezTo>
                    <a:pt x="13" y="367"/>
                    <a:pt x="22" y="560"/>
                    <a:pt x="31" y="779"/>
                  </a:cubicBezTo>
                  <a:cubicBezTo>
                    <a:pt x="57" y="1290"/>
                    <a:pt x="88" y="1936"/>
                    <a:pt x="122" y="2654"/>
                  </a:cubicBezTo>
                  <a:cubicBezTo>
                    <a:pt x="166" y="3383"/>
                    <a:pt x="197" y="4044"/>
                    <a:pt x="237" y="4528"/>
                  </a:cubicBezTo>
                  <a:cubicBezTo>
                    <a:pt x="253" y="4647"/>
                    <a:pt x="284" y="4756"/>
                    <a:pt x="341" y="4839"/>
                  </a:cubicBezTo>
                  <a:cubicBezTo>
                    <a:pt x="398" y="4917"/>
                    <a:pt x="477" y="4965"/>
                    <a:pt x="538" y="4987"/>
                  </a:cubicBezTo>
                  <a:cubicBezTo>
                    <a:pt x="575" y="4999"/>
                    <a:pt x="608" y="5004"/>
                    <a:pt x="636" y="5004"/>
                  </a:cubicBezTo>
                  <a:cubicBezTo>
                    <a:pt x="705" y="5004"/>
                    <a:pt x="743" y="4978"/>
                    <a:pt x="747" y="4978"/>
                  </a:cubicBezTo>
                  <a:cubicBezTo>
                    <a:pt x="747" y="4978"/>
                    <a:pt x="747" y="4978"/>
                    <a:pt x="747" y="4978"/>
                  </a:cubicBezTo>
                  <a:lnTo>
                    <a:pt x="747" y="4978"/>
                  </a:lnTo>
                  <a:cubicBezTo>
                    <a:pt x="747" y="4977"/>
                    <a:pt x="747" y="4977"/>
                    <a:pt x="746" y="4977"/>
                  </a:cubicBezTo>
                  <a:cubicBezTo>
                    <a:pt x="739" y="4977"/>
                    <a:pt x="708" y="4991"/>
                    <a:pt x="657" y="4991"/>
                  </a:cubicBezTo>
                  <a:cubicBezTo>
                    <a:pt x="627" y="4991"/>
                    <a:pt x="590" y="4986"/>
                    <a:pt x="546" y="4970"/>
                  </a:cubicBezTo>
                  <a:cubicBezTo>
                    <a:pt x="485" y="4948"/>
                    <a:pt x="415" y="4899"/>
                    <a:pt x="362" y="4821"/>
                  </a:cubicBezTo>
                  <a:cubicBezTo>
                    <a:pt x="315" y="4746"/>
                    <a:pt x="284" y="4641"/>
                    <a:pt x="271" y="4524"/>
                  </a:cubicBezTo>
                  <a:cubicBezTo>
                    <a:pt x="245" y="4012"/>
                    <a:pt x="210" y="3366"/>
                    <a:pt x="170" y="2649"/>
                  </a:cubicBezTo>
                  <a:cubicBezTo>
                    <a:pt x="132" y="1932"/>
                    <a:pt x="92" y="1285"/>
                    <a:pt x="61" y="774"/>
                  </a:cubicBezTo>
                  <a:cubicBezTo>
                    <a:pt x="48" y="556"/>
                    <a:pt x="35" y="367"/>
                    <a:pt x="22" y="206"/>
                  </a:cubicBezTo>
                  <a:cubicBezTo>
                    <a:pt x="17" y="153"/>
                    <a:pt x="13" y="101"/>
                    <a:pt x="13" y="53"/>
                  </a:cubicBezTo>
                  <a:cubicBezTo>
                    <a:pt x="9" y="18"/>
                    <a:pt x="5" y="0"/>
                    <a:pt x="5"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6"/>
            <p:cNvSpPr/>
            <p:nvPr/>
          </p:nvSpPr>
          <p:spPr>
            <a:xfrm>
              <a:off x="-478734" y="2928814"/>
              <a:ext cx="58622" cy="168619"/>
            </a:xfrm>
            <a:custGeom>
              <a:avLst/>
              <a:gdLst/>
              <a:ahLst/>
              <a:cxnLst/>
              <a:rect l="l" t="t" r="r" b="b"/>
              <a:pathLst>
                <a:path w="1286" h="3699" extrusionOk="0">
                  <a:moveTo>
                    <a:pt x="717" y="0"/>
                  </a:moveTo>
                  <a:cubicBezTo>
                    <a:pt x="521" y="39"/>
                    <a:pt x="346" y="74"/>
                    <a:pt x="193" y="100"/>
                  </a:cubicBezTo>
                  <a:cubicBezTo>
                    <a:pt x="140" y="114"/>
                    <a:pt x="97" y="122"/>
                    <a:pt x="49" y="131"/>
                  </a:cubicBezTo>
                  <a:cubicBezTo>
                    <a:pt x="19" y="140"/>
                    <a:pt x="1" y="144"/>
                    <a:pt x="1" y="148"/>
                  </a:cubicBezTo>
                  <a:cubicBezTo>
                    <a:pt x="1" y="148"/>
                    <a:pt x="19" y="148"/>
                    <a:pt x="53" y="144"/>
                  </a:cubicBezTo>
                  <a:cubicBezTo>
                    <a:pt x="97" y="136"/>
                    <a:pt x="145" y="126"/>
                    <a:pt x="197" y="122"/>
                  </a:cubicBezTo>
                  <a:cubicBezTo>
                    <a:pt x="346" y="96"/>
                    <a:pt x="516" y="67"/>
                    <a:pt x="711" y="37"/>
                  </a:cubicBezTo>
                  <a:lnTo>
                    <a:pt x="711" y="37"/>
                  </a:lnTo>
                  <a:cubicBezTo>
                    <a:pt x="867" y="435"/>
                    <a:pt x="1037" y="987"/>
                    <a:pt x="1137" y="1617"/>
                  </a:cubicBezTo>
                  <a:cubicBezTo>
                    <a:pt x="1189" y="1941"/>
                    <a:pt x="1220" y="2255"/>
                    <a:pt x="1229" y="2538"/>
                  </a:cubicBezTo>
                  <a:cubicBezTo>
                    <a:pt x="1246" y="2823"/>
                    <a:pt x="1233" y="3081"/>
                    <a:pt x="1150" y="3278"/>
                  </a:cubicBezTo>
                  <a:cubicBezTo>
                    <a:pt x="1067" y="3474"/>
                    <a:pt x="927" y="3593"/>
                    <a:pt x="818" y="3645"/>
                  </a:cubicBezTo>
                  <a:cubicBezTo>
                    <a:pt x="713" y="3692"/>
                    <a:pt x="643" y="3692"/>
                    <a:pt x="643" y="3697"/>
                  </a:cubicBezTo>
                  <a:cubicBezTo>
                    <a:pt x="643" y="3697"/>
                    <a:pt x="648" y="3698"/>
                    <a:pt x="658" y="3698"/>
                  </a:cubicBezTo>
                  <a:cubicBezTo>
                    <a:pt x="685" y="3698"/>
                    <a:pt x="744" y="3694"/>
                    <a:pt x="826" y="3662"/>
                  </a:cubicBezTo>
                  <a:cubicBezTo>
                    <a:pt x="941" y="3614"/>
                    <a:pt x="1088" y="3496"/>
                    <a:pt x="1181" y="3290"/>
                  </a:cubicBezTo>
                  <a:cubicBezTo>
                    <a:pt x="1272" y="3089"/>
                    <a:pt x="1286" y="2823"/>
                    <a:pt x="1272" y="2534"/>
                  </a:cubicBezTo>
                  <a:cubicBezTo>
                    <a:pt x="1264" y="2250"/>
                    <a:pt x="1237" y="1935"/>
                    <a:pt x="1185" y="1608"/>
                  </a:cubicBezTo>
                  <a:cubicBezTo>
                    <a:pt x="1080" y="970"/>
                    <a:pt x="901" y="406"/>
                    <a:pt x="739" y="13"/>
                  </a:cubicBezTo>
                  <a:lnTo>
                    <a:pt x="731"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6"/>
            <p:cNvSpPr/>
            <p:nvPr/>
          </p:nvSpPr>
          <p:spPr>
            <a:xfrm>
              <a:off x="-477731" y="2960404"/>
              <a:ext cx="39887" cy="9208"/>
            </a:xfrm>
            <a:custGeom>
              <a:avLst/>
              <a:gdLst/>
              <a:ahLst/>
              <a:cxnLst/>
              <a:rect l="l" t="t" r="r" b="b"/>
              <a:pathLst>
                <a:path w="875" h="202" extrusionOk="0">
                  <a:moveTo>
                    <a:pt x="863" y="0"/>
                  </a:moveTo>
                  <a:cubicBezTo>
                    <a:pt x="826" y="0"/>
                    <a:pt x="647" y="29"/>
                    <a:pt x="433" y="76"/>
                  </a:cubicBezTo>
                  <a:cubicBezTo>
                    <a:pt x="193" y="133"/>
                    <a:pt x="1" y="185"/>
                    <a:pt x="5" y="199"/>
                  </a:cubicBezTo>
                  <a:cubicBezTo>
                    <a:pt x="6" y="201"/>
                    <a:pt x="10" y="201"/>
                    <a:pt x="18" y="201"/>
                  </a:cubicBezTo>
                  <a:cubicBezTo>
                    <a:pt x="65" y="201"/>
                    <a:pt x="239" y="169"/>
                    <a:pt x="442" y="124"/>
                  </a:cubicBezTo>
                  <a:cubicBezTo>
                    <a:pt x="683" y="72"/>
                    <a:pt x="875" y="15"/>
                    <a:pt x="870" y="2"/>
                  </a:cubicBezTo>
                  <a:cubicBezTo>
                    <a:pt x="870" y="1"/>
                    <a:pt x="868" y="0"/>
                    <a:pt x="86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6"/>
            <p:cNvSpPr/>
            <p:nvPr/>
          </p:nvSpPr>
          <p:spPr>
            <a:xfrm>
              <a:off x="-823767" y="1859801"/>
              <a:ext cx="1492954" cy="1042757"/>
            </a:xfrm>
            <a:custGeom>
              <a:avLst/>
              <a:gdLst/>
              <a:ahLst/>
              <a:cxnLst/>
              <a:rect l="l" t="t" r="r" b="b"/>
              <a:pathLst>
                <a:path w="32751" h="22875" extrusionOk="0">
                  <a:moveTo>
                    <a:pt x="8496" y="11791"/>
                  </a:moveTo>
                  <a:cubicBezTo>
                    <a:pt x="8990" y="14807"/>
                    <a:pt x="9659" y="18281"/>
                    <a:pt x="9724" y="18621"/>
                  </a:cubicBezTo>
                  <a:cubicBezTo>
                    <a:pt x="8011" y="17463"/>
                    <a:pt x="5327" y="15589"/>
                    <a:pt x="5420" y="15283"/>
                  </a:cubicBezTo>
                  <a:cubicBezTo>
                    <a:pt x="5490" y="15043"/>
                    <a:pt x="7072" y="13316"/>
                    <a:pt x="8496" y="11791"/>
                  </a:cubicBezTo>
                  <a:close/>
                  <a:moveTo>
                    <a:pt x="30237" y="0"/>
                  </a:moveTo>
                  <a:cubicBezTo>
                    <a:pt x="24675" y="5018"/>
                    <a:pt x="17801" y="5482"/>
                    <a:pt x="15446" y="5482"/>
                  </a:cubicBezTo>
                  <a:cubicBezTo>
                    <a:pt x="14911" y="5482"/>
                    <a:pt x="14610" y="5459"/>
                    <a:pt x="14610" y="5459"/>
                  </a:cubicBezTo>
                  <a:lnTo>
                    <a:pt x="14610" y="5472"/>
                  </a:lnTo>
                  <a:cubicBezTo>
                    <a:pt x="14216" y="5411"/>
                    <a:pt x="12145" y="5079"/>
                    <a:pt x="11459" y="5065"/>
                  </a:cubicBezTo>
                  <a:cubicBezTo>
                    <a:pt x="11342" y="5063"/>
                    <a:pt x="11192" y="5057"/>
                    <a:pt x="11019" y="5057"/>
                  </a:cubicBezTo>
                  <a:cubicBezTo>
                    <a:pt x="10400" y="5057"/>
                    <a:pt x="9494" y="5137"/>
                    <a:pt x="8806" y="5787"/>
                  </a:cubicBezTo>
                  <a:cubicBezTo>
                    <a:pt x="8784" y="5805"/>
                    <a:pt x="8762" y="5826"/>
                    <a:pt x="8741" y="5848"/>
                  </a:cubicBezTo>
                  <a:cubicBezTo>
                    <a:pt x="7950" y="6622"/>
                    <a:pt x="0" y="14452"/>
                    <a:pt x="844" y="16393"/>
                  </a:cubicBezTo>
                  <a:cubicBezTo>
                    <a:pt x="1731" y="18438"/>
                    <a:pt x="9287" y="22874"/>
                    <a:pt x="9287" y="22874"/>
                  </a:cubicBezTo>
                  <a:lnTo>
                    <a:pt x="11114" y="19553"/>
                  </a:lnTo>
                  <a:cubicBezTo>
                    <a:pt x="11114" y="19553"/>
                    <a:pt x="10545" y="19177"/>
                    <a:pt x="9764" y="18653"/>
                  </a:cubicBezTo>
                  <a:lnTo>
                    <a:pt x="15934" y="18490"/>
                  </a:lnTo>
                  <a:lnTo>
                    <a:pt x="16205" y="13875"/>
                  </a:lnTo>
                  <a:cubicBezTo>
                    <a:pt x="16205" y="13875"/>
                    <a:pt x="17258" y="12701"/>
                    <a:pt x="17258" y="11852"/>
                  </a:cubicBezTo>
                  <a:cubicBezTo>
                    <a:pt x="17258" y="11267"/>
                    <a:pt x="16935" y="10297"/>
                    <a:pt x="16515" y="9292"/>
                  </a:cubicBezTo>
                  <a:cubicBezTo>
                    <a:pt x="26239" y="8479"/>
                    <a:pt x="32750" y="2059"/>
                    <a:pt x="32750" y="2059"/>
                  </a:cubicBezTo>
                  <a:lnTo>
                    <a:pt x="30237"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6"/>
            <p:cNvSpPr/>
            <p:nvPr/>
          </p:nvSpPr>
          <p:spPr>
            <a:xfrm>
              <a:off x="147238" y="2058825"/>
              <a:ext cx="69335" cy="177964"/>
            </a:xfrm>
            <a:custGeom>
              <a:avLst/>
              <a:gdLst/>
              <a:ahLst/>
              <a:cxnLst/>
              <a:rect l="l" t="t" r="r" b="b"/>
              <a:pathLst>
                <a:path w="1521" h="3904" extrusionOk="0">
                  <a:moveTo>
                    <a:pt x="1364" y="1"/>
                  </a:moveTo>
                  <a:cubicBezTo>
                    <a:pt x="1358" y="5"/>
                    <a:pt x="1402" y="53"/>
                    <a:pt x="1451" y="149"/>
                  </a:cubicBezTo>
                  <a:cubicBezTo>
                    <a:pt x="1468" y="197"/>
                    <a:pt x="1485" y="263"/>
                    <a:pt x="1473" y="337"/>
                  </a:cubicBezTo>
                  <a:cubicBezTo>
                    <a:pt x="1459" y="411"/>
                    <a:pt x="1424" y="495"/>
                    <a:pt x="1376" y="578"/>
                  </a:cubicBezTo>
                  <a:cubicBezTo>
                    <a:pt x="1280" y="752"/>
                    <a:pt x="1149" y="945"/>
                    <a:pt x="965" y="1128"/>
                  </a:cubicBezTo>
                  <a:cubicBezTo>
                    <a:pt x="787" y="1320"/>
                    <a:pt x="563" y="1517"/>
                    <a:pt x="402" y="1779"/>
                  </a:cubicBezTo>
                  <a:cubicBezTo>
                    <a:pt x="65" y="2304"/>
                    <a:pt x="0" y="2885"/>
                    <a:pt x="43" y="3282"/>
                  </a:cubicBezTo>
                  <a:cubicBezTo>
                    <a:pt x="61" y="3479"/>
                    <a:pt x="105" y="3641"/>
                    <a:pt x="140" y="3746"/>
                  </a:cubicBezTo>
                  <a:cubicBezTo>
                    <a:pt x="177" y="3847"/>
                    <a:pt x="203" y="3904"/>
                    <a:pt x="205" y="3904"/>
                  </a:cubicBezTo>
                  <a:cubicBezTo>
                    <a:pt x="205" y="3904"/>
                    <a:pt x="205" y="3904"/>
                    <a:pt x="205" y="3903"/>
                  </a:cubicBezTo>
                  <a:cubicBezTo>
                    <a:pt x="222" y="3898"/>
                    <a:pt x="118" y="3672"/>
                    <a:pt x="91" y="3278"/>
                  </a:cubicBezTo>
                  <a:cubicBezTo>
                    <a:pt x="61" y="2889"/>
                    <a:pt x="135" y="2321"/>
                    <a:pt x="458" y="1818"/>
                  </a:cubicBezTo>
                  <a:cubicBezTo>
                    <a:pt x="616" y="1560"/>
                    <a:pt x="830" y="1368"/>
                    <a:pt x="1009" y="1176"/>
                  </a:cubicBezTo>
                  <a:cubicBezTo>
                    <a:pt x="1197" y="983"/>
                    <a:pt x="1328" y="778"/>
                    <a:pt x="1420" y="604"/>
                  </a:cubicBezTo>
                  <a:cubicBezTo>
                    <a:pt x="1468" y="516"/>
                    <a:pt x="1503" y="424"/>
                    <a:pt x="1511" y="346"/>
                  </a:cubicBezTo>
                  <a:cubicBezTo>
                    <a:pt x="1521" y="263"/>
                    <a:pt x="1499" y="188"/>
                    <a:pt x="1473" y="140"/>
                  </a:cubicBezTo>
                  <a:cubicBezTo>
                    <a:pt x="1420" y="35"/>
                    <a:pt x="1364" y="1"/>
                    <a:pt x="13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6"/>
            <p:cNvSpPr/>
            <p:nvPr/>
          </p:nvSpPr>
          <p:spPr>
            <a:xfrm>
              <a:off x="402560" y="1972943"/>
              <a:ext cx="56070" cy="146100"/>
            </a:xfrm>
            <a:custGeom>
              <a:avLst/>
              <a:gdLst/>
              <a:ahLst/>
              <a:cxnLst/>
              <a:rect l="l" t="t" r="r" b="b"/>
              <a:pathLst>
                <a:path w="1230" h="3205" extrusionOk="0">
                  <a:moveTo>
                    <a:pt x="12" y="0"/>
                  </a:moveTo>
                  <a:cubicBezTo>
                    <a:pt x="11" y="0"/>
                    <a:pt x="11" y="1"/>
                    <a:pt x="10" y="1"/>
                  </a:cubicBezTo>
                  <a:cubicBezTo>
                    <a:pt x="1" y="14"/>
                    <a:pt x="202" y="97"/>
                    <a:pt x="451" y="320"/>
                  </a:cubicBezTo>
                  <a:cubicBezTo>
                    <a:pt x="578" y="429"/>
                    <a:pt x="705" y="582"/>
                    <a:pt x="814" y="774"/>
                  </a:cubicBezTo>
                  <a:cubicBezTo>
                    <a:pt x="923" y="967"/>
                    <a:pt x="1007" y="1199"/>
                    <a:pt x="1054" y="1447"/>
                  </a:cubicBezTo>
                  <a:cubicBezTo>
                    <a:pt x="1155" y="1946"/>
                    <a:pt x="1054" y="2417"/>
                    <a:pt x="928" y="2724"/>
                  </a:cubicBezTo>
                  <a:cubicBezTo>
                    <a:pt x="801" y="3034"/>
                    <a:pt x="666" y="3200"/>
                    <a:pt x="678" y="3204"/>
                  </a:cubicBezTo>
                  <a:cubicBezTo>
                    <a:pt x="678" y="3204"/>
                    <a:pt x="679" y="3204"/>
                    <a:pt x="679" y="3204"/>
                  </a:cubicBezTo>
                  <a:cubicBezTo>
                    <a:pt x="682" y="3204"/>
                    <a:pt x="721" y="3166"/>
                    <a:pt x="775" y="3095"/>
                  </a:cubicBezTo>
                  <a:cubicBezTo>
                    <a:pt x="832" y="3016"/>
                    <a:pt x="906" y="2898"/>
                    <a:pt x="975" y="2746"/>
                  </a:cubicBezTo>
                  <a:cubicBezTo>
                    <a:pt x="1116" y="2435"/>
                    <a:pt x="1229" y="1950"/>
                    <a:pt x="1124" y="1435"/>
                  </a:cubicBezTo>
                  <a:cubicBezTo>
                    <a:pt x="1072" y="1177"/>
                    <a:pt x="985" y="941"/>
                    <a:pt x="870" y="744"/>
                  </a:cubicBezTo>
                  <a:cubicBezTo>
                    <a:pt x="757" y="547"/>
                    <a:pt x="618" y="390"/>
                    <a:pt x="487" y="281"/>
                  </a:cubicBezTo>
                  <a:cubicBezTo>
                    <a:pt x="351" y="171"/>
                    <a:pt x="233" y="102"/>
                    <a:pt x="150" y="58"/>
                  </a:cubicBezTo>
                  <a:cubicBezTo>
                    <a:pt x="70" y="22"/>
                    <a:pt x="23" y="0"/>
                    <a:pt x="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6"/>
            <p:cNvSpPr/>
            <p:nvPr/>
          </p:nvSpPr>
          <p:spPr>
            <a:xfrm>
              <a:off x="-397639" y="2540430"/>
              <a:ext cx="305237" cy="36377"/>
            </a:xfrm>
            <a:custGeom>
              <a:avLst/>
              <a:gdLst/>
              <a:ahLst/>
              <a:cxnLst/>
              <a:rect l="l" t="t" r="r" b="b"/>
              <a:pathLst>
                <a:path w="6696" h="798" extrusionOk="0">
                  <a:moveTo>
                    <a:pt x="1819" y="0"/>
                  </a:moveTo>
                  <a:cubicBezTo>
                    <a:pt x="1441" y="0"/>
                    <a:pt x="1098" y="71"/>
                    <a:pt x="826" y="177"/>
                  </a:cubicBezTo>
                  <a:cubicBezTo>
                    <a:pt x="521" y="291"/>
                    <a:pt x="306" y="453"/>
                    <a:pt x="175" y="580"/>
                  </a:cubicBezTo>
                  <a:cubicBezTo>
                    <a:pt x="49" y="711"/>
                    <a:pt x="1" y="798"/>
                    <a:pt x="1" y="798"/>
                  </a:cubicBezTo>
                  <a:cubicBezTo>
                    <a:pt x="1" y="798"/>
                    <a:pt x="1" y="798"/>
                    <a:pt x="1" y="798"/>
                  </a:cubicBezTo>
                  <a:cubicBezTo>
                    <a:pt x="8" y="798"/>
                    <a:pt x="65" y="716"/>
                    <a:pt x="197" y="602"/>
                  </a:cubicBezTo>
                  <a:cubicBezTo>
                    <a:pt x="328" y="483"/>
                    <a:pt x="542" y="326"/>
                    <a:pt x="844" y="221"/>
                  </a:cubicBezTo>
                  <a:cubicBezTo>
                    <a:pt x="1102" y="126"/>
                    <a:pt x="1424" y="63"/>
                    <a:pt x="1780" y="63"/>
                  </a:cubicBezTo>
                  <a:cubicBezTo>
                    <a:pt x="1833" y="63"/>
                    <a:pt x="1887" y="65"/>
                    <a:pt x="1941" y="68"/>
                  </a:cubicBezTo>
                  <a:cubicBezTo>
                    <a:pt x="2365" y="81"/>
                    <a:pt x="2819" y="182"/>
                    <a:pt x="3295" y="300"/>
                  </a:cubicBezTo>
                  <a:cubicBezTo>
                    <a:pt x="3772" y="413"/>
                    <a:pt x="4231" y="531"/>
                    <a:pt x="4654" y="570"/>
                  </a:cubicBezTo>
                  <a:cubicBezTo>
                    <a:pt x="4788" y="583"/>
                    <a:pt x="4918" y="589"/>
                    <a:pt x="5042" y="589"/>
                  </a:cubicBezTo>
                  <a:cubicBezTo>
                    <a:pt x="5318" y="589"/>
                    <a:pt x="5569" y="559"/>
                    <a:pt x="5786" y="505"/>
                  </a:cubicBezTo>
                  <a:cubicBezTo>
                    <a:pt x="6106" y="426"/>
                    <a:pt x="6337" y="295"/>
                    <a:pt x="6486" y="190"/>
                  </a:cubicBezTo>
                  <a:cubicBezTo>
                    <a:pt x="6635" y="86"/>
                    <a:pt x="6695" y="3"/>
                    <a:pt x="6695" y="3"/>
                  </a:cubicBezTo>
                  <a:cubicBezTo>
                    <a:pt x="6695" y="2"/>
                    <a:pt x="6695" y="2"/>
                    <a:pt x="6694" y="2"/>
                  </a:cubicBezTo>
                  <a:cubicBezTo>
                    <a:pt x="6669" y="2"/>
                    <a:pt x="6387" y="318"/>
                    <a:pt x="5778" y="457"/>
                  </a:cubicBezTo>
                  <a:cubicBezTo>
                    <a:pt x="5576" y="503"/>
                    <a:pt x="5343" y="528"/>
                    <a:pt x="5089" y="528"/>
                  </a:cubicBezTo>
                  <a:cubicBezTo>
                    <a:pt x="4953" y="528"/>
                    <a:pt x="4811" y="520"/>
                    <a:pt x="4664" y="505"/>
                  </a:cubicBezTo>
                  <a:cubicBezTo>
                    <a:pt x="4244" y="465"/>
                    <a:pt x="3789" y="348"/>
                    <a:pt x="3313" y="229"/>
                  </a:cubicBezTo>
                  <a:cubicBezTo>
                    <a:pt x="2837" y="112"/>
                    <a:pt x="2373" y="15"/>
                    <a:pt x="1945" y="3"/>
                  </a:cubicBezTo>
                  <a:cubicBezTo>
                    <a:pt x="1903" y="1"/>
                    <a:pt x="1861" y="0"/>
                    <a:pt x="18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6"/>
            <p:cNvSpPr/>
            <p:nvPr/>
          </p:nvSpPr>
          <p:spPr>
            <a:xfrm>
              <a:off x="-676755" y="2382934"/>
              <a:ext cx="140903" cy="125951"/>
            </a:xfrm>
            <a:custGeom>
              <a:avLst/>
              <a:gdLst/>
              <a:ahLst/>
              <a:cxnLst/>
              <a:rect l="l" t="t" r="r" b="b"/>
              <a:pathLst>
                <a:path w="3091" h="2763" extrusionOk="0">
                  <a:moveTo>
                    <a:pt x="285" y="1"/>
                  </a:moveTo>
                  <a:cubicBezTo>
                    <a:pt x="285" y="1"/>
                    <a:pt x="220" y="35"/>
                    <a:pt x="145" y="144"/>
                  </a:cubicBezTo>
                  <a:cubicBezTo>
                    <a:pt x="71" y="255"/>
                    <a:pt x="1" y="442"/>
                    <a:pt x="1" y="678"/>
                  </a:cubicBezTo>
                  <a:cubicBezTo>
                    <a:pt x="5" y="914"/>
                    <a:pt x="62" y="1207"/>
                    <a:pt x="259" y="1461"/>
                  </a:cubicBezTo>
                  <a:cubicBezTo>
                    <a:pt x="456" y="1709"/>
                    <a:pt x="783" y="1889"/>
                    <a:pt x="1146" y="1919"/>
                  </a:cubicBezTo>
                  <a:cubicBezTo>
                    <a:pt x="1179" y="1921"/>
                    <a:pt x="1212" y="1923"/>
                    <a:pt x="1245" y="1923"/>
                  </a:cubicBezTo>
                  <a:cubicBezTo>
                    <a:pt x="1572" y="1923"/>
                    <a:pt x="1868" y="1813"/>
                    <a:pt x="2142" y="1802"/>
                  </a:cubicBezTo>
                  <a:cubicBezTo>
                    <a:pt x="2170" y="1800"/>
                    <a:pt x="2198" y="1798"/>
                    <a:pt x="2226" y="1798"/>
                  </a:cubicBezTo>
                  <a:cubicBezTo>
                    <a:pt x="2490" y="1798"/>
                    <a:pt x="2730" y="1894"/>
                    <a:pt x="2837" y="2076"/>
                  </a:cubicBezTo>
                  <a:cubicBezTo>
                    <a:pt x="2968" y="2264"/>
                    <a:pt x="3034" y="2443"/>
                    <a:pt x="3052" y="2570"/>
                  </a:cubicBezTo>
                  <a:cubicBezTo>
                    <a:pt x="3068" y="2697"/>
                    <a:pt x="3025" y="2758"/>
                    <a:pt x="3030" y="2762"/>
                  </a:cubicBezTo>
                  <a:cubicBezTo>
                    <a:pt x="3030" y="2762"/>
                    <a:pt x="3030" y="2763"/>
                    <a:pt x="3030" y="2763"/>
                  </a:cubicBezTo>
                  <a:cubicBezTo>
                    <a:pt x="3033" y="2763"/>
                    <a:pt x="3090" y="2697"/>
                    <a:pt x="3078" y="2566"/>
                  </a:cubicBezTo>
                  <a:cubicBezTo>
                    <a:pt x="3068" y="2435"/>
                    <a:pt x="3008" y="2247"/>
                    <a:pt x="2876" y="2050"/>
                  </a:cubicBezTo>
                  <a:cubicBezTo>
                    <a:pt x="2810" y="1954"/>
                    <a:pt x="2715" y="1849"/>
                    <a:pt x="2580" y="1802"/>
                  </a:cubicBezTo>
                  <a:cubicBezTo>
                    <a:pt x="2469" y="1753"/>
                    <a:pt x="2343" y="1733"/>
                    <a:pt x="2213" y="1733"/>
                  </a:cubicBezTo>
                  <a:cubicBezTo>
                    <a:pt x="2188" y="1733"/>
                    <a:pt x="2163" y="1734"/>
                    <a:pt x="2138" y="1736"/>
                  </a:cubicBezTo>
                  <a:cubicBezTo>
                    <a:pt x="1852" y="1743"/>
                    <a:pt x="1555" y="1852"/>
                    <a:pt x="1244" y="1852"/>
                  </a:cubicBezTo>
                  <a:cubicBezTo>
                    <a:pt x="1213" y="1852"/>
                    <a:pt x="1181" y="1851"/>
                    <a:pt x="1150" y="1849"/>
                  </a:cubicBezTo>
                  <a:cubicBezTo>
                    <a:pt x="805" y="1818"/>
                    <a:pt x="495" y="1653"/>
                    <a:pt x="307" y="1417"/>
                  </a:cubicBezTo>
                  <a:cubicBezTo>
                    <a:pt x="119" y="1185"/>
                    <a:pt x="62" y="905"/>
                    <a:pt x="53" y="678"/>
                  </a:cubicBezTo>
                  <a:cubicBezTo>
                    <a:pt x="45" y="451"/>
                    <a:pt x="101" y="267"/>
                    <a:pt x="167" y="158"/>
                  </a:cubicBezTo>
                  <a:cubicBezTo>
                    <a:pt x="232" y="49"/>
                    <a:pt x="289" y="5"/>
                    <a:pt x="2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6"/>
            <p:cNvSpPr/>
            <p:nvPr/>
          </p:nvSpPr>
          <p:spPr>
            <a:xfrm>
              <a:off x="-517162" y="2667156"/>
              <a:ext cx="68742" cy="148972"/>
            </a:xfrm>
            <a:custGeom>
              <a:avLst/>
              <a:gdLst/>
              <a:ahLst/>
              <a:cxnLst/>
              <a:rect l="l" t="t" r="r" b="b"/>
              <a:pathLst>
                <a:path w="1508" h="3268" extrusionOk="0">
                  <a:moveTo>
                    <a:pt x="1144" y="0"/>
                  </a:moveTo>
                  <a:cubicBezTo>
                    <a:pt x="1051" y="0"/>
                    <a:pt x="942" y="9"/>
                    <a:pt x="822" y="37"/>
                  </a:cubicBezTo>
                  <a:cubicBezTo>
                    <a:pt x="616" y="89"/>
                    <a:pt x="372" y="212"/>
                    <a:pt x="201" y="444"/>
                  </a:cubicBezTo>
                  <a:cubicBezTo>
                    <a:pt x="114" y="561"/>
                    <a:pt x="53" y="706"/>
                    <a:pt x="39" y="863"/>
                  </a:cubicBezTo>
                  <a:cubicBezTo>
                    <a:pt x="23" y="1021"/>
                    <a:pt x="49" y="1182"/>
                    <a:pt x="96" y="1339"/>
                  </a:cubicBezTo>
                  <a:cubicBezTo>
                    <a:pt x="197" y="1654"/>
                    <a:pt x="368" y="1912"/>
                    <a:pt x="459" y="2169"/>
                  </a:cubicBezTo>
                  <a:cubicBezTo>
                    <a:pt x="555" y="2427"/>
                    <a:pt x="573" y="2685"/>
                    <a:pt x="489" y="2873"/>
                  </a:cubicBezTo>
                  <a:cubicBezTo>
                    <a:pt x="416" y="3066"/>
                    <a:pt x="280" y="3179"/>
                    <a:pt x="175" y="3223"/>
                  </a:cubicBezTo>
                  <a:cubicBezTo>
                    <a:pt x="66" y="3266"/>
                    <a:pt x="1" y="3258"/>
                    <a:pt x="1" y="3262"/>
                  </a:cubicBezTo>
                  <a:cubicBezTo>
                    <a:pt x="1" y="3262"/>
                    <a:pt x="18" y="3268"/>
                    <a:pt x="53" y="3268"/>
                  </a:cubicBezTo>
                  <a:cubicBezTo>
                    <a:pt x="84" y="3268"/>
                    <a:pt x="128" y="3263"/>
                    <a:pt x="184" y="3244"/>
                  </a:cubicBezTo>
                  <a:cubicBezTo>
                    <a:pt x="297" y="3209"/>
                    <a:pt x="451" y="3092"/>
                    <a:pt x="533" y="2891"/>
                  </a:cubicBezTo>
                  <a:cubicBezTo>
                    <a:pt x="630" y="2689"/>
                    <a:pt x="616" y="2414"/>
                    <a:pt x="516" y="2148"/>
                  </a:cubicBezTo>
                  <a:cubicBezTo>
                    <a:pt x="428" y="1881"/>
                    <a:pt x="263" y="1618"/>
                    <a:pt x="166" y="1317"/>
                  </a:cubicBezTo>
                  <a:cubicBezTo>
                    <a:pt x="118" y="1168"/>
                    <a:pt x="92" y="1015"/>
                    <a:pt x="105" y="872"/>
                  </a:cubicBezTo>
                  <a:cubicBezTo>
                    <a:pt x="118" y="727"/>
                    <a:pt x="175" y="592"/>
                    <a:pt x="253" y="482"/>
                  </a:cubicBezTo>
                  <a:cubicBezTo>
                    <a:pt x="411" y="260"/>
                    <a:pt x="638" y="142"/>
                    <a:pt x="835" y="85"/>
                  </a:cubicBezTo>
                  <a:cubicBezTo>
                    <a:pt x="1002" y="44"/>
                    <a:pt x="1145" y="33"/>
                    <a:pt x="1256" y="33"/>
                  </a:cubicBezTo>
                  <a:cubicBezTo>
                    <a:pt x="1385" y="33"/>
                    <a:pt x="1471" y="48"/>
                    <a:pt x="1498" y="48"/>
                  </a:cubicBezTo>
                  <a:cubicBezTo>
                    <a:pt x="1505" y="48"/>
                    <a:pt x="1508" y="47"/>
                    <a:pt x="1508" y="45"/>
                  </a:cubicBezTo>
                  <a:cubicBezTo>
                    <a:pt x="1508" y="41"/>
                    <a:pt x="1443" y="24"/>
                    <a:pt x="1324" y="10"/>
                  </a:cubicBezTo>
                  <a:cubicBezTo>
                    <a:pt x="1274" y="5"/>
                    <a:pt x="1214" y="0"/>
                    <a:pt x="1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6"/>
            <p:cNvSpPr/>
            <p:nvPr/>
          </p:nvSpPr>
          <p:spPr>
            <a:xfrm>
              <a:off x="-454438" y="2101083"/>
              <a:ext cx="152026" cy="315038"/>
            </a:xfrm>
            <a:custGeom>
              <a:avLst/>
              <a:gdLst/>
              <a:ahLst/>
              <a:cxnLst/>
              <a:rect l="l" t="t" r="r" b="b"/>
              <a:pathLst>
                <a:path w="3335" h="6911" extrusionOk="0">
                  <a:moveTo>
                    <a:pt x="1815" y="0"/>
                  </a:moveTo>
                  <a:cubicBezTo>
                    <a:pt x="1765" y="0"/>
                    <a:pt x="1723" y="4"/>
                    <a:pt x="1692" y="8"/>
                  </a:cubicBezTo>
                  <a:cubicBezTo>
                    <a:pt x="1631" y="18"/>
                    <a:pt x="1600" y="22"/>
                    <a:pt x="1600" y="26"/>
                  </a:cubicBezTo>
                  <a:cubicBezTo>
                    <a:pt x="1600" y="30"/>
                    <a:pt x="1609" y="30"/>
                    <a:pt x="1625" y="30"/>
                  </a:cubicBezTo>
                  <a:cubicBezTo>
                    <a:pt x="1640" y="30"/>
                    <a:pt x="1663" y="30"/>
                    <a:pt x="1691" y="30"/>
                  </a:cubicBezTo>
                  <a:cubicBezTo>
                    <a:pt x="1750" y="30"/>
                    <a:pt x="1836" y="33"/>
                    <a:pt x="1945" y="52"/>
                  </a:cubicBezTo>
                  <a:cubicBezTo>
                    <a:pt x="2164" y="92"/>
                    <a:pt x="2479" y="218"/>
                    <a:pt x="2754" y="506"/>
                  </a:cubicBezTo>
                  <a:cubicBezTo>
                    <a:pt x="3030" y="786"/>
                    <a:pt x="3217" y="1250"/>
                    <a:pt x="3217" y="1779"/>
                  </a:cubicBezTo>
                  <a:cubicBezTo>
                    <a:pt x="3222" y="2303"/>
                    <a:pt x="3046" y="2876"/>
                    <a:pt x="2776" y="3417"/>
                  </a:cubicBezTo>
                  <a:cubicBezTo>
                    <a:pt x="2641" y="3693"/>
                    <a:pt x="2470" y="3933"/>
                    <a:pt x="2291" y="4165"/>
                  </a:cubicBezTo>
                  <a:cubicBezTo>
                    <a:pt x="2112" y="4397"/>
                    <a:pt x="1937" y="4615"/>
                    <a:pt x="1767" y="4820"/>
                  </a:cubicBezTo>
                  <a:cubicBezTo>
                    <a:pt x="1426" y="5231"/>
                    <a:pt x="1106" y="5589"/>
                    <a:pt x="840" y="5895"/>
                  </a:cubicBezTo>
                  <a:cubicBezTo>
                    <a:pt x="573" y="6202"/>
                    <a:pt x="364" y="6454"/>
                    <a:pt x="220" y="6629"/>
                  </a:cubicBezTo>
                  <a:cubicBezTo>
                    <a:pt x="75" y="6805"/>
                    <a:pt x="1" y="6904"/>
                    <a:pt x="10" y="6910"/>
                  </a:cubicBezTo>
                  <a:cubicBezTo>
                    <a:pt x="10" y="6910"/>
                    <a:pt x="11" y="6910"/>
                    <a:pt x="11" y="6910"/>
                  </a:cubicBezTo>
                  <a:cubicBezTo>
                    <a:pt x="22" y="6910"/>
                    <a:pt x="108" y="6819"/>
                    <a:pt x="254" y="6660"/>
                  </a:cubicBezTo>
                  <a:cubicBezTo>
                    <a:pt x="420" y="6476"/>
                    <a:pt x="639" y="6240"/>
                    <a:pt x="902" y="5952"/>
                  </a:cubicBezTo>
                  <a:cubicBezTo>
                    <a:pt x="1176" y="5655"/>
                    <a:pt x="1505" y="5296"/>
                    <a:pt x="1850" y="4891"/>
                  </a:cubicBezTo>
                  <a:cubicBezTo>
                    <a:pt x="2024" y="4685"/>
                    <a:pt x="2203" y="4466"/>
                    <a:pt x="2383" y="4235"/>
                  </a:cubicBezTo>
                  <a:cubicBezTo>
                    <a:pt x="2562" y="4007"/>
                    <a:pt x="2741" y="3749"/>
                    <a:pt x="2881" y="3469"/>
                  </a:cubicBezTo>
                  <a:cubicBezTo>
                    <a:pt x="3157" y="2915"/>
                    <a:pt x="3335" y="2325"/>
                    <a:pt x="3326" y="1774"/>
                  </a:cubicBezTo>
                  <a:cubicBezTo>
                    <a:pt x="3318" y="1228"/>
                    <a:pt x="3113" y="738"/>
                    <a:pt x="2810" y="446"/>
                  </a:cubicBezTo>
                  <a:cubicBezTo>
                    <a:pt x="2518" y="153"/>
                    <a:pt x="2181" y="34"/>
                    <a:pt x="1955" y="8"/>
                  </a:cubicBezTo>
                  <a:cubicBezTo>
                    <a:pt x="1903" y="3"/>
                    <a:pt x="1856" y="0"/>
                    <a:pt x="18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6"/>
            <p:cNvSpPr/>
            <p:nvPr/>
          </p:nvSpPr>
          <p:spPr>
            <a:xfrm>
              <a:off x="-640880" y="2556339"/>
              <a:ext cx="73118" cy="22337"/>
            </a:xfrm>
            <a:custGeom>
              <a:avLst/>
              <a:gdLst/>
              <a:ahLst/>
              <a:cxnLst/>
              <a:rect l="l" t="t" r="r" b="b"/>
              <a:pathLst>
                <a:path w="1604" h="490" extrusionOk="0">
                  <a:moveTo>
                    <a:pt x="1572" y="1"/>
                  </a:moveTo>
                  <a:cubicBezTo>
                    <a:pt x="1484" y="1"/>
                    <a:pt x="1163" y="78"/>
                    <a:pt x="787" y="191"/>
                  </a:cubicBezTo>
                  <a:cubicBezTo>
                    <a:pt x="345" y="322"/>
                    <a:pt x="0" y="453"/>
                    <a:pt x="10" y="483"/>
                  </a:cubicBezTo>
                  <a:cubicBezTo>
                    <a:pt x="11" y="488"/>
                    <a:pt x="19" y="490"/>
                    <a:pt x="34" y="490"/>
                  </a:cubicBezTo>
                  <a:cubicBezTo>
                    <a:pt x="123" y="490"/>
                    <a:pt x="443" y="412"/>
                    <a:pt x="817" y="300"/>
                  </a:cubicBezTo>
                  <a:cubicBezTo>
                    <a:pt x="1255" y="169"/>
                    <a:pt x="1604" y="38"/>
                    <a:pt x="1595" y="7"/>
                  </a:cubicBezTo>
                  <a:cubicBezTo>
                    <a:pt x="1594" y="3"/>
                    <a:pt x="1586" y="1"/>
                    <a:pt x="15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6"/>
            <p:cNvSpPr/>
            <p:nvPr/>
          </p:nvSpPr>
          <p:spPr>
            <a:xfrm>
              <a:off x="-616994" y="2555109"/>
              <a:ext cx="45084" cy="46633"/>
            </a:xfrm>
            <a:custGeom>
              <a:avLst/>
              <a:gdLst/>
              <a:ahLst/>
              <a:cxnLst/>
              <a:rect l="l" t="t" r="r" b="b"/>
              <a:pathLst>
                <a:path w="989" h="1023" extrusionOk="0">
                  <a:moveTo>
                    <a:pt x="961" y="0"/>
                  </a:moveTo>
                  <a:cubicBezTo>
                    <a:pt x="906" y="0"/>
                    <a:pt x="629" y="130"/>
                    <a:pt x="377" y="401"/>
                  </a:cubicBezTo>
                  <a:cubicBezTo>
                    <a:pt x="105" y="694"/>
                    <a:pt x="1" y="1014"/>
                    <a:pt x="31" y="1022"/>
                  </a:cubicBezTo>
                  <a:cubicBezTo>
                    <a:pt x="32" y="1022"/>
                    <a:pt x="32" y="1023"/>
                    <a:pt x="33" y="1023"/>
                  </a:cubicBezTo>
                  <a:cubicBezTo>
                    <a:pt x="69" y="1023"/>
                    <a:pt x="212" y="750"/>
                    <a:pt x="464" y="480"/>
                  </a:cubicBezTo>
                  <a:cubicBezTo>
                    <a:pt x="722" y="201"/>
                    <a:pt x="989" y="34"/>
                    <a:pt x="971" y="4"/>
                  </a:cubicBezTo>
                  <a:cubicBezTo>
                    <a:pt x="970" y="1"/>
                    <a:pt x="966" y="0"/>
                    <a:pt x="9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6"/>
            <p:cNvSpPr/>
            <p:nvPr/>
          </p:nvSpPr>
          <p:spPr>
            <a:xfrm>
              <a:off x="-112961" y="2157836"/>
              <a:ext cx="55842" cy="155035"/>
            </a:xfrm>
            <a:custGeom>
              <a:avLst/>
              <a:gdLst/>
              <a:ahLst/>
              <a:cxnLst/>
              <a:rect l="l" t="t" r="r" b="b"/>
              <a:pathLst>
                <a:path w="1225" h="3401" extrusionOk="0">
                  <a:moveTo>
                    <a:pt x="14" y="1"/>
                  </a:moveTo>
                  <a:cubicBezTo>
                    <a:pt x="13" y="1"/>
                    <a:pt x="13" y="1"/>
                    <a:pt x="13" y="1"/>
                  </a:cubicBezTo>
                  <a:cubicBezTo>
                    <a:pt x="0" y="5"/>
                    <a:pt x="27" y="205"/>
                    <a:pt x="101" y="525"/>
                  </a:cubicBezTo>
                  <a:cubicBezTo>
                    <a:pt x="176" y="844"/>
                    <a:pt x="293" y="1280"/>
                    <a:pt x="459" y="1752"/>
                  </a:cubicBezTo>
                  <a:cubicBezTo>
                    <a:pt x="625" y="2224"/>
                    <a:pt x="805" y="2644"/>
                    <a:pt x="949" y="2938"/>
                  </a:cubicBezTo>
                  <a:cubicBezTo>
                    <a:pt x="1090" y="3227"/>
                    <a:pt x="1193" y="3400"/>
                    <a:pt x="1210" y="3400"/>
                  </a:cubicBezTo>
                  <a:cubicBezTo>
                    <a:pt x="1210" y="3400"/>
                    <a:pt x="1210" y="3400"/>
                    <a:pt x="1211" y="3400"/>
                  </a:cubicBezTo>
                  <a:cubicBezTo>
                    <a:pt x="1224" y="3392"/>
                    <a:pt x="1150" y="3208"/>
                    <a:pt x="1023" y="2902"/>
                  </a:cubicBezTo>
                  <a:cubicBezTo>
                    <a:pt x="900" y="2601"/>
                    <a:pt x="735" y="2186"/>
                    <a:pt x="573" y="1714"/>
                  </a:cubicBezTo>
                  <a:cubicBezTo>
                    <a:pt x="406" y="1246"/>
                    <a:pt x="275" y="818"/>
                    <a:pt x="180" y="503"/>
                  </a:cubicBezTo>
                  <a:cubicBezTo>
                    <a:pt x="89" y="197"/>
                    <a:pt x="32" y="1"/>
                    <a:pt x="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6"/>
            <p:cNvSpPr/>
            <p:nvPr/>
          </p:nvSpPr>
          <p:spPr>
            <a:xfrm>
              <a:off x="-310982" y="2410787"/>
              <a:ext cx="145644" cy="67420"/>
            </a:xfrm>
            <a:custGeom>
              <a:avLst/>
              <a:gdLst/>
              <a:ahLst/>
              <a:cxnLst/>
              <a:rect l="l" t="t" r="r" b="b"/>
              <a:pathLst>
                <a:path w="3195" h="1479" extrusionOk="0">
                  <a:moveTo>
                    <a:pt x="3180" y="1"/>
                  </a:moveTo>
                  <a:cubicBezTo>
                    <a:pt x="3157" y="1"/>
                    <a:pt x="3048" y="176"/>
                    <a:pt x="2828" y="404"/>
                  </a:cubicBezTo>
                  <a:cubicBezTo>
                    <a:pt x="2600" y="640"/>
                    <a:pt x="2243" y="923"/>
                    <a:pt x="1779" y="1125"/>
                  </a:cubicBezTo>
                  <a:cubicBezTo>
                    <a:pt x="1321" y="1322"/>
                    <a:pt x="865" y="1391"/>
                    <a:pt x="538" y="1395"/>
                  </a:cubicBezTo>
                  <a:cubicBezTo>
                    <a:pt x="282" y="1395"/>
                    <a:pt x="101" y="1372"/>
                    <a:pt x="32" y="1372"/>
                  </a:cubicBezTo>
                  <a:cubicBezTo>
                    <a:pt x="12" y="1372"/>
                    <a:pt x="1" y="1373"/>
                    <a:pt x="0" y="1378"/>
                  </a:cubicBezTo>
                  <a:cubicBezTo>
                    <a:pt x="0" y="1387"/>
                    <a:pt x="197" y="1457"/>
                    <a:pt x="538" y="1474"/>
                  </a:cubicBezTo>
                  <a:cubicBezTo>
                    <a:pt x="583" y="1477"/>
                    <a:pt x="630" y="1478"/>
                    <a:pt x="679" y="1478"/>
                  </a:cubicBezTo>
                  <a:cubicBezTo>
                    <a:pt x="1001" y="1478"/>
                    <a:pt x="1414" y="1412"/>
                    <a:pt x="1827" y="1234"/>
                  </a:cubicBezTo>
                  <a:cubicBezTo>
                    <a:pt x="2303" y="1024"/>
                    <a:pt x="2670" y="719"/>
                    <a:pt x="2889" y="461"/>
                  </a:cubicBezTo>
                  <a:cubicBezTo>
                    <a:pt x="3108" y="198"/>
                    <a:pt x="3195" y="5"/>
                    <a:pt x="3182" y="1"/>
                  </a:cubicBezTo>
                  <a:cubicBezTo>
                    <a:pt x="3182" y="1"/>
                    <a:pt x="3181" y="1"/>
                    <a:pt x="31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6"/>
            <p:cNvSpPr/>
            <p:nvPr/>
          </p:nvSpPr>
          <p:spPr>
            <a:xfrm>
              <a:off x="-326526" y="2889930"/>
              <a:ext cx="89483" cy="35830"/>
            </a:xfrm>
            <a:custGeom>
              <a:avLst/>
              <a:gdLst/>
              <a:ahLst/>
              <a:cxnLst/>
              <a:rect l="l" t="t" r="r" b="b"/>
              <a:pathLst>
                <a:path w="1963" h="786" extrusionOk="0">
                  <a:moveTo>
                    <a:pt x="206" y="1"/>
                  </a:moveTo>
                  <a:cubicBezTo>
                    <a:pt x="206" y="1"/>
                    <a:pt x="31" y="114"/>
                    <a:pt x="44" y="276"/>
                  </a:cubicBezTo>
                  <a:cubicBezTo>
                    <a:pt x="52" y="374"/>
                    <a:pt x="219" y="394"/>
                    <a:pt x="349" y="394"/>
                  </a:cubicBezTo>
                  <a:cubicBezTo>
                    <a:pt x="434" y="394"/>
                    <a:pt x="503" y="386"/>
                    <a:pt x="503" y="386"/>
                  </a:cubicBezTo>
                  <a:lnTo>
                    <a:pt x="503" y="386"/>
                  </a:lnTo>
                  <a:cubicBezTo>
                    <a:pt x="503" y="386"/>
                    <a:pt x="0" y="569"/>
                    <a:pt x="206" y="739"/>
                  </a:cubicBezTo>
                  <a:cubicBezTo>
                    <a:pt x="247" y="772"/>
                    <a:pt x="340" y="785"/>
                    <a:pt x="465" y="785"/>
                  </a:cubicBezTo>
                  <a:cubicBezTo>
                    <a:pt x="966" y="785"/>
                    <a:pt x="1963" y="569"/>
                    <a:pt x="1963" y="569"/>
                  </a:cubicBezTo>
                  <a:lnTo>
                    <a:pt x="206" y="1"/>
                  </a:ln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6"/>
            <p:cNvSpPr/>
            <p:nvPr/>
          </p:nvSpPr>
          <p:spPr>
            <a:xfrm>
              <a:off x="-376761" y="2778976"/>
              <a:ext cx="149109" cy="138897"/>
            </a:xfrm>
            <a:custGeom>
              <a:avLst/>
              <a:gdLst/>
              <a:ahLst/>
              <a:cxnLst/>
              <a:rect l="l" t="t" r="r" b="b"/>
              <a:pathLst>
                <a:path w="3271" h="3047" extrusionOk="0">
                  <a:moveTo>
                    <a:pt x="971" y="0"/>
                  </a:moveTo>
                  <a:lnTo>
                    <a:pt x="1" y="1761"/>
                  </a:lnTo>
                  <a:cubicBezTo>
                    <a:pt x="1" y="1761"/>
                    <a:pt x="2346" y="3047"/>
                    <a:pt x="2941" y="3047"/>
                  </a:cubicBezTo>
                  <a:cubicBezTo>
                    <a:pt x="3002" y="3047"/>
                    <a:pt x="3045" y="3033"/>
                    <a:pt x="3065" y="3003"/>
                  </a:cubicBezTo>
                  <a:cubicBezTo>
                    <a:pt x="3270" y="2684"/>
                    <a:pt x="3204" y="1132"/>
                    <a:pt x="3178" y="1053"/>
                  </a:cubicBezTo>
                  <a:cubicBezTo>
                    <a:pt x="3147" y="980"/>
                    <a:pt x="971" y="0"/>
                    <a:pt x="971"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6"/>
            <p:cNvSpPr/>
            <p:nvPr/>
          </p:nvSpPr>
          <p:spPr>
            <a:xfrm>
              <a:off x="-377308" y="2857656"/>
              <a:ext cx="118384" cy="41893"/>
            </a:xfrm>
            <a:custGeom>
              <a:avLst/>
              <a:gdLst/>
              <a:ahLst/>
              <a:cxnLst/>
              <a:rect l="l" t="t" r="r" b="b"/>
              <a:pathLst>
                <a:path w="2597" h="919" extrusionOk="0">
                  <a:moveTo>
                    <a:pt x="2" y="0"/>
                  </a:moveTo>
                  <a:cubicBezTo>
                    <a:pt x="1" y="0"/>
                    <a:pt x="1" y="0"/>
                    <a:pt x="0" y="1"/>
                  </a:cubicBezTo>
                  <a:cubicBezTo>
                    <a:pt x="0" y="1"/>
                    <a:pt x="31" y="27"/>
                    <a:pt x="87" y="67"/>
                  </a:cubicBezTo>
                  <a:cubicBezTo>
                    <a:pt x="170" y="123"/>
                    <a:pt x="249" y="176"/>
                    <a:pt x="337" y="237"/>
                  </a:cubicBezTo>
                  <a:cubicBezTo>
                    <a:pt x="537" y="386"/>
                    <a:pt x="852" y="555"/>
                    <a:pt x="1223" y="665"/>
                  </a:cubicBezTo>
                  <a:cubicBezTo>
                    <a:pt x="1590" y="779"/>
                    <a:pt x="1941" y="835"/>
                    <a:pt x="2189" y="870"/>
                  </a:cubicBezTo>
                  <a:cubicBezTo>
                    <a:pt x="2290" y="884"/>
                    <a:pt x="2386" y="896"/>
                    <a:pt x="2482" y="910"/>
                  </a:cubicBezTo>
                  <a:cubicBezTo>
                    <a:pt x="2552" y="918"/>
                    <a:pt x="2592" y="918"/>
                    <a:pt x="2592" y="918"/>
                  </a:cubicBezTo>
                  <a:cubicBezTo>
                    <a:pt x="2596" y="914"/>
                    <a:pt x="2556" y="906"/>
                    <a:pt x="2487" y="892"/>
                  </a:cubicBezTo>
                  <a:cubicBezTo>
                    <a:pt x="2391" y="874"/>
                    <a:pt x="2294" y="858"/>
                    <a:pt x="2194" y="840"/>
                  </a:cubicBezTo>
                  <a:cubicBezTo>
                    <a:pt x="1945" y="791"/>
                    <a:pt x="1604" y="731"/>
                    <a:pt x="1237" y="622"/>
                  </a:cubicBezTo>
                  <a:cubicBezTo>
                    <a:pt x="870" y="512"/>
                    <a:pt x="559" y="350"/>
                    <a:pt x="354" y="206"/>
                  </a:cubicBezTo>
                  <a:cubicBezTo>
                    <a:pt x="267" y="154"/>
                    <a:pt x="180" y="101"/>
                    <a:pt x="101" y="53"/>
                  </a:cubicBezTo>
                  <a:cubicBezTo>
                    <a:pt x="45" y="18"/>
                    <a:pt x="11" y="0"/>
                    <a:pt x="2"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6"/>
            <p:cNvSpPr/>
            <p:nvPr/>
          </p:nvSpPr>
          <p:spPr>
            <a:xfrm>
              <a:off x="-305785" y="2901007"/>
              <a:ext cx="46406" cy="7522"/>
            </a:xfrm>
            <a:custGeom>
              <a:avLst/>
              <a:gdLst/>
              <a:ahLst/>
              <a:cxnLst/>
              <a:rect l="l" t="t" r="r" b="b"/>
              <a:pathLst>
                <a:path w="1018" h="165" extrusionOk="0">
                  <a:moveTo>
                    <a:pt x="1006" y="0"/>
                  </a:moveTo>
                  <a:cubicBezTo>
                    <a:pt x="963" y="0"/>
                    <a:pt x="758" y="46"/>
                    <a:pt x="507" y="86"/>
                  </a:cubicBezTo>
                  <a:cubicBezTo>
                    <a:pt x="227" y="125"/>
                    <a:pt x="0" y="143"/>
                    <a:pt x="0" y="155"/>
                  </a:cubicBezTo>
                  <a:cubicBezTo>
                    <a:pt x="0" y="161"/>
                    <a:pt x="37" y="164"/>
                    <a:pt x="99" y="164"/>
                  </a:cubicBezTo>
                  <a:cubicBezTo>
                    <a:pt x="192" y="164"/>
                    <a:pt x="344" y="155"/>
                    <a:pt x="515" y="129"/>
                  </a:cubicBezTo>
                  <a:cubicBezTo>
                    <a:pt x="795" y="90"/>
                    <a:pt x="1018" y="16"/>
                    <a:pt x="1014" y="2"/>
                  </a:cubicBezTo>
                  <a:cubicBezTo>
                    <a:pt x="1013" y="1"/>
                    <a:pt x="1010" y="0"/>
                    <a:pt x="1006"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6"/>
            <p:cNvSpPr/>
            <p:nvPr/>
          </p:nvSpPr>
          <p:spPr>
            <a:xfrm>
              <a:off x="-525322" y="2223980"/>
              <a:ext cx="443086" cy="75534"/>
            </a:xfrm>
            <a:custGeom>
              <a:avLst/>
              <a:gdLst/>
              <a:ahLst/>
              <a:cxnLst/>
              <a:rect l="l" t="t" r="r" b="b"/>
              <a:pathLst>
                <a:path w="9720" h="1657" extrusionOk="0">
                  <a:moveTo>
                    <a:pt x="309" y="0"/>
                  </a:moveTo>
                  <a:cubicBezTo>
                    <a:pt x="105" y="0"/>
                    <a:pt x="5" y="92"/>
                    <a:pt x="0" y="92"/>
                  </a:cubicBezTo>
                  <a:lnTo>
                    <a:pt x="0" y="92"/>
                  </a:lnTo>
                  <a:cubicBezTo>
                    <a:pt x="0" y="92"/>
                    <a:pt x="0" y="92"/>
                    <a:pt x="0" y="92"/>
                  </a:cubicBezTo>
                  <a:lnTo>
                    <a:pt x="0" y="92"/>
                  </a:lnTo>
                  <a:cubicBezTo>
                    <a:pt x="0" y="92"/>
                    <a:pt x="0" y="92"/>
                    <a:pt x="0" y="92"/>
                  </a:cubicBezTo>
                  <a:cubicBezTo>
                    <a:pt x="0" y="92"/>
                    <a:pt x="0" y="92"/>
                    <a:pt x="0" y="92"/>
                  </a:cubicBezTo>
                  <a:lnTo>
                    <a:pt x="0" y="92"/>
                  </a:lnTo>
                  <a:cubicBezTo>
                    <a:pt x="0" y="92"/>
                    <a:pt x="1" y="93"/>
                    <a:pt x="1" y="93"/>
                  </a:cubicBezTo>
                  <a:cubicBezTo>
                    <a:pt x="13" y="93"/>
                    <a:pt x="109" y="23"/>
                    <a:pt x="284" y="23"/>
                  </a:cubicBezTo>
                  <a:cubicBezTo>
                    <a:pt x="322" y="23"/>
                    <a:pt x="365" y="27"/>
                    <a:pt x="411" y="35"/>
                  </a:cubicBezTo>
                  <a:cubicBezTo>
                    <a:pt x="547" y="61"/>
                    <a:pt x="700" y="136"/>
                    <a:pt x="857" y="254"/>
                  </a:cubicBezTo>
                  <a:cubicBezTo>
                    <a:pt x="1009" y="367"/>
                    <a:pt x="1176" y="525"/>
                    <a:pt x="1368" y="678"/>
                  </a:cubicBezTo>
                  <a:cubicBezTo>
                    <a:pt x="1556" y="839"/>
                    <a:pt x="1739" y="1041"/>
                    <a:pt x="1971" y="1224"/>
                  </a:cubicBezTo>
                  <a:cubicBezTo>
                    <a:pt x="2203" y="1403"/>
                    <a:pt x="2495" y="1547"/>
                    <a:pt x="2824" y="1608"/>
                  </a:cubicBezTo>
                  <a:cubicBezTo>
                    <a:pt x="2989" y="1641"/>
                    <a:pt x="3159" y="1657"/>
                    <a:pt x="3333" y="1657"/>
                  </a:cubicBezTo>
                  <a:cubicBezTo>
                    <a:pt x="3850" y="1657"/>
                    <a:pt x="4398" y="1521"/>
                    <a:pt x="4921" y="1311"/>
                  </a:cubicBezTo>
                  <a:cubicBezTo>
                    <a:pt x="5624" y="1031"/>
                    <a:pt x="6267" y="695"/>
                    <a:pt x="6896" y="521"/>
                  </a:cubicBezTo>
                  <a:cubicBezTo>
                    <a:pt x="7193" y="437"/>
                    <a:pt x="7484" y="385"/>
                    <a:pt x="7761" y="385"/>
                  </a:cubicBezTo>
                  <a:cubicBezTo>
                    <a:pt x="7774" y="385"/>
                    <a:pt x="7787" y="385"/>
                    <a:pt x="7800" y="385"/>
                  </a:cubicBezTo>
                  <a:cubicBezTo>
                    <a:pt x="8089" y="389"/>
                    <a:pt x="8356" y="438"/>
                    <a:pt x="8587" y="516"/>
                  </a:cubicBezTo>
                  <a:cubicBezTo>
                    <a:pt x="9055" y="674"/>
                    <a:pt x="9369" y="944"/>
                    <a:pt x="9523" y="1176"/>
                  </a:cubicBezTo>
                  <a:cubicBezTo>
                    <a:pt x="9674" y="1400"/>
                    <a:pt x="9705" y="1552"/>
                    <a:pt x="9719" y="1552"/>
                  </a:cubicBezTo>
                  <a:cubicBezTo>
                    <a:pt x="9719" y="1552"/>
                    <a:pt x="9720" y="1552"/>
                    <a:pt x="9720" y="1552"/>
                  </a:cubicBezTo>
                  <a:cubicBezTo>
                    <a:pt x="9720" y="1552"/>
                    <a:pt x="9710" y="1517"/>
                    <a:pt x="9684" y="1447"/>
                  </a:cubicBezTo>
                  <a:cubicBezTo>
                    <a:pt x="9676" y="1412"/>
                    <a:pt x="9658" y="1368"/>
                    <a:pt x="9636" y="1320"/>
                  </a:cubicBezTo>
                  <a:cubicBezTo>
                    <a:pt x="9610" y="1272"/>
                    <a:pt x="9583" y="1215"/>
                    <a:pt x="9545" y="1158"/>
                  </a:cubicBezTo>
                  <a:cubicBezTo>
                    <a:pt x="9396" y="922"/>
                    <a:pt x="9081" y="634"/>
                    <a:pt x="8605" y="468"/>
                  </a:cubicBezTo>
                  <a:cubicBezTo>
                    <a:pt x="8369" y="385"/>
                    <a:pt x="8098" y="333"/>
                    <a:pt x="7806" y="328"/>
                  </a:cubicBezTo>
                  <a:cubicBezTo>
                    <a:pt x="7785" y="327"/>
                    <a:pt x="7764" y="327"/>
                    <a:pt x="7743" y="327"/>
                  </a:cubicBezTo>
                  <a:cubicBezTo>
                    <a:pt x="7464" y="327"/>
                    <a:pt x="7171" y="378"/>
                    <a:pt x="6878" y="459"/>
                  </a:cubicBezTo>
                  <a:cubicBezTo>
                    <a:pt x="6237" y="630"/>
                    <a:pt x="5594" y="971"/>
                    <a:pt x="4895" y="1245"/>
                  </a:cubicBezTo>
                  <a:cubicBezTo>
                    <a:pt x="4373" y="1456"/>
                    <a:pt x="3834" y="1590"/>
                    <a:pt x="3328" y="1590"/>
                  </a:cubicBezTo>
                  <a:cubicBezTo>
                    <a:pt x="3160" y="1590"/>
                    <a:pt x="2995" y="1575"/>
                    <a:pt x="2836" y="1543"/>
                  </a:cubicBezTo>
                  <a:cubicBezTo>
                    <a:pt x="2517" y="1487"/>
                    <a:pt x="2233" y="1350"/>
                    <a:pt x="2006" y="1176"/>
                  </a:cubicBezTo>
                  <a:cubicBezTo>
                    <a:pt x="1779" y="1001"/>
                    <a:pt x="1595" y="800"/>
                    <a:pt x="1403" y="638"/>
                  </a:cubicBezTo>
                  <a:cubicBezTo>
                    <a:pt x="1202" y="490"/>
                    <a:pt x="1041" y="337"/>
                    <a:pt x="878" y="223"/>
                  </a:cubicBezTo>
                  <a:cubicBezTo>
                    <a:pt x="717" y="105"/>
                    <a:pt x="559" y="31"/>
                    <a:pt x="420" y="9"/>
                  </a:cubicBezTo>
                  <a:cubicBezTo>
                    <a:pt x="380" y="3"/>
                    <a:pt x="343" y="0"/>
                    <a:pt x="3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 name="Google Shape;403;p26"/>
          <p:cNvGrpSpPr/>
          <p:nvPr/>
        </p:nvGrpSpPr>
        <p:grpSpPr>
          <a:xfrm>
            <a:off x="4389208" y="3195116"/>
            <a:ext cx="1579322" cy="671293"/>
            <a:chOff x="4161633" y="3060816"/>
            <a:chExt cx="1579322" cy="671293"/>
          </a:xfrm>
        </p:grpSpPr>
        <p:sp>
          <p:nvSpPr>
            <p:cNvPr id="404" name="Google Shape;404;p26"/>
            <p:cNvSpPr/>
            <p:nvPr/>
          </p:nvSpPr>
          <p:spPr>
            <a:xfrm>
              <a:off x="4161633" y="3060816"/>
              <a:ext cx="1579322" cy="671293"/>
            </a:xfrm>
            <a:custGeom>
              <a:avLst/>
              <a:gdLst/>
              <a:ahLst/>
              <a:cxnLst/>
              <a:rect l="l" t="t" r="r" b="b"/>
              <a:pathLst>
                <a:path w="35998" h="15301" extrusionOk="0">
                  <a:moveTo>
                    <a:pt x="888" y="1"/>
                  </a:moveTo>
                  <a:cubicBezTo>
                    <a:pt x="398" y="1"/>
                    <a:pt x="1" y="398"/>
                    <a:pt x="1" y="887"/>
                  </a:cubicBezTo>
                  <a:lnTo>
                    <a:pt x="1" y="14413"/>
                  </a:lnTo>
                  <a:cubicBezTo>
                    <a:pt x="1" y="14903"/>
                    <a:pt x="398" y="15300"/>
                    <a:pt x="888" y="15300"/>
                  </a:cubicBezTo>
                  <a:lnTo>
                    <a:pt x="35110" y="15300"/>
                  </a:lnTo>
                  <a:cubicBezTo>
                    <a:pt x="35600" y="15300"/>
                    <a:pt x="35998" y="14903"/>
                    <a:pt x="35998" y="14413"/>
                  </a:cubicBezTo>
                  <a:lnTo>
                    <a:pt x="35998" y="887"/>
                  </a:lnTo>
                  <a:cubicBezTo>
                    <a:pt x="35998" y="398"/>
                    <a:pt x="35600" y="1"/>
                    <a:pt x="35110"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6"/>
            <p:cNvSpPr/>
            <p:nvPr/>
          </p:nvSpPr>
          <p:spPr>
            <a:xfrm>
              <a:off x="4276884" y="3249069"/>
              <a:ext cx="173735" cy="205016"/>
            </a:xfrm>
            <a:custGeom>
              <a:avLst/>
              <a:gdLst/>
              <a:ahLst/>
              <a:cxnLst/>
              <a:rect l="l" t="t" r="r" b="b"/>
              <a:pathLst>
                <a:path w="3960" h="4673" extrusionOk="0">
                  <a:moveTo>
                    <a:pt x="3938" y="1"/>
                  </a:moveTo>
                  <a:cubicBezTo>
                    <a:pt x="3025" y="5"/>
                    <a:pt x="2093" y="368"/>
                    <a:pt x="1381" y="997"/>
                  </a:cubicBezTo>
                  <a:cubicBezTo>
                    <a:pt x="538" y="1741"/>
                    <a:pt x="0" y="2859"/>
                    <a:pt x="145" y="4214"/>
                  </a:cubicBezTo>
                  <a:cubicBezTo>
                    <a:pt x="163" y="4357"/>
                    <a:pt x="184" y="4511"/>
                    <a:pt x="219" y="4664"/>
                  </a:cubicBezTo>
                  <a:lnTo>
                    <a:pt x="219" y="4672"/>
                  </a:lnTo>
                  <a:lnTo>
                    <a:pt x="3959" y="3833"/>
                  </a:lnTo>
                  <a:lnTo>
                    <a:pt x="3959" y="3104"/>
                  </a:lnTo>
                  <a:lnTo>
                    <a:pt x="3938"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6"/>
            <p:cNvSpPr/>
            <p:nvPr/>
          </p:nvSpPr>
          <p:spPr>
            <a:xfrm>
              <a:off x="4295266" y="3434077"/>
              <a:ext cx="328517" cy="168383"/>
            </a:xfrm>
            <a:custGeom>
              <a:avLst/>
              <a:gdLst/>
              <a:ahLst/>
              <a:cxnLst/>
              <a:rect l="l" t="t" r="r" b="b"/>
              <a:pathLst>
                <a:path w="7488" h="3838" extrusionOk="0">
                  <a:moveTo>
                    <a:pt x="3742" y="1"/>
                  </a:moveTo>
                  <a:lnTo>
                    <a:pt x="1" y="844"/>
                  </a:lnTo>
                  <a:cubicBezTo>
                    <a:pt x="385" y="2558"/>
                    <a:pt x="1915" y="3838"/>
                    <a:pt x="3742" y="3838"/>
                  </a:cubicBezTo>
                  <a:cubicBezTo>
                    <a:pt x="5577" y="3838"/>
                    <a:pt x="7112" y="2544"/>
                    <a:pt x="7487" y="818"/>
                  </a:cubicBezTo>
                  <a:lnTo>
                    <a:pt x="3746"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6"/>
            <p:cNvSpPr/>
            <p:nvPr/>
          </p:nvSpPr>
          <p:spPr>
            <a:xfrm>
              <a:off x="4746970" y="3289739"/>
              <a:ext cx="833709" cy="37774"/>
            </a:xfrm>
            <a:custGeom>
              <a:avLst/>
              <a:gdLst/>
              <a:ahLst/>
              <a:cxnLst/>
              <a:rect l="l" t="t" r="r" b="b"/>
              <a:pathLst>
                <a:path w="19003" h="861" extrusionOk="0">
                  <a:moveTo>
                    <a:pt x="1" y="1"/>
                  </a:moveTo>
                  <a:lnTo>
                    <a:pt x="1" y="861"/>
                  </a:lnTo>
                  <a:lnTo>
                    <a:pt x="19003" y="861"/>
                  </a:lnTo>
                  <a:lnTo>
                    <a:pt x="19003"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6"/>
            <p:cNvSpPr/>
            <p:nvPr/>
          </p:nvSpPr>
          <p:spPr>
            <a:xfrm>
              <a:off x="4746970" y="3389240"/>
              <a:ext cx="833709" cy="37818"/>
            </a:xfrm>
            <a:custGeom>
              <a:avLst/>
              <a:gdLst/>
              <a:ahLst/>
              <a:cxnLst/>
              <a:rect l="l" t="t" r="r" b="b"/>
              <a:pathLst>
                <a:path w="19003" h="862" extrusionOk="0">
                  <a:moveTo>
                    <a:pt x="1" y="0"/>
                  </a:moveTo>
                  <a:lnTo>
                    <a:pt x="1" y="861"/>
                  </a:lnTo>
                  <a:lnTo>
                    <a:pt x="19003" y="861"/>
                  </a:lnTo>
                  <a:lnTo>
                    <a:pt x="19003"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6"/>
            <p:cNvSpPr/>
            <p:nvPr/>
          </p:nvSpPr>
          <p:spPr>
            <a:xfrm>
              <a:off x="4746970" y="3499489"/>
              <a:ext cx="450658" cy="37818"/>
            </a:xfrm>
            <a:custGeom>
              <a:avLst/>
              <a:gdLst/>
              <a:ahLst/>
              <a:cxnLst/>
              <a:rect l="l" t="t" r="r" b="b"/>
              <a:pathLst>
                <a:path w="10272" h="862" extrusionOk="0">
                  <a:moveTo>
                    <a:pt x="1" y="0"/>
                  </a:moveTo>
                  <a:lnTo>
                    <a:pt x="1" y="861"/>
                  </a:lnTo>
                  <a:lnTo>
                    <a:pt x="10271" y="861"/>
                  </a:lnTo>
                  <a:lnTo>
                    <a:pt x="10271"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6"/>
            <p:cNvSpPr/>
            <p:nvPr/>
          </p:nvSpPr>
          <p:spPr>
            <a:xfrm flipH="1">
              <a:off x="4468091" y="3249069"/>
              <a:ext cx="173735" cy="205016"/>
            </a:xfrm>
            <a:custGeom>
              <a:avLst/>
              <a:gdLst/>
              <a:ahLst/>
              <a:cxnLst/>
              <a:rect l="l" t="t" r="r" b="b"/>
              <a:pathLst>
                <a:path w="3960" h="4673" extrusionOk="0">
                  <a:moveTo>
                    <a:pt x="3938" y="1"/>
                  </a:moveTo>
                  <a:cubicBezTo>
                    <a:pt x="3025" y="5"/>
                    <a:pt x="2093" y="368"/>
                    <a:pt x="1381" y="997"/>
                  </a:cubicBezTo>
                  <a:cubicBezTo>
                    <a:pt x="538" y="1741"/>
                    <a:pt x="0" y="2859"/>
                    <a:pt x="145" y="4214"/>
                  </a:cubicBezTo>
                  <a:cubicBezTo>
                    <a:pt x="163" y="4357"/>
                    <a:pt x="184" y="4511"/>
                    <a:pt x="219" y="4664"/>
                  </a:cubicBezTo>
                  <a:lnTo>
                    <a:pt x="219" y="4672"/>
                  </a:lnTo>
                  <a:lnTo>
                    <a:pt x="3959" y="3833"/>
                  </a:lnTo>
                  <a:lnTo>
                    <a:pt x="3959" y="3104"/>
                  </a:lnTo>
                  <a:lnTo>
                    <a:pt x="3938"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1" name="Google Shape;411;p26"/>
          <p:cNvSpPr/>
          <p:nvPr/>
        </p:nvSpPr>
        <p:spPr>
          <a:xfrm rot="-5400000">
            <a:off x="7251250" y="2108625"/>
            <a:ext cx="69000" cy="15900"/>
          </a:xfrm>
          <a:prstGeom prst="rtTriangle">
            <a:avLst/>
          </a:prstGeom>
          <a:solidFill>
            <a:srgbClr val="DD7E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6"/>
          <p:cNvSpPr/>
          <p:nvPr/>
        </p:nvSpPr>
        <p:spPr>
          <a:xfrm>
            <a:off x="5794118" y="2303902"/>
            <a:ext cx="21498" cy="21322"/>
          </a:xfrm>
          <a:custGeom>
            <a:avLst/>
            <a:gdLst/>
            <a:ahLst/>
            <a:cxnLst/>
            <a:rect l="l" t="t" r="r" b="b"/>
            <a:pathLst>
              <a:path w="490" h="486" extrusionOk="0">
                <a:moveTo>
                  <a:pt x="245" y="1"/>
                </a:moveTo>
                <a:cubicBezTo>
                  <a:pt x="110" y="1"/>
                  <a:pt x="1" y="110"/>
                  <a:pt x="1" y="241"/>
                </a:cubicBezTo>
                <a:cubicBezTo>
                  <a:pt x="1" y="376"/>
                  <a:pt x="110" y="485"/>
                  <a:pt x="245" y="485"/>
                </a:cubicBezTo>
                <a:cubicBezTo>
                  <a:pt x="380" y="485"/>
                  <a:pt x="489" y="376"/>
                  <a:pt x="489" y="241"/>
                </a:cubicBezTo>
                <a:cubicBezTo>
                  <a:pt x="489" y="110"/>
                  <a:pt x="380" y="1"/>
                  <a:pt x="24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6"/>
          <p:cNvSpPr/>
          <p:nvPr/>
        </p:nvSpPr>
        <p:spPr>
          <a:xfrm>
            <a:off x="7622393" y="1996627"/>
            <a:ext cx="21498" cy="21322"/>
          </a:xfrm>
          <a:custGeom>
            <a:avLst/>
            <a:gdLst/>
            <a:ahLst/>
            <a:cxnLst/>
            <a:rect l="l" t="t" r="r" b="b"/>
            <a:pathLst>
              <a:path w="490" h="486" extrusionOk="0">
                <a:moveTo>
                  <a:pt x="245" y="1"/>
                </a:moveTo>
                <a:cubicBezTo>
                  <a:pt x="110" y="1"/>
                  <a:pt x="1" y="110"/>
                  <a:pt x="1" y="241"/>
                </a:cubicBezTo>
                <a:cubicBezTo>
                  <a:pt x="1" y="376"/>
                  <a:pt x="110" y="485"/>
                  <a:pt x="245" y="485"/>
                </a:cubicBezTo>
                <a:cubicBezTo>
                  <a:pt x="380" y="485"/>
                  <a:pt x="489" y="376"/>
                  <a:pt x="489" y="241"/>
                </a:cubicBezTo>
                <a:cubicBezTo>
                  <a:pt x="489" y="110"/>
                  <a:pt x="380" y="1"/>
                  <a:pt x="24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6"/>
          <p:cNvSpPr/>
          <p:nvPr/>
        </p:nvSpPr>
        <p:spPr>
          <a:xfrm>
            <a:off x="4322798" y="3275550"/>
            <a:ext cx="1579326" cy="644066"/>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FFD9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6"/>
          <p:cNvSpPr/>
          <p:nvPr/>
        </p:nvSpPr>
        <p:spPr>
          <a:xfrm>
            <a:off x="3703893" y="2892765"/>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6"/>
          <p:cNvSpPr/>
          <p:nvPr/>
        </p:nvSpPr>
        <p:spPr>
          <a:xfrm>
            <a:off x="5951893" y="1353648"/>
            <a:ext cx="1241460" cy="348172"/>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27"/>
          <p:cNvSpPr txBox="1">
            <a:spLocks noGrp="1"/>
          </p:cNvSpPr>
          <p:nvPr>
            <p:ph type="ctrTitle"/>
          </p:nvPr>
        </p:nvSpPr>
        <p:spPr>
          <a:xfrm>
            <a:off x="3593990" y="457300"/>
            <a:ext cx="5550010" cy="481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smtClean="0"/>
              <a:t>What is globalization</a:t>
            </a:r>
            <a:endParaRPr dirty="0"/>
          </a:p>
        </p:txBody>
      </p:sp>
      <p:sp>
        <p:nvSpPr>
          <p:cNvPr id="422" name="Google Shape;422;p27"/>
          <p:cNvSpPr txBox="1">
            <a:spLocks noGrp="1"/>
          </p:cNvSpPr>
          <p:nvPr>
            <p:ph type="subTitle" idx="1"/>
          </p:nvPr>
        </p:nvSpPr>
        <p:spPr>
          <a:xfrm flipH="1">
            <a:off x="2513767" y="1002334"/>
            <a:ext cx="6630231" cy="3597754"/>
          </a:xfrm>
          <a:prstGeom prst="rect">
            <a:avLst/>
          </a:prstGeom>
        </p:spPr>
        <p:txBody>
          <a:bodyPr spcFirstLastPara="1" wrap="square" lIns="91425" tIns="234000" rIns="91425" bIns="0" anchor="ctr" anchorCtr="0">
            <a:noAutofit/>
          </a:bodyPr>
          <a:lstStyle/>
          <a:p>
            <a:pPr marL="0" lvl="0" indent="0">
              <a:spcBef>
                <a:spcPts val="1600"/>
              </a:spcBef>
              <a:buNone/>
            </a:pPr>
            <a:r>
              <a:rPr lang="en-US" sz="2800" dirty="0"/>
              <a:t>The word globalization is derived from globalize which refers to the emergence of an international network of an economic </a:t>
            </a:r>
            <a:r>
              <a:rPr lang="en-US" sz="2800" dirty="0" smtClean="0"/>
              <a:t>system. The </a:t>
            </a:r>
            <a:r>
              <a:rPr lang="en-US" sz="2800" dirty="0"/>
              <a:t>government of India adopted globalization during 1990 when the Indian Economy was in the worst position. Globalization has proved to be a double-edged weapon.</a:t>
            </a:r>
            <a:endParaRPr lang="en-US" sz="1600" dirty="0" smtClean="0"/>
          </a:p>
        </p:txBody>
      </p:sp>
      <p:grpSp>
        <p:nvGrpSpPr>
          <p:cNvPr id="4" name="Google Shape;3604;p48"/>
          <p:cNvGrpSpPr/>
          <p:nvPr/>
        </p:nvGrpSpPr>
        <p:grpSpPr>
          <a:xfrm>
            <a:off x="-117447" y="1147496"/>
            <a:ext cx="2732177" cy="3625840"/>
            <a:chOff x="411609" y="1049416"/>
            <a:chExt cx="1718376" cy="1650536"/>
          </a:xfrm>
        </p:grpSpPr>
        <p:sp>
          <p:nvSpPr>
            <p:cNvPr id="5" name="Google Shape;3605;p48"/>
            <p:cNvSpPr/>
            <p:nvPr/>
          </p:nvSpPr>
          <p:spPr>
            <a:xfrm>
              <a:off x="970600" y="1194197"/>
              <a:ext cx="557400" cy="399900"/>
            </a:xfrm>
            <a:prstGeom prst="roundRect">
              <a:avLst>
                <a:gd name="adj" fmla="val 4313"/>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606;p48"/>
            <p:cNvSpPr/>
            <p:nvPr/>
          </p:nvSpPr>
          <p:spPr>
            <a:xfrm>
              <a:off x="957556" y="1172928"/>
              <a:ext cx="152647" cy="127132"/>
            </a:xfrm>
            <a:custGeom>
              <a:avLst/>
              <a:gdLst/>
              <a:ahLst/>
              <a:cxnLst/>
              <a:rect l="l" t="t" r="r" b="b"/>
              <a:pathLst>
                <a:path w="9608" h="8002" extrusionOk="0">
                  <a:moveTo>
                    <a:pt x="9509" y="0"/>
                  </a:moveTo>
                  <a:cubicBezTo>
                    <a:pt x="8961" y="0"/>
                    <a:pt x="8520" y="34"/>
                    <a:pt x="8520" y="79"/>
                  </a:cubicBezTo>
                  <a:cubicBezTo>
                    <a:pt x="8520" y="119"/>
                    <a:pt x="8908" y="153"/>
                    <a:pt x="9405" y="157"/>
                  </a:cubicBezTo>
                  <a:cubicBezTo>
                    <a:pt x="9356" y="209"/>
                    <a:pt x="9285" y="284"/>
                    <a:pt x="9192" y="385"/>
                  </a:cubicBezTo>
                  <a:cubicBezTo>
                    <a:pt x="8994" y="609"/>
                    <a:pt x="8729" y="904"/>
                    <a:pt x="8408" y="1267"/>
                  </a:cubicBezTo>
                  <a:cubicBezTo>
                    <a:pt x="7742" y="2032"/>
                    <a:pt x="6842" y="3067"/>
                    <a:pt x="5820" y="4243"/>
                  </a:cubicBezTo>
                  <a:cubicBezTo>
                    <a:pt x="5468" y="4008"/>
                    <a:pt x="5103" y="3762"/>
                    <a:pt x="4729" y="3515"/>
                  </a:cubicBezTo>
                  <a:cubicBezTo>
                    <a:pt x="4534" y="3384"/>
                    <a:pt x="4344" y="3257"/>
                    <a:pt x="4165" y="3138"/>
                  </a:cubicBezTo>
                  <a:lnTo>
                    <a:pt x="4105" y="3100"/>
                  </a:lnTo>
                  <a:lnTo>
                    <a:pt x="4060" y="3153"/>
                  </a:lnTo>
                  <a:cubicBezTo>
                    <a:pt x="2906" y="4501"/>
                    <a:pt x="1886" y="5708"/>
                    <a:pt x="1158" y="6578"/>
                  </a:cubicBezTo>
                  <a:cubicBezTo>
                    <a:pt x="807" y="7004"/>
                    <a:pt x="519" y="7351"/>
                    <a:pt x="302" y="7613"/>
                  </a:cubicBezTo>
                  <a:cubicBezTo>
                    <a:pt x="105" y="7856"/>
                    <a:pt x="0" y="7994"/>
                    <a:pt x="7" y="8001"/>
                  </a:cubicBezTo>
                  <a:cubicBezTo>
                    <a:pt x="7" y="8001"/>
                    <a:pt x="8" y="8001"/>
                    <a:pt x="8" y="8001"/>
                  </a:cubicBezTo>
                  <a:cubicBezTo>
                    <a:pt x="22" y="8001"/>
                    <a:pt x="140" y="7875"/>
                    <a:pt x="347" y="7649"/>
                  </a:cubicBezTo>
                  <a:cubicBezTo>
                    <a:pt x="571" y="7396"/>
                    <a:pt x="870" y="7059"/>
                    <a:pt x="1236" y="6649"/>
                  </a:cubicBezTo>
                  <a:cubicBezTo>
                    <a:pt x="1976" y="5804"/>
                    <a:pt x="2996" y="4632"/>
                    <a:pt x="4134" y="3306"/>
                  </a:cubicBezTo>
                  <a:cubicBezTo>
                    <a:pt x="4299" y="3414"/>
                    <a:pt x="4467" y="3526"/>
                    <a:pt x="4643" y="3642"/>
                  </a:cubicBezTo>
                  <a:cubicBezTo>
                    <a:pt x="5035" y="3907"/>
                    <a:pt x="5420" y="4161"/>
                    <a:pt x="5793" y="4408"/>
                  </a:cubicBezTo>
                  <a:lnTo>
                    <a:pt x="5849" y="4445"/>
                  </a:lnTo>
                  <a:lnTo>
                    <a:pt x="5894" y="4393"/>
                  </a:lnTo>
                  <a:cubicBezTo>
                    <a:pt x="6918" y="3182"/>
                    <a:pt x="7818" y="2118"/>
                    <a:pt x="8482" y="1330"/>
                  </a:cubicBezTo>
                  <a:cubicBezTo>
                    <a:pt x="8789" y="960"/>
                    <a:pt x="9042" y="654"/>
                    <a:pt x="9233" y="419"/>
                  </a:cubicBezTo>
                  <a:cubicBezTo>
                    <a:pt x="9330" y="299"/>
                    <a:pt x="9397" y="213"/>
                    <a:pt x="9442" y="157"/>
                  </a:cubicBezTo>
                  <a:lnTo>
                    <a:pt x="9454" y="157"/>
                  </a:lnTo>
                  <a:cubicBezTo>
                    <a:pt x="9457" y="657"/>
                    <a:pt x="9487" y="1050"/>
                    <a:pt x="9528" y="1050"/>
                  </a:cubicBezTo>
                  <a:cubicBezTo>
                    <a:pt x="9573" y="1050"/>
                    <a:pt x="9607" y="617"/>
                    <a:pt x="9607" y="79"/>
                  </a:cubicBezTo>
                  <a:lnTo>
                    <a:pt x="960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3607;p48"/>
            <p:cNvGrpSpPr/>
            <p:nvPr/>
          </p:nvGrpSpPr>
          <p:grpSpPr>
            <a:xfrm>
              <a:off x="1494120" y="1049416"/>
              <a:ext cx="285038" cy="281828"/>
              <a:chOff x="1494120" y="1049416"/>
              <a:chExt cx="285038" cy="281828"/>
            </a:xfrm>
          </p:grpSpPr>
          <p:sp>
            <p:nvSpPr>
              <p:cNvPr id="144" name="Google Shape;3608;p48"/>
              <p:cNvSpPr/>
              <p:nvPr/>
            </p:nvSpPr>
            <p:spPr>
              <a:xfrm>
                <a:off x="1494120" y="1080031"/>
                <a:ext cx="251261" cy="251213"/>
              </a:xfrm>
              <a:custGeom>
                <a:avLst/>
                <a:gdLst/>
                <a:ahLst/>
                <a:cxnLst/>
                <a:rect l="l" t="t" r="r" b="b"/>
                <a:pathLst>
                  <a:path w="15815" h="15812" extrusionOk="0">
                    <a:moveTo>
                      <a:pt x="7725" y="1"/>
                    </a:moveTo>
                    <a:cubicBezTo>
                      <a:pt x="3459" y="101"/>
                      <a:pt x="0" y="3635"/>
                      <a:pt x="0" y="7904"/>
                    </a:cubicBezTo>
                    <a:cubicBezTo>
                      <a:pt x="0" y="12241"/>
                      <a:pt x="3572" y="15811"/>
                      <a:pt x="7908" y="15811"/>
                    </a:cubicBezTo>
                    <a:cubicBezTo>
                      <a:pt x="12244" y="15811"/>
                      <a:pt x="15815" y="12241"/>
                      <a:pt x="15815" y="7904"/>
                    </a:cubicBezTo>
                    <a:lnTo>
                      <a:pt x="7908" y="7904"/>
                    </a:lnTo>
                    <a:lnTo>
                      <a:pt x="7725"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609;p48"/>
              <p:cNvSpPr/>
              <p:nvPr/>
            </p:nvSpPr>
            <p:spPr>
              <a:xfrm>
                <a:off x="1650771" y="1049416"/>
                <a:ext cx="128387" cy="125575"/>
              </a:xfrm>
              <a:custGeom>
                <a:avLst/>
                <a:gdLst/>
                <a:ahLst/>
                <a:cxnLst/>
                <a:rect l="l" t="t" r="r" b="b"/>
                <a:pathLst>
                  <a:path w="8081" h="7904" extrusionOk="0">
                    <a:moveTo>
                      <a:pt x="1" y="0"/>
                    </a:moveTo>
                    <a:lnTo>
                      <a:pt x="177" y="7903"/>
                    </a:lnTo>
                    <a:lnTo>
                      <a:pt x="8080" y="7781"/>
                    </a:lnTo>
                    <a:cubicBezTo>
                      <a:pt x="8024" y="5722"/>
                      <a:pt x="7169" y="3676"/>
                      <a:pt x="5693" y="2238"/>
                    </a:cubicBezTo>
                    <a:cubicBezTo>
                      <a:pt x="4218" y="804"/>
                      <a:pt x="2059" y="0"/>
                      <a:pt x="1"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Google Shape;3610;p48"/>
            <p:cNvSpPr/>
            <p:nvPr/>
          </p:nvSpPr>
          <p:spPr>
            <a:xfrm>
              <a:off x="726357" y="1601522"/>
              <a:ext cx="1316216" cy="487333"/>
            </a:xfrm>
            <a:custGeom>
              <a:avLst/>
              <a:gdLst/>
              <a:ahLst/>
              <a:cxnLst/>
              <a:rect l="l" t="t" r="r" b="b"/>
              <a:pathLst>
                <a:path w="82846" h="30674" extrusionOk="0">
                  <a:moveTo>
                    <a:pt x="82846" y="0"/>
                  </a:moveTo>
                  <a:cubicBezTo>
                    <a:pt x="79488" y="90"/>
                    <a:pt x="76533" y="2436"/>
                    <a:pt x="74740" y="5275"/>
                  </a:cubicBezTo>
                  <a:cubicBezTo>
                    <a:pt x="72944" y="8110"/>
                    <a:pt x="72080" y="11419"/>
                    <a:pt x="71102" y="14631"/>
                  </a:cubicBezTo>
                  <a:cubicBezTo>
                    <a:pt x="70127" y="17844"/>
                    <a:pt x="68955" y="21108"/>
                    <a:pt x="66698" y="23595"/>
                  </a:cubicBezTo>
                  <a:cubicBezTo>
                    <a:pt x="64933" y="25542"/>
                    <a:pt x="62347" y="26910"/>
                    <a:pt x="59777" y="26910"/>
                  </a:cubicBezTo>
                  <a:cubicBezTo>
                    <a:pt x="59063" y="26910"/>
                    <a:pt x="58350" y="26804"/>
                    <a:pt x="57656" y="26576"/>
                  </a:cubicBezTo>
                  <a:cubicBezTo>
                    <a:pt x="55336" y="25810"/>
                    <a:pt x="53618" y="23845"/>
                    <a:pt x="52285" y="21799"/>
                  </a:cubicBezTo>
                  <a:cubicBezTo>
                    <a:pt x="50951" y="19752"/>
                    <a:pt x="49861" y="17522"/>
                    <a:pt x="48199" y="15733"/>
                  </a:cubicBezTo>
                  <a:cubicBezTo>
                    <a:pt x="45965" y="13328"/>
                    <a:pt x="42741" y="11875"/>
                    <a:pt x="39462" y="11793"/>
                  </a:cubicBezTo>
                  <a:cubicBezTo>
                    <a:pt x="39363" y="11790"/>
                    <a:pt x="39264" y="11789"/>
                    <a:pt x="39166" y="11789"/>
                  </a:cubicBezTo>
                  <a:cubicBezTo>
                    <a:pt x="35981" y="11789"/>
                    <a:pt x="32817" y="13072"/>
                    <a:pt x="30539" y="15293"/>
                  </a:cubicBezTo>
                  <a:cubicBezTo>
                    <a:pt x="28092" y="17672"/>
                    <a:pt x="26740" y="20947"/>
                    <a:pt x="24578" y="23588"/>
                  </a:cubicBezTo>
                  <a:cubicBezTo>
                    <a:pt x="22912" y="25623"/>
                    <a:pt x="20346" y="27298"/>
                    <a:pt x="17839" y="27298"/>
                  </a:cubicBezTo>
                  <a:cubicBezTo>
                    <a:pt x="17096" y="27298"/>
                    <a:pt x="16358" y="27151"/>
                    <a:pt x="15650" y="26822"/>
                  </a:cubicBezTo>
                  <a:cubicBezTo>
                    <a:pt x="14085" y="26098"/>
                    <a:pt x="13002" y="24626"/>
                    <a:pt x="11572" y="23663"/>
                  </a:cubicBezTo>
                  <a:cubicBezTo>
                    <a:pt x="10371" y="22851"/>
                    <a:pt x="8922" y="22436"/>
                    <a:pt x="7475" y="22436"/>
                  </a:cubicBezTo>
                  <a:cubicBezTo>
                    <a:pt x="6392" y="22436"/>
                    <a:pt x="5310" y="22668"/>
                    <a:pt x="4333" y="23140"/>
                  </a:cubicBezTo>
                  <a:cubicBezTo>
                    <a:pt x="2055" y="24242"/>
                    <a:pt x="195" y="28148"/>
                    <a:pt x="0" y="30674"/>
                  </a:cubicBezTo>
                  <a:lnTo>
                    <a:pt x="82846" y="30577"/>
                  </a:lnTo>
                  <a:lnTo>
                    <a:pt x="82846"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611;p48"/>
            <p:cNvSpPr/>
            <p:nvPr/>
          </p:nvSpPr>
          <p:spPr>
            <a:xfrm>
              <a:off x="411609" y="2697807"/>
              <a:ext cx="1718376" cy="2145"/>
            </a:xfrm>
            <a:custGeom>
              <a:avLst/>
              <a:gdLst/>
              <a:ahLst/>
              <a:cxnLst/>
              <a:rect l="l" t="t" r="r" b="b"/>
              <a:pathLst>
                <a:path w="108159" h="135" extrusionOk="0">
                  <a:moveTo>
                    <a:pt x="54081" y="0"/>
                  </a:moveTo>
                  <a:cubicBezTo>
                    <a:pt x="24208" y="0"/>
                    <a:pt x="0" y="30"/>
                    <a:pt x="0" y="67"/>
                  </a:cubicBezTo>
                  <a:cubicBezTo>
                    <a:pt x="0" y="105"/>
                    <a:pt x="24208" y="134"/>
                    <a:pt x="54081" y="134"/>
                  </a:cubicBezTo>
                  <a:cubicBezTo>
                    <a:pt x="83944" y="134"/>
                    <a:pt x="108158" y="105"/>
                    <a:pt x="108158" y="67"/>
                  </a:cubicBezTo>
                  <a:cubicBezTo>
                    <a:pt x="108158" y="30"/>
                    <a:pt x="83944" y="0"/>
                    <a:pt x="5408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3612;p48"/>
            <p:cNvGrpSpPr/>
            <p:nvPr/>
          </p:nvGrpSpPr>
          <p:grpSpPr>
            <a:xfrm>
              <a:off x="1603188" y="1369374"/>
              <a:ext cx="209969" cy="294109"/>
              <a:chOff x="1603188" y="1369374"/>
              <a:chExt cx="209969" cy="294109"/>
            </a:xfrm>
          </p:grpSpPr>
          <p:sp>
            <p:nvSpPr>
              <p:cNvPr id="139" name="Google Shape;3613;p48"/>
              <p:cNvSpPr/>
              <p:nvPr/>
            </p:nvSpPr>
            <p:spPr>
              <a:xfrm>
                <a:off x="1603188" y="1369374"/>
                <a:ext cx="209969" cy="294109"/>
              </a:xfrm>
              <a:custGeom>
                <a:avLst/>
                <a:gdLst/>
                <a:ahLst/>
                <a:cxnLst/>
                <a:rect l="l" t="t" r="r" b="b"/>
                <a:pathLst>
                  <a:path w="13216" h="18512" extrusionOk="0">
                    <a:moveTo>
                      <a:pt x="575" y="1"/>
                    </a:moveTo>
                    <a:cubicBezTo>
                      <a:pt x="270" y="1"/>
                      <a:pt x="1" y="266"/>
                      <a:pt x="1" y="573"/>
                    </a:cubicBezTo>
                    <a:lnTo>
                      <a:pt x="1" y="1368"/>
                    </a:lnTo>
                    <a:lnTo>
                      <a:pt x="1" y="2945"/>
                    </a:lnTo>
                    <a:lnTo>
                      <a:pt x="1" y="6026"/>
                    </a:lnTo>
                    <a:cubicBezTo>
                      <a:pt x="1" y="8043"/>
                      <a:pt x="4" y="9992"/>
                      <a:pt x="4" y="11849"/>
                    </a:cubicBezTo>
                    <a:cubicBezTo>
                      <a:pt x="4" y="13705"/>
                      <a:pt x="8" y="15469"/>
                      <a:pt x="12" y="17119"/>
                    </a:cubicBezTo>
                    <a:lnTo>
                      <a:pt x="12" y="17732"/>
                    </a:lnTo>
                    <a:cubicBezTo>
                      <a:pt x="15" y="17832"/>
                      <a:pt x="4" y="17929"/>
                      <a:pt x="23" y="18041"/>
                    </a:cubicBezTo>
                    <a:cubicBezTo>
                      <a:pt x="41" y="18153"/>
                      <a:pt x="94" y="18255"/>
                      <a:pt x="172" y="18333"/>
                    </a:cubicBezTo>
                    <a:cubicBezTo>
                      <a:pt x="247" y="18411"/>
                      <a:pt x="344" y="18472"/>
                      <a:pt x="453" y="18494"/>
                    </a:cubicBezTo>
                    <a:cubicBezTo>
                      <a:pt x="517" y="18509"/>
                      <a:pt x="578" y="18512"/>
                      <a:pt x="637" y="18512"/>
                    </a:cubicBezTo>
                    <a:cubicBezTo>
                      <a:pt x="662" y="18512"/>
                      <a:pt x="686" y="18511"/>
                      <a:pt x="710" y="18511"/>
                    </a:cubicBezTo>
                    <a:cubicBezTo>
                      <a:pt x="726" y="18511"/>
                      <a:pt x="742" y="18511"/>
                      <a:pt x="758" y="18512"/>
                    </a:cubicBezTo>
                    <a:cubicBezTo>
                      <a:pt x="953" y="18508"/>
                      <a:pt x="1147" y="18508"/>
                      <a:pt x="1337" y="18508"/>
                    </a:cubicBezTo>
                    <a:cubicBezTo>
                      <a:pt x="2103" y="18508"/>
                      <a:pt x="2839" y="18505"/>
                      <a:pt x="3542" y="18505"/>
                    </a:cubicBezTo>
                    <a:cubicBezTo>
                      <a:pt x="6343" y="18498"/>
                      <a:pt x="8614" y="18489"/>
                      <a:pt x="10186" y="18482"/>
                    </a:cubicBezTo>
                    <a:cubicBezTo>
                      <a:pt x="10970" y="18479"/>
                      <a:pt x="11576" y="18475"/>
                      <a:pt x="11994" y="18472"/>
                    </a:cubicBezTo>
                    <a:cubicBezTo>
                      <a:pt x="12199" y="18467"/>
                      <a:pt x="12356" y="18467"/>
                      <a:pt x="12465" y="18463"/>
                    </a:cubicBezTo>
                    <a:cubicBezTo>
                      <a:pt x="12573" y="18463"/>
                      <a:pt x="12625" y="18456"/>
                      <a:pt x="12625" y="18456"/>
                    </a:cubicBezTo>
                    <a:cubicBezTo>
                      <a:pt x="12625" y="18456"/>
                      <a:pt x="12573" y="18453"/>
                      <a:pt x="12465" y="18449"/>
                    </a:cubicBezTo>
                    <a:cubicBezTo>
                      <a:pt x="12356" y="18449"/>
                      <a:pt x="12199" y="18445"/>
                      <a:pt x="11994" y="18445"/>
                    </a:cubicBezTo>
                    <a:cubicBezTo>
                      <a:pt x="11576" y="18441"/>
                      <a:pt x="10970" y="18437"/>
                      <a:pt x="10186" y="18430"/>
                    </a:cubicBezTo>
                    <a:cubicBezTo>
                      <a:pt x="8614" y="18427"/>
                      <a:pt x="6343" y="18419"/>
                      <a:pt x="3542" y="18411"/>
                    </a:cubicBezTo>
                    <a:cubicBezTo>
                      <a:pt x="2839" y="18408"/>
                      <a:pt x="2103" y="18408"/>
                      <a:pt x="1337" y="18404"/>
                    </a:cubicBezTo>
                    <a:lnTo>
                      <a:pt x="758" y="18404"/>
                    </a:lnTo>
                    <a:cubicBezTo>
                      <a:pt x="738" y="18403"/>
                      <a:pt x="718" y="18403"/>
                      <a:pt x="697" y="18403"/>
                    </a:cubicBezTo>
                    <a:cubicBezTo>
                      <a:pt x="674" y="18403"/>
                      <a:pt x="650" y="18404"/>
                      <a:pt x="627" y="18404"/>
                    </a:cubicBezTo>
                    <a:cubicBezTo>
                      <a:pt x="573" y="18404"/>
                      <a:pt x="521" y="18402"/>
                      <a:pt x="475" y="18389"/>
                    </a:cubicBezTo>
                    <a:cubicBezTo>
                      <a:pt x="389" y="18370"/>
                      <a:pt x="310" y="18325"/>
                      <a:pt x="251" y="18258"/>
                    </a:cubicBezTo>
                    <a:cubicBezTo>
                      <a:pt x="187" y="18195"/>
                      <a:pt x="146" y="18113"/>
                      <a:pt x="127" y="18023"/>
                    </a:cubicBezTo>
                    <a:cubicBezTo>
                      <a:pt x="117" y="17941"/>
                      <a:pt x="124" y="17832"/>
                      <a:pt x="120" y="17732"/>
                    </a:cubicBezTo>
                    <a:cubicBezTo>
                      <a:pt x="120" y="17530"/>
                      <a:pt x="120" y="17324"/>
                      <a:pt x="124" y="17119"/>
                    </a:cubicBezTo>
                    <a:cubicBezTo>
                      <a:pt x="124" y="15469"/>
                      <a:pt x="127" y="13705"/>
                      <a:pt x="127" y="11849"/>
                    </a:cubicBezTo>
                    <a:cubicBezTo>
                      <a:pt x="131" y="9992"/>
                      <a:pt x="131" y="8043"/>
                      <a:pt x="131" y="6026"/>
                    </a:cubicBezTo>
                    <a:cubicBezTo>
                      <a:pt x="131" y="5013"/>
                      <a:pt x="131" y="3986"/>
                      <a:pt x="135" y="2945"/>
                    </a:cubicBezTo>
                    <a:lnTo>
                      <a:pt x="135" y="1368"/>
                    </a:lnTo>
                    <a:lnTo>
                      <a:pt x="135" y="576"/>
                    </a:lnTo>
                    <a:cubicBezTo>
                      <a:pt x="135" y="339"/>
                      <a:pt x="344" y="135"/>
                      <a:pt x="581" y="135"/>
                    </a:cubicBezTo>
                    <a:cubicBezTo>
                      <a:pt x="583" y="135"/>
                      <a:pt x="585" y="135"/>
                      <a:pt x="587" y="135"/>
                    </a:cubicBezTo>
                    <a:cubicBezTo>
                      <a:pt x="4868" y="135"/>
                      <a:pt x="8946" y="135"/>
                      <a:pt x="12655" y="132"/>
                    </a:cubicBezTo>
                    <a:cubicBezTo>
                      <a:pt x="12860" y="143"/>
                      <a:pt x="13044" y="311"/>
                      <a:pt x="13077" y="509"/>
                    </a:cubicBezTo>
                    <a:cubicBezTo>
                      <a:pt x="13089" y="718"/>
                      <a:pt x="13081" y="961"/>
                      <a:pt x="13084" y="1181"/>
                    </a:cubicBezTo>
                    <a:lnTo>
                      <a:pt x="13084" y="2519"/>
                    </a:lnTo>
                    <a:cubicBezTo>
                      <a:pt x="13084" y="3396"/>
                      <a:pt x="13089" y="4252"/>
                      <a:pt x="13089" y="5077"/>
                    </a:cubicBezTo>
                    <a:cubicBezTo>
                      <a:pt x="13092" y="6728"/>
                      <a:pt x="13092" y="8263"/>
                      <a:pt x="13096" y="9668"/>
                    </a:cubicBezTo>
                    <a:cubicBezTo>
                      <a:pt x="13107" y="12469"/>
                      <a:pt x="13115" y="14740"/>
                      <a:pt x="13118" y="16316"/>
                    </a:cubicBezTo>
                    <a:cubicBezTo>
                      <a:pt x="13122" y="16708"/>
                      <a:pt x="13122" y="17055"/>
                      <a:pt x="13125" y="17358"/>
                    </a:cubicBezTo>
                    <a:lnTo>
                      <a:pt x="13125" y="17777"/>
                    </a:lnTo>
                    <a:cubicBezTo>
                      <a:pt x="13125" y="17903"/>
                      <a:pt x="13137" y="18019"/>
                      <a:pt x="13099" y="18113"/>
                    </a:cubicBezTo>
                    <a:cubicBezTo>
                      <a:pt x="13029" y="18307"/>
                      <a:pt x="12875" y="18393"/>
                      <a:pt x="12782" y="18427"/>
                    </a:cubicBezTo>
                    <a:cubicBezTo>
                      <a:pt x="12681" y="18456"/>
                      <a:pt x="12625" y="18453"/>
                      <a:pt x="12625" y="18456"/>
                    </a:cubicBezTo>
                    <a:cubicBezTo>
                      <a:pt x="12625" y="18456"/>
                      <a:pt x="12635" y="18458"/>
                      <a:pt x="12654" y="18458"/>
                    </a:cubicBezTo>
                    <a:cubicBezTo>
                      <a:pt x="12681" y="18458"/>
                      <a:pt x="12725" y="18455"/>
                      <a:pt x="12786" y="18437"/>
                    </a:cubicBezTo>
                    <a:cubicBezTo>
                      <a:pt x="12883" y="18411"/>
                      <a:pt x="13044" y="18325"/>
                      <a:pt x="13125" y="18124"/>
                    </a:cubicBezTo>
                    <a:cubicBezTo>
                      <a:pt x="13167" y="18023"/>
                      <a:pt x="13160" y="17903"/>
                      <a:pt x="13160" y="17777"/>
                    </a:cubicBezTo>
                    <a:cubicBezTo>
                      <a:pt x="13163" y="17650"/>
                      <a:pt x="13163" y="17508"/>
                      <a:pt x="13163" y="17358"/>
                    </a:cubicBezTo>
                    <a:cubicBezTo>
                      <a:pt x="13167" y="17055"/>
                      <a:pt x="13167" y="16708"/>
                      <a:pt x="13170" y="16316"/>
                    </a:cubicBezTo>
                    <a:cubicBezTo>
                      <a:pt x="13174" y="14740"/>
                      <a:pt x="13182" y="12469"/>
                      <a:pt x="13193" y="9668"/>
                    </a:cubicBezTo>
                    <a:cubicBezTo>
                      <a:pt x="13193" y="8263"/>
                      <a:pt x="13196" y="6728"/>
                      <a:pt x="13201" y="5077"/>
                    </a:cubicBezTo>
                    <a:cubicBezTo>
                      <a:pt x="13201" y="4252"/>
                      <a:pt x="13204" y="3396"/>
                      <a:pt x="13204" y="2519"/>
                    </a:cubicBezTo>
                    <a:lnTo>
                      <a:pt x="13204" y="1181"/>
                    </a:lnTo>
                    <a:cubicBezTo>
                      <a:pt x="13201" y="950"/>
                      <a:pt x="13215" y="737"/>
                      <a:pt x="13196" y="490"/>
                    </a:cubicBezTo>
                    <a:cubicBezTo>
                      <a:pt x="13160" y="233"/>
                      <a:pt x="12927" y="19"/>
                      <a:pt x="12663" y="9"/>
                    </a:cubicBezTo>
                    <a:cubicBezTo>
                      <a:pt x="8950" y="9"/>
                      <a:pt x="4871" y="5"/>
                      <a:pt x="587" y="1"/>
                    </a:cubicBezTo>
                    <a:cubicBezTo>
                      <a:pt x="583" y="1"/>
                      <a:pt x="579" y="1"/>
                      <a:pt x="5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614;p48"/>
              <p:cNvSpPr/>
              <p:nvPr/>
            </p:nvSpPr>
            <p:spPr>
              <a:xfrm>
                <a:off x="1647450" y="1426490"/>
                <a:ext cx="123462" cy="108972"/>
              </a:xfrm>
              <a:custGeom>
                <a:avLst/>
                <a:gdLst/>
                <a:ahLst/>
                <a:cxnLst/>
                <a:rect l="l" t="t" r="r" b="b"/>
                <a:pathLst>
                  <a:path w="7771" h="6859" extrusionOk="0">
                    <a:moveTo>
                      <a:pt x="4056" y="154"/>
                    </a:moveTo>
                    <a:cubicBezTo>
                      <a:pt x="4227" y="154"/>
                      <a:pt x="4398" y="167"/>
                      <a:pt x="4567" y="192"/>
                    </a:cubicBezTo>
                    <a:lnTo>
                      <a:pt x="4567" y="192"/>
                    </a:lnTo>
                    <a:cubicBezTo>
                      <a:pt x="4574" y="252"/>
                      <a:pt x="4610" y="309"/>
                      <a:pt x="4681" y="336"/>
                    </a:cubicBezTo>
                    <a:cubicBezTo>
                      <a:pt x="6216" y="899"/>
                      <a:pt x="7322" y="2558"/>
                      <a:pt x="6862" y="4223"/>
                    </a:cubicBezTo>
                    <a:cubicBezTo>
                      <a:pt x="6491" y="5568"/>
                      <a:pt x="5094" y="6534"/>
                      <a:pt x="3709" y="6534"/>
                    </a:cubicBezTo>
                    <a:cubicBezTo>
                      <a:pt x="3467" y="6534"/>
                      <a:pt x="3225" y="6504"/>
                      <a:pt x="2989" y="6442"/>
                    </a:cubicBezTo>
                    <a:cubicBezTo>
                      <a:pt x="1468" y="6035"/>
                      <a:pt x="487" y="4403"/>
                      <a:pt x="677" y="2879"/>
                    </a:cubicBezTo>
                    <a:cubicBezTo>
                      <a:pt x="890" y="1221"/>
                      <a:pt x="2473" y="154"/>
                      <a:pt x="4056" y="154"/>
                    </a:cubicBezTo>
                    <a:close/>
                    <a:moveTo>
                      <a:pt x="4713" y="0"/>
                    </a:moveTo>
                    <a:cubicBezTo>
                      <a:pt x="4652" y="0"/>
                      <a:pt x="4608" y="36"/>
                      <a:pt x="4584" y="85"/>
                    </a:cubicBezTo>
                    <a:lnTo>
                      <a:pt x="4584" y="85"/>
                    </a:lnTo>
                    <a:cubicBezTo>
                      <a:pt x="4350" y="39"/>
                      <a:pt x="4113" y="17"/>
                      <a:pt x="3878" y="17"/>
                    </a:cubicBezTo>
                    <a:cubicBezTo>
                      <a:pt x="2363" y="17"/>
                      <a:pt x="898" y="943"/>
                      <a:pt x="475" y="2491"/>
                    </a:cubicBezTo>
                    <a:cubicBezTo>
                      <a:pt x="1" y="4235"/>
                      <a:pt x="1151" y="6271"/>
                      <a:pt x="2903" y="6749"/>
                    </a:cubicBezTo>
                    <a:cubicBezTo>
                      <a:pt x="3178" y="6823"/>
                      <a:pt x="3460" y="6858"/>
                      <a:pt x="3741" y="6858"/>
                    </a:cubicBezTo>
                    <a:cubicBezTo>
                      <a:pt x="5212" y="6858"/>
                      <a:pt x="6666" y="5889"/>
                      <a:pt x="7143" y="4478"/>
                    </a:cubicBezTo>
                    <a:cubicBezTo>
                      <a:pt x="7770" y="2613"/>
                      <a:pt x="6574" y="605"/>
                      <a:pt x="4771" y="10"/>
                    </a:cubicBezTo>
                    <a:cubicBezTo>
                      <a:pt x="4750" y="3"/>
                      <a:pt x="4731" y="0"/>
                      <a:pt x="47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615;p48"/>
              <p:cNvSpPr/>
              <p:nvPr/>
            </p:nvSpPr>
            <p:spPr>
              <a:xfrm>
                <a:off x="1692190" y="1423757"/>
                <a:ext cx="80550" cy="111451"/>
              </a:xfrm>
              <a:custGeom>
                <a:avLst/>
                <a:gdLst/>
                <a:ahLst/>
                <a:cxnLst/>
                <a:rect l="l" t="t" r="r" b="b"/>
                <a:pathLst>
                  <a:path w="5070" h="7015" extrusionOk="0">
                    <a:moveTo>
                      <a:pt x="1888" y="0"/>
                    </a:moveTo>
                    <a:cubicBezTo>
                      <a:pt x="1550" y="0"/>
                      <a:pt x="1458" y="529"/>
                      <a:pt x="1820" y="672"/>
                    </a:cubicBezTo>
                    <a:cubicBezTo>
                      <a:pt x="3381" y="1284"/>
                      <a:pt x="4420" y="2976"/>
                      <a:pt x="3800" y="4638"/>
                    </a:cubicBezTo>
                    <a:cubicBezTo>
                      <a:pt x="3304" y="5975"/>
                      <a:pt x="1931" y="6687"/>
                      <a:pt x="566" y="6687"/>
                    </a:cubicBezTo>
                    <a:cubicBezTo>
                      <a:pt x="421" y="6687"/>
                      <a:pt x="276" y="6679"/>
                      <a:pt x="132" y="6662"/>
                    </a:cubicBezTo>
                    <a:cubicBezTo>
                      <a:pt x="127" y="6662"/>
                      <a:pt x="123" y="6662"/>
                      <a:pt x="119" y="6662"/>
                    </a:cubicBezTo>
                    <a:cubicBezTo>
                      <a:pt x="11" y="6662"/>
                      <a:pt x="1" y="6836"/>
                      <a:pt x="102" y="6864"/>
                    </a:cubicBezTo>
                    <a:cubicBezTo>
                      <a:pt x="432" y="6966"/>
                      <a:pt x="771" y="7015"/>
                      <a:pt x="1108" y="7015"/>
                    </a:cubicBezTo>
                    <a:cubicBezTo>
                      <a:pt x="2614" y="7015"/>
                      <a:pt x="4078" y="6045"/>
                      <a:pt x="4520" y="4523"/>
                    </a:cubicBezTo>
                    <a:cubicBezTo>
                      <a:pt x="5070" y="2629"/>
                      <a:pt x="3845" y="582"/>
                      <a:pt x="2000" y="18"/>
                    </a:cubicBezTo>
                    <a:cubicBezTo>
                      <a:pt x="1960" y="6"/>
                      <a:pt x="1923" y="0"/>
                      <a:pt x="1888"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616;p48"/>
              <p:cNvSpPr/>
              <p:nvPr/>
            </p:nvSpPr>
            <p:spPr>
              <a:xfrm>
                <a:off x="1651486" y="1580996"/>
                <a:ext cx="113961" cy="2208"/>
              </a:xfrm>
              <a:custGeom>
                <a:avLst/>
                <a:gdLst/>
                <a:ahLst/>
                <a:cxnLst/>
                <a:rect l="l" t="t" r="r" b="b"/>
                <a:pathLst>
                  <a:path w="7173" h="139" extrusionOk="0">
                    <a:moveTo>
                      <a:pt x="3586" y="1"/>
                    </a:moveTo>
                    <a:cubicBezTo>
                      <a:pt x="1607" y="1"/>
                      <a:pt x="1" y="34"/>
                      <a:pt x="1" y="71"/>
                    </a:cubicBezTo>
                    <a:cubicBezTo>
                      <a:pt x="1" y="109"/>
                      <a:pt x="1607" y="139"/>
                      <a:pt x="3586" y="139"/>
                    </a:cubicBezTo>
                    <a:cubicBezTo>
                      <a:pt x="5567" y="139"/>
                      <a:pt x="7172" y="109"/>
                      <a:pt x="7172" y="71"/>
                    </a:cubicBezTo>
                    <a:cubicBezTo>
                      <a:pt x="7172" y="34"/>
                      <a:pt x="5567" y="1"/>
                      <a:pt x="358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617;p48"/>
              <p:cNvSpPr/>
              <p:nvPr/>
            </p:nvSpPr>
            <p:spPr>
              <a:xfrm>
                <a:off x="1651486" y="1598313"/>
                <a:ext cx="113961" cy="2161"/>
              </a:xfrm>
              <a:custGeom>
                <a:avLst/>
                <a:gdLst/>
                <a:ahLst/>
                <a:cxnLst/>
                <a:rect l="l" t="t" r="r" b="b"/>
                <a:pathLst>
                  <a:path w="7173" h="136" extrusionOk="0">
                    <a:moveTo>
                      <a:pt x="3586" y="1"/>
                    </a:moveTo>
                    <a:cubicBezTo>
                      <a:pt x="1607" y="1"/>
                      <a:pt x="1" y="31"/>
                      <a:pt x="1" y="68"/>
                    </a:cubicBezTo>
                    <a:cubicBezTo>
                      <a:pt x="1" y="106"/>
                      <a:pt x="1607" y="135"/>
                      <a:pt x="3586" y="135"/>
                    </a:cubicBezTo>
                    <a:cubicBezTo>
                      <a:pt x="5567" y="135"/>
                      <a:pt x="7172" y="106"/>
                      <a:pt x="7172" y="68"/>
                    </a:cubicBezTo>
                    <a:cubicBezTo>
                      <a:pt x="7172" y="31"/>
                      <a:pt x="5567" y="1"/>
                      <a:pt x="358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Google Shape;3618;p48"/>
            <p:cNvSpPr/>
            <p:nvPr/>
          </p:nvSpPr>
          <p:spPr>
            <a:xfrm>
              <a:off x="1019624" y="1242830"/>
              <a:ext cx="462231" cy="99678"/>
            </a:xfrm>
            <a:custGeom>
              <a:avLst/>
              <a:gdLst/>
              <a:ahLst/>
              <a:cxnLst/>
              <a:rect l="l" t="t" r="r" b="b"/>
              <a:pathLst>
                <a:path w="29094" h="6274" extrusionOk="0">
                  <a:moveTo>
                    <a:pt x="25522" y="0"/>
                  </a:moveTo>
                  <a:cubicBezTo>
                    <a:pt x="25196" y="0"/>
                    <a:pt x="24852" y="21"/>
                    <a:pt x="24491" y="70"/>
                  </a:cubicBezTo>
                  <a:cubicBezTo>
                    <a:pt x="23763" y="175"/>
                    <a:pt x="22967" y="387"/>
                    <a:pt x="22187" y="780"/>
                  </a:cubicBezTo>
                  <a:cubicBezTo>
                    <a:pt x="21403" y="1161"/>
                    <a:pt x="20659" y="1732"/>
                    <a:pt x="19931" y="2371"/>
                  </a:cubicBezTo>
                  <a:cubicBezTo>
                    <a:pt x="19199" y="3009"/>
                    <a:pt x="18481" y="3726"/>
                    <a:pt x="17671" y="4376"/>
                  </a:cubicBezTo>
                  <a:cubicBezTo>
                    <a:pt x="16857" y="5019"/>
                    <a:pt x="15935" y="5621"/>
                    <a:pt x="14877" y="5890"/>
                  </a:cubicBezTo>
                  <a:cubicBezTo>
                    <a:pt x="14538" y="5981"/>
                    <a:pt x="14196" y="6023"/>
                    <a:pt x="13857" y="6023"/>
                  </a:cubicBezTo>
                  <a:cubicBezTo>
                    <a:pt x="13135" y="6023"/>
                    <a:pt x="12426" y="5832"/>
                    <a:pt x="11796" y="5527"/>
                  </a:cubicBezTo>
                  <a:cubicBezTo>
                    <a:pt x="10855" y="5090"/>
                    <a:pt x="10025" y="4500"/>
                    <a:pt x="9196" y="3999"/>
                  </a:cubicBezTo>
                  <a:cubicBezTo>
                    <a:pt x="8371" y="3492"/>
                    <a:pt x="7519" y="3077"/>
                    <a:pt x="6664" y="2890"/>
                  </a:cubicBezTo>
                  <a:cubicBezTo>
                    <a:pt x="6089" y="2756"/>
                    <a:pt x="5529" y="2699"/>
                    <a:pt x="5000" y="2699"/>
                  </a:cubicBezTo>
                  <a:cubicBezTo>
                    <a:pt x="4745" y="2699"/>
                    <a:pt x="4498" y="2713"/>
                    <a:pt x="4259" y="2737"/>
                  </a:cubicBezTo>
                  <a:cubicBezTo>
                    <a:pt x="2780" y="2890"/>
                    <a:pt x="1677" y="3439"/>
                    <a:pt x="994" y="3883"/>
                  </a:cubicBezTo>
                  <a:cubicBezTo>
                    <a:pt x="651" y="4107"/>
                    <a:pt x="396" y="4306"/>
                    <a:pt x="239" y="4455"/>
                  </a:cubicBezTo>
                  <a:cubicBezTo>
                    <a:pt x="82" y="4600"/>
                    <a:pt x="1" y="4679"/>
                    <a:pt x="4" y="4687"/>
                  </a:cubicBezTo>
                  <a:cubicBezTo>
                    <a:pt x="5" y="4687"/>
                    <a:pt x="6" y="4688"/>
                    <a:pt x="7" y="4688"/>
                  </a:cubicBezTo>
                  <a:cubicBezTo>
                    <a:pt x="45" y="4688"/>
                    <a:pt x="374" y="4374"/>
                    <a:pt x="1046" y="3966"/>
                  </a:cubicBezTo>
                  <a:cubicBezTo>
                    <a:pt x="1734" y="3551"/>
                    <a:pt x="2828" y="3040"/>
                    <a:pt x="4273" y="2912"/>
                  </a:cubicBezTo>
                  <a:cubicBezTo>
                    <a:pt x="4472" y="2896"/>
                    <a:pt x="4676" y="2887"/>
                    <a:pt x="4886" y="2887"/>
                  </a:cubicBezTo>
                  <a:cubicBezTo>
                    <a:pt x="5436" y="2887"/>
                    <a:pt x="6020" y="2948"/>
                    <a:pt x="6615" y="3092"/>
                  </a:cubicBezTo>
                  <a:cubicBezTo>
                    <a:pt x="7445" y="3282"/>
                    <a:pt x="8262" y="3685"/>
                    <a:pt x="9077" y="4197"/>
                  </a:cubicBezTo>
                  <a:cubicBezTo>
                    <a:pt x="9895" y="4698"/>
                    <a:pt x="10724" y="5295"/>
                    <a:pt x="11691" y="5751"/>
                  </a:cubicBezTo>
                  <a:cubicBezTo>
                    <a:pt x="12173" y="5976"/>
                    <a:pt x="12696" y="6158"/>
                    <a:pt x="13253" y="6233"/>
                  </a:cubicBezTo>
                  <a:cubicBezTo>
                    <a:pt x="13443" y="6260"/>
                    <a:pt x="13637" y="6273"/>
                    <a:pt x="13832" y="6273"/>
                  </a:cubicBezTo>
                  <a:cubicBezTo>
                    <a:pt x="14202" y="6273"/>
                    <a:pt x="14575" y="6225"/>
                    <a:pt x="14937" y="6132"/>
                  </a:cubicBezTo>
                  <a:cubicBezTo>
                    <a:pt x="16050" y="5848"/>
                    <a:pt x="16999" y="5228"/>
                    <a:pt x="17824" y="4571"/>
                  </a:cubicBezTo>
                  <a:cubicBezTo>
                    <a:pt x="18650" y="3902"/>
                    <a:pt x="19364" y="3181"/>
                    <a:pt x="20084" y="2547"/>
                  </a:cubicBezTo>
                  <a:cubicBezTo>
                    <a:pt x="20801" y="1908"/>
                    <a:pt x="21526" y="1344"/>
                    <a:pt x="22284" y="963"/>
                  </a:cubicBezTo>
                  <a:cubicBezTo>
                    <a:pt x="23034" y="575"/>
                    <a:pt x="23808" y="361"/>
                    <a:pt x="24518" y="246"/>
                  </a:cubicBezTo>
                  <a:cubicBezTo>
                    <a:pt x="24921" y="185"/>
                    <a:pt x="25304" y="159"/>
                    <a:pt x="25664" y="159"/>
                  </a:cubicBezTo>
                  <a:cubicBezTo>
                    <a:pt x="26586" y="159"/>
                    <a:pt x="27355" y="327"/>
                    <a:pt x="27906" y="496"/>
                  </a:cubicBezTo>
                  <a:cubicBezTo>
                    <a:pt x="28646" y="731"/>
                    <a:pt x="29041" y="949"/>
                    <a:pt x="29086" y="949"/>
                  </a:cubicBezTo>
                  <a:cubicBezTo>
                    <a:pt x="29088" y="949"/>
                    <a:pt x="29089" y="949"/>
                    <a:pt x="29090" y="948"/>
                  </a:cubicBezTo>
                  <a:cubicBezTo>
                    <a:pt x="29093" y="940"/>
                    <a:pt x="28996" y="880"/>
                    <a:pt x="28806" y="780"/>
                  </a:cubicBezTo>
                  <a:cubicBezTo>
                    <a:pt x="28615" y="675"/>
                    <a:pt x="28328" y="537"/>
                    <a:pt x="27939" y="402"/>
                  </a:cubicBezTo>
                  <a:cubicBezTo>
                    <a:pt x="27358" y="199"/>
                    <a:pt x="26528" y="0"/>
                    <a:pt x="2552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619;p48"/>
            <p:cNvSpPr/>
            <p:nvPr/>
          </p:nvSpPr>
          <p:spPr>
            <a:xfrm>
              <a:off x="1108817" y="1347370"/>
              <a:ext cx="49617" cy="134249"/>
            </a:xfrm>
            <a:custGeom>
              <a:avLst/>
              <a:gdLst/>
              <a:ahLst/>
              <a:cxnLst/>
              <a:rect l="l" t="t" r="r" b="b"/>
              <a:pathLst>
                <a:path w="3123" h="8450" extrusionOk="0">
                  <a:moveTo>
                    <a:pt x="0" y="1"/>
                  </a:moveTo>
                  <a:lnTo>
                    <a:pt x="0" y="8450"/>
                  </a:lnTo>
                  <a:lnTo>
                    <a:pt x="3122" y="8450"/>
                  </a:lnTo>
                  <a:lnTo>
                    <a:pt x="3122"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620;p48"/>
            <p:cNvSpPr/>
            <p:nvPr/>
          </p:nvSpPr>
          <p:spPr>
            <a:xfrm>
              <a:off x="1319421" y="1347370"/>
              <a:ext cx="49680" cy="134249"/>
            </a:xfrm>
            <a:custGeom>
              <a:avLst/>
              <a:gdLst/>
              <a:ahLst/>
              <a:cxnLst/>
              <a:rect l="l" t="t" r="r" b="b"/>
              <a:pathLst>
                <a:path w="3127" h="8450" extrusionOk="0">
                  <a:moveTo>
                    <a:pt x="1" y="1"/>
                  </a:moveTo>
                  <a:lnTo>
                    <a:pt x="1" y="8450"/>
                  </a:lnTo>
                  <a:lnTo>
                    <a:pt x="3126" y="8450"/>
                  </a:lnTo>
                  <a:lnTo>
                    <a:pt x="3126"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621;p48"/>
            <p:cNvSpPr/>
            <p:nvPr/>
          </p:nvSpPr>
          <p:spPr>
            <a:xfrm>
              <a:off x="1389628" y="1268504"/>
              <a:ext cx="49664" cy="213115"/>
            </a:xfrm>
            <a:custGeom>
              <a:avLst/>
              <a:gdLst/>
              <a:ahLst/>
              <a:cxnLst/>
              <a:rect l="l" t="t" r="r" b="b"/>
              <a:pathLst>
                <a:path w="3126" h="13414" extrusionOk="0">
                  <a:moveTo>
                    <a:pt x="0" y="0"/>
                  </a:moveTo>
                  <a:lnTo>
                    <a:pt x="0" y="13414"/>
                  </a:lnTo>
                  <a:lnTo>
                    <a:pt x="3126" y="13414"/>
                  </a:lnTo>
                  <a:lnTo>
                    <a:pt x="312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622;p48"/>
            <p:cNvSpPr/>
            <p:nvPr/>
          </p:nvSpPr>
          <p:spPr>
            <a:xfrm>
              <a:off x="1044552" y="1439343"/>
              <a:ext cx="49680" cy="45184"/>
            </a:xfrm>
            <a:custGeom>
              <a:avLst/>
              <a:gdLst/>
              <a:ahLst/>
              <a:cxnLst/>
              <a:rect l="l" t="t" r="r" b="b"/>
              <a:pathLst>
                <a:path w="3127" h="2844" extrusionOk="0">
                  <a:moveTo>
                    <a:pt x="0" y="1"/>
                  </a:moveTo>
                  <a:lnTo>
                    <a:pt x="0" y="2843"/>
                  </a:lnTo>
                  <a:lnTo>
                    <a:pt x="3126" y="2843"/>
                  </a:lnTo>
                  <a:lnTo>
                    <a:pt x="3126"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623;p48"/>
            <p:cNvSpPr/>
            <p:nvPr/>
          </p:nvSpPr>
          <p:spPr>
            <a:xfrm>
              <a:off x="1179008" y="1407965"/>
              <a:ext cx="49633" cy="73654"/>
            </a:xfrm>
            <a:custGeom>
              <a:avLst/>
              <a:gdLst/>
              <a:ahLst/>
              <a:cxnLst/>
              <a:rect l="l" t="t" r="r" b="b"/>
              <a:pathLst>
                <a:path w="3124" h="4636" extrusionOk="0">
                  <a:moveTo>
                    <a:pt x="1" y="0"/>
                  </a:moveTo>
                  <a:lnTo>
                    <a:pt x="1" y="4636"/>
                  </a:lnTo>
                  <a:lnTo>
                    <a:pt x="3124" y="4636"/>
                  </a:lnTo>
                  <a:lnTo>
                    <a:pt x="312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624;p48"/>
            <p:cNvSpPr/>
            <p:nvPr/>
          </p:nvSpPr>
          <p:spPr>
            <a:xfrm>
              <a:off x="1249214" y="1391092"/>
              <a:ext cx="49633" cy="90527"/>
            </a:xfrm>
            <a:custGeom>
              <a:avLst/>
              <a:gdLst/>
              <a:ahLst/>
              <a:cxnLst/>
              <a:rect l="l" t="t" r="r" b="b"/>
              <a:pathLst>
                <a:path w="3124" h="5698" extrusionOk="0">
                  <a:moveTo>
                    <a:pt x="0" y="1"/>
                  </a:moveTo>
                  <a:lnTo>
                    <a:pt x="0" y="5698"/>
                  </a:lnTo>
                  <a:lnTo>
                    <a:pt x="3123" y="5698"/>
                  </a:lnTo>
                  <a:lnTo>
                    <a:pt x="312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625;p48"/>
            <p:cNvSpPr/>
            <p:nvPr/>
          </p:nvSpPr>
          <p:spPr>
            <a:xfrm>
              <a:off x="1106783" y="1495426"/>
              <a:ext cx="53668" cy="4004"/>
            </a:xfrm>
            <a:custGeom>
              <a:avLst/>
              <a:gdLst/>
              <a:ahLst/>
              <a:cxnLst/>
              <a:rect l="l" t="t" r="r" b="b"/>
              <a:pathLst>
                <a:path w="3378" h="252" extrusionOk="0">
                  <a:moveTo>
                    <a:pt x="1690" y="0"/>
                  </a:moveTo>
                  <a:cubicBezTo>
                    <a:pt x="756" y="0"/>
                    <a:pt x="1" y="57"/>
                    <a:pt x="1" y="127"/>
                  </a:cubicBezTo>
                  <a:cubicBezTo>
                    <a:pt x="1" y="195"/>
                    <a:pt x="756" y="251"/>
                    <a:pt x="1690" y="251"/>
                  </a:cubicBezTo>
                  <a:cubicBezTo>
                    <a:pt x="2619" y="251"/>
                    <a:pt x="3378" y="195"/>
                    <a:pt x="3378" y="127"/>
                  </a:cubicBezTo>
                  <a:cubicBezTo>
                    <a:pt x="3378" y="57"/>
                    <a:pt x="2619" y="0"/>
                    <a:pt x="169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626;p48"/>
            <p:cNvSpPr/>
            <p:nvPr/>
          </p:nvSpPr>
          <p:spPr>
            <a:xfrm>
              <a:off x="1045028" y="1495426"/>
              <a:ext cx="53652" cy="4004"/>
            </a:xfrm>
            <a:custGeom>
              <a:avLst/>
              <a:gdLst/>
              <a:ahLst/>
              <a:cxnLst/>
              <a:rect l="l" t="t" r="r" b="b"/>
              <a:pathLst>
                <a:path w="3377" h="252" extrusionOk="0">
                  <a:moveTo>
                    <a:pt x="1688" y="0"/>
                  </a:moveTo>
                  <a:cubicBezTo>
                    <a:pt x="755" y="0"/>
                    <a:pt x="0" y="57"/>
                    <a:pt x="0" y="127"/>
                  </a:cubicBezTo>
                  <a:cubicBezTo>
                    <a:pt x="0" y="195"/>
                    <a:pt x="755" y="251"/>
                    <a:pt x="1688" y="251"/>
                  </a:cubicBezTo>
                  <a:cubicBezTo>
                    <a:pt x="2622" y="251"/>
                    <a:pt x="3377" y="195"/>
                    <a:pt x="3377" y="127"/>
                  </a:cubicBezTo>
                  <a:cubicBezTo>
                    <a:pt x="3377" y="57"/>
                    <a:pt x="2622" y="0"/>
                    <a:pt x="168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627;p48"/>
            <p:cNvSpPr/>
            <p:nvPr/>
          </p:nvSpPr>
          <p:spPr>
            <a:xfrm>
              <a:off x="1388421" y="1495426"/>
              <a:ext cx="60674" cy="4004"/>
            </a:xfrm>
            <a:custGeom>
              <a:avLst/>
              <a:gdLst/>
              <a:ahLst/>
              <a:cxnLst/>
              <a:rect l="l" t="t" r="r" b="b"/>
              <a:pathLst>
                <a:path w="3819" h="252" extrusionOk="0">
                  <a:moveTo>
                    <a:pt x="1910" y="0"/>
                  </a:moveTo>
                  <a:cubicBezTo>
                    <a:pt x="857" y="0"/>
                    <a:pt x="1" y="57"/>
                    <a:pt x="1" y="127"/>
                  </a:cubicBezTo>
                  <a:cubicBezTo>
                    <a:pt x="1" y="195"/>
                    <a:pt x="857" y="251"/>
                    <a:pt x="1910" y="251"/>
                  </a:cubicBezTo>
                  <a:cubicBezTo>
                    <a:pt x="2963" y="251"/>
                    <a:pt x="3819" y="195"/>
                    <a:pt x="3819" y="127"/>
                  </a:cubicBezTo>
                  <a:cubicBezTo>
                    <a:pt x="3819" y="57"/>
                    <a:pt x="2963" y="0"/>
                    <a:pt x="191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628;p48"/>
            <p:cNvSpPr/>
            <p:nvPr/>
          </p:nvSpPr>
          <p:spPr>
            <a:xfrm>
              <a:off x="1314671" y="1495426"/>
              <a:ext cx="60674" cy="4004"/>
            </a:xfrm>
            <a:custGeom>
              <a:avLst/>
              <a:gdLst/>
              <a:ahLst/>
              <a:cxnLst/>
              <a:rect l="l" t="t" r="r" b="b"/>
              <a:pathLst>
                <a:path w="3819" h="252" extrusionOk="0">
                  <a:moveTo>
                    <a:pt x="1909" y="0"/>
                  </a:moveTo>
                  <a:cubicBezTo>
                    <a:pt x="855" y="0"/>
                    <a:pt x="0" y="57"/>
                    <a:pt x="0" y="127"/>
                  </a:cubicBezTo>
                  <a:cubicBezTo>
                    <a:pt x="0" y="195"/>
                    <a:pt x="855" y="251"/>
                    <a:pt x="1909" y="251"/>
                  </a:cubicBezTo>
                  <a:cubicBezTo>
                    <a:pt x="2962" y="251"/>
                    <a:pt x="3818" y="195"/>
                    <a:pt x="3818" y="127"/>
                  </a:cubicBezTo>
                  <a:cubicBezTo>
                    <a:pt x="3818" y="57"/>
                    <a:pt x="2962" y="0"/>
                    <a:pt x="190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629;p48"/>
            <p:cNvSpPr/>
            <p:nvPr/>
          </p:nvSpPr>
          <p:spPr>
            <a:xfrm>
              <a:off x="1245243" y="1495426"/>
              <a:ext cx="53604" cy="4004"/>
            </a:xfrm>
            <a:custGeom>
              <a:avLst/>
              <a:gdLst/>
              <a:ahLst/>
              <a:cxnLst/>
              <a:rect l="l" t="t" r="r" b="b"/>
              <a:pathLst>
                <a:path w="3374" h="252" extrusionOk="0">
                  <a:moveTo>
                    <a:pt x="1689" y="0"/>
                  </a:moveTo>
                  <a:cubicBezTo>
                    <a:pt x="755" y="0"/>
                    <a:pt x="0" y="57"/>
                    <a:pt x="0" y="127"/>
                  </a:cubicBezTo>
                  <a:cubicBezTo>
                    <a:pt x="0" y="195"/>
                    <a:pt x="755" y="251"/>
                    <a:pt x="1689" y="251"/>
                  </a:cubicBezTo>
                  <a:cubicBezTo>
                    <a:pt x="2619" y="251"/>
                    <a:pt x="3373" y="195"/>
                    <a:pt x="3373" y="127"/>
                  </a:cubicBezTo>
                  <a:cubicBezTo>
                    <a:pt x="3373" y="57"/>
                    <a:pt x="2619" y="0"/>
                    <a:pt x="168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630;p48"/>
            <p:cNvSpPr/>
            <p:nvPr/>
          </p:nvSpPr>
          <p:spPr>
            <a:xfrm>
              <a:off x="1172653" y="1495426"/>
              <a:ext cx="53668" cy="4004"/>
            </a:xfrm>
            <a:custGeom>
              <a:avLst/>
              <a:gdLst/>
              <a:ahLst/>
              <a:cxnLst/>
              <a:rect l="l" t="t" r="r" b="b"/>
              <a:pathLst>
                <a:path w="3378" h="252" extrusionOk="0">
                  <a:moveTo>
                    <a:pt x="1690" y="0"/>
                  </a:moveTo>
                  <a:cubicBezTo>
                    <a:pt x="756" y="0"/>
                    <a:pt x="1" y="57"/>
                    <a:pt x="1" y="127"/>
                  </a:cubicBezTo>
                  <a:cubicBezTo>
                    <a:pt x="1" y="195"/>
                    <a:pt x="756" y="251"/>
                    <a:pt x="1690" y="251"/>
                  </a:cubicBezTo>
                  <a:cubicBezTo>
                    <a:pt x="2623" y="251"/>
                    <a:pt x="3378" y="195"/>
                    <a:pt x="3378" y="127"/>
                  </a:cubicBezTo>
                  <a:cubicBezTo>
                    <a:pt x="3378" y="57"/>
                    <a:pt x="2623" y="0"/>
                    <a:pt x="169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3631;p48"/>
            <p:cNvGrpSpPr/>
            <p:nvPr/>
          </p:nvGrpSpPr>
          <p:grpSpPr>
            <a:xfrm>
              <a:off x="957552" y="1663722"/>
              <a:ext cx="438257" cy="210144"/>
              <a:chOff x="957552" y="1663722"/>
              <a:chExt cx="438257" cy="210144"/>
            </a:xfrm>
          </p:grpSpPr>
          <p:sp>
            <p:nvSpPr>
              <p:cNvPr id="133" name="Google Shape;3632;p48"/>
              <p:cNvSpPr/>
              <p:nvPr/>
            </p:nvSpPr>
            <p:spPr>
              <a:xfrm>
                <a:off x="957552" y="1663722"/>
                <a:ext cx="438257" cy="210144"/>
              </a:xfrm>
              <a:custGeom>
                <a:avLst/>
                <a:gdLst/>
                <a:ahLst/>
                <a:cxnLst/>
                <a:rect l="l" t="t" r="r" b="b"/>
                <a:pathLst>
                  <a:path w="27585" h="13227" extrusionOk="0">
                    <a:moveTo>
                      <a:pt x="27103" y="67"/>
                    </a:moveTo>
                    <a:lnTo>
                      <a:pt x="27103" y="67"/>
                    </a:lnTo>
                    <a:cubicBezTo>
                      <a:pt x="27098" y="71"/>
                      <a:pt x="27177" y="60"/>
                      <a:pt x="27300" y="124"/>
                    </a:cubicBezTo>
                    <a:cubicBezTo>
                      <a:pt x="27360" y="157"/>
                      <a:pt x="27431" y="213"/>
                      <a:pt x="27476" y="303"/>
                    </a:cubicBezTo>
                    <a:cubicBezTo>
                      <a:pt x="27529" y="393"/>
                      <a:pt x="27524" y="516"/>
                      <a:pt x="27521" y="650"/>
                    </a:cubicBezTo>
                    <a:cubicBezTo>
                      <a:pt x="27517" y="1203"/>
                      <a:pt x="27513" y="2006"/>
                      <a:pt x="27510" y="3044"/>
                    </a:cubicBezTo>
                    <a:cubicBezTo>
                      <a:pt x="27506" y="4082"/>
                      <a:pt x="27502" y="5353"/>
                      <a:pt x="27498" y="6832"/>
                    </a:cubicBezTo>
                    <a:cubicBezTo>
                      <a:pt x="27495" y="7568"/>
                      <a:pt x="27495" y="8359"/>
                      <a:pt x="27491" y="9196"/>
                    </a:cubicBezTo>
                    <a:lnTo>
                      <a:pt x="27491" y="9831"/>
                    </a:lnTo>
                    <a:lnTo>
                      <a:pt x="27491" y="10156"/>
                    </a:lnTo>
                    <a:cubicBezTo>
                      <a:pt x="27491" y="10271"/>
                      <a:pt x="27491" y="10366"/>
                      <a:pt x="27439" y="10455"/>
                    </a:cubicBezTo>
                    <a:cubicBezTo>
                      <a:pt x="27390" y="10540"/>
                      <a:pt x="27305" y="10608"/>
                      <a:pt x="27210" y="10634"/>
                    </a:cubicBezTo>
                    <a:cubicBezTo>
                      <a:pt x="27165" y="10647"/>
                      <a:pt x="27113" y="10650"/>
                      <a:pt x="27058" y="10650"/>
                    </a:cubicBezTo>
                    <a:cubicBezTo>
                      <a:pt x="27015" y="10650"/>
                      <a:pt x="26970" y="10648"/>
                      <a:pt x="26925" y="10648"/>
                    </a:cubicBezTo>
                    <a:cubicBezTo>
                      <a:pt x="26912" y="10648"/>
                      <a:pt x="26899" y="10648"/>
                      <a:pt x="26886" y="10649"/>
                    </a:cubicBezTo>
                    <a:lnTo>
                      <a:pt x="26195" y="10649"/>
                    </a:lnTo>
                    <a:lnTo>
                      <a:pt x="26146" y="10645"/>
                    </a:lnTo>
                    <a:lnTo>
                      <a:pt x="26146" y="10697"/>
                    </a:lnTo>
                    <a:cubicBezTo>
                      <a:pt x="26146" y="11404"/>
                      <a:pt x="26146" y="12163"/>
                      <a:pt x="26143" y="12950"/>
                    </a:cubicBezTo>
                    <a:lnTo>
                      <a:pt x="26143" y="12950"/>
                    </a:lnTo>
                    <a:cubicBezTo>
                      <a:pt x="25505" y="12225"/>
                      <a:pt x="24827" y="11455"/>
                      <a:pt x="24122" y="10660"/>
                    </a:cubicBezTo>
                    <a:lnTo>
                      <a:pt x="24107" y="10638"/>
                    </a:lnTo>
                    <a:lnTo>
                      <a:pt x="24081" y="10638"/>
                    </a:lnTo>
                    <a:cubicBezTo>
                      <a:pt x="17836" y="10638"/>
                      <a:pt x="10321" y="10634"/>
                      <a:pt x="2238" y="10626"/>
                    </a:cubicBezTo>
                    <a:lnTo>
                      <a:pt x="710" y="10626"/>
                    </a:lnTo>
                    <a:cubicBezTo>
                      <a:pt x="655" y="10626"/>
                      <a:pt x="595" y="10628"/>
                      <a:pt x="541" y="10628"/>
                    </a:cubicBezTo>
                    <a:cubicBezTo>
                      <a:pt x="513" y="10628"/>
                      <a:pt x="487" y="10628"/>
                      <a:pt x="464" y="10626"/>
                    </a:cubicBezTo>
                    <a:cubicBezTo>
                      <a:pt x="393" y="10619"/>
                      <a:pt x="326" y="10593"/>
                      <a:pt x="269" y="10548"/>
                    </a:cubicBezTo>
                    <a:cubicBezTo>
                      <a:pt x="214" y="10504"/>
                      <a:pt x="172" y="10440"/>
                      <a:pt x="150" y="10373"/>
                    </a:cubicBezTo>
                    <a:cubicBezTo>
                      <a:pt x="127" y="10309"/>
                      <a:pt x="135" y="10235"/>
                      <a:pt x="135" y="10145"/>
                    </a:cubicBezTo>
                    <a:lnTo>
                      <a:pt x="135" y="9644"/>
                    </a:lnTo>
                    <a:lnTo>
                      <a:pt x="135" y="8644"/>
                    </a:lnTo>
                    <a:cubicBezTo>
                      <a:pt x="135" y="7318"/>
                      <a:pt x="131" y="6010"/>
                      <a:pt x="131" y="4725"/>
                    </a:cubicBezTo>
                    <a:lnTo>
                      <a:pt x="131" y="945"/>
                    </a:lnTo>
                    <a:lnTo>
                      <a:pt x="131" y="486"/>
                    </a:lnTo>
                    <a:cubicBezTo>
                      <a:pt x="135" y="352"/>
                      <a:pt x="217" y="228"/>
                      <a:pt x="333" y="169"/>
                    </a:cubicBezTo>
                    <a:cubicBezTo>
                      <a:pt x="385" y="142"/>
                      <a:pt x="438" y="130"/>
                      <a:pt x="500" y="130"/>
                    </a:cubicBezTo>
                    <a:cubicBezTo>
                      <a:pt x="509" y="130"/>
                      <a:pt x="518" y="131"/>
                      <a:pt x="527" y="131"/>
                    </a:cubicBezTo>
                    <a:lnTo>
                      <a:pt x="1207" y="131"/>
                    </a:lnTo>
                    <a:cubicBezTo>
                      <a:pt x="1812" y="127"/>
                      <a:pt x="2410" y="127"/>
                      <a:pt x="3000" y="127"/>
                    </a:cubicBezTo>
                    <a:cubicBezTo>
                      <a:pt x="7721" y="124"/>
                      <a:pt x="11971" y="116"/>
                      <a:pt x="15546" y="112"/>
                    </a:cubicBezTo>
                    <a:cubicBezTo>
                      <a:pt x="19113" y="105"/>
                      <a:pt x="22000" y="97"/>
                      <a:pt x="24002" y="93"/>
                    </a:cubicBezTo>
                    <a:cubicBezTo>
                      <a:pt x="24996" y="86"/>
                      <a:pt x="25769" y="83"/>
                      <a:pt x="26300" y="79"/>
                    </a:cubicBezTo>
                    <a:cubicBezTo>
                      <a:pt x="26560" y="75"/>
                      <a:pt x="26759" y="75"/>
                      <a:pt x="26897" y="71"/>
                    </a:cubicBezTo>
                    <a:cubicBezTo>
                      <a:pt x="27031" y="71"/>
                      <a:pt x="27103" y="67"/>
                      <a:pt x="27103" y="67"/>
                    </a:cubicBezTo>
                    <a:close/>
                    <a:moveTo>
                      <a:pt x="527" y="0"/>
                    </a:moveTo>
                    <a:cubicBezTo>
                      <a:pt x="445" y="0"/>
                      <a:pt x="352" y="15"/>
                      <a:pt x="277" y="57"/>
                    </a:cubicBezTo>
                    <a:cubicBezTo>
                      <a:pt x="116" y="135"/>
                      <a:pt x="8" y="303"/>
                      <a:pt x="4" y="478"/>
                    </a:cubicBezTo>
                    <a:lnTo>
                      <a:pt x="0" y="945"/>
                    </a:lnTo>
                    <a:lnTo>
                      <a:pt x="0" y="4725"/>
                    </a:lnTo>
                    <a:lnTo>
                      <a:pt x="0" y="8644"/>
                    </a:lnTo>
                    <a:lnTo>
                      <a:pt x="0" y="9644"/>
                    </a:lnTo>
                    <a:lnTo>
                      <a:pt x="0" y="10145"/>
                    </a:lnTo>
                    <a:lnTo>
                      <a:pt x="0" y="10271"/>
                    </a:lnTo>
                    <a:cubicBezTo>
                      <a:pt x="0" y="10321"/>
                      <a:pt x="8" y="10369"/>
                      <a:pt x="23" y="10414"/>
                    </a:cubicBezTo>
                    <a:cubicBezTo>
                      <a:pt x="53" y="10507"/>
                      <a:pt x="109" y="10590"/>
                      <a:pt x="188" y="10652"/>
                    </a:cubicBezTo>
                    <a:cubicBezTo>
                      <a:pt x="262" y="10712"/>
                      <a:pt x="355" y="10750"/>
                      <a:pt x="452" y="10761"/>
                    </a:cubicBezTo>
                    <a:cubicBezTo>
                      <a:pt x="501" y="10763"/>
                      <a:pt x="544" y="10763"/>
                      <a:pt x="585" y="10763"/>
                    </a:cubicBezTo>
                    <a:cubicBezTo>
                      <a:pt x="627" y="10763"/>
                      <a:pt x="667" y="10763"/>
                      <a:pt x="710" y="10764"/>
                    </a:cubicBezTo>
                    <a:lnTo>
                      <a:pt x="2238" y="10764"/>
                    </a:lnTo>
                    <a:cubicBezTo>
                      <a:pt x="10311" y="10757"/>
                      <a:pt x="17818" y="10754"/>
                      <a:pt x="24059" y="10754"/>
                    </a:cubicBezTo>
                    <a:lnTo>
                      <a:pt x="24060" y="10754"/>
                    </a:lnTo>
                    <a:cubicBezTo>
                      <a:pt x="24792" y="11582"/>
                      <a:pt x="25495" y="12378"/>
                      <a:pt x="26157" y="13122"/>
                    </a:cubicBezTo>
                    <a:lnTo>
                      <a:pt x="26247" y="13226"/>
                    </a:lnTo>
                    <a:lnTo>
                      <a:pt x="26247" y="13088"/>
                    </a:lnTo>
                    <a:cubicBezTo>
                      <a:pt x="26247" y="12268"/>
                      <a:pt x="26247" y="11477"/>
                      <a:pt x="26243" y="10742"/>
                    </a:cubicBezTo>
                    <a:lnTo>
                      <a:pt x="26886" y="10742"/>
                    </a:lnTo>
                    <a:cubicBezTo>
                      <a:pt x="26897" y="10742"/>
                      <a:pt x="26907" y="10742"/>
                      <a:pt x="26918" y="10742"/>
                    </a:cubicBezTo>
                    <a:cubicBezTo>
                      <a:pt x="26964" y="10742"/>
                      <a:pt x="27010" y="10744"/>
                      <a:pt x="27058" y="10744"/>
                    </a:cubicBezTo>
                    <a:cubicBezTo>
                      <a:pt x="27114" y="10744"/>
                      <a:pt x="27172" y="10740"/>
                      <a:pt x="27233" y="10724"/>
                    </a:cubicBezTo>
                    <a:cubicBezTo>
                      <a:pt x="27353" y="10690"/>
                      <a:pt x="27457" y="10608"/>
                      <a:pt x="27517" y="10500"/>
                    </a:cubicBezTo>
                    <a:cubicBezTo>
                      <a:pt x="27584" y="10395"/>
                      <a:pt x="27584" y="10261"/>
                      <a:pt x="27581" y="10156"/>
                    </a:cubicBezTo>
                    <a:lnTo>
                      <a:pt x="27581" y="9831"/>
                    </a:lnTo>
                    <a:cubicBezTo>
                      <a:pt x="27581" y="9618"/>
                      <a:pt x="27581" y="9405"/>
                      <a:pt x="27577" y="9196"/>
                    </a:cubicBezTo>
                    <a:cubicBezTo>
                      <a:pt x="27577" y="8359"/>
                      <a:pt x="27577" y="7568"/>
                      <a:pt x="27573" y="6832"/>
                    </a:cubicBezTo>
                    <a:cubicBezTo>
                      <a:pt x="27569" y="5353"/>
                      <a:pt x="27565" y="4082"/>
                      <a:pt x="27562" y="3044"/>
                    </a:cubicBezTo>
                    <a:cubicBezTo>
                      <a:pt x="27555" y="2006"/>
                      <a:pt x="27551" y="1203"/>
                      <a:pt x="27547" y="650"/>
                    </a:cubicBezTo>
                    <a:cubicBezTo>
                      <a:pt x="27551" y="519"/>
                      <a:pt x="27555" y="388"/>
                      <a:pt x="27495" y="295"/>
                    </a:cubicBezTo>
                    <a:cubicBezTo>
                      <a:pt x="27446" y="202"/>
                      <a:pt x="27372" y="142"/>
                      <a:pt x="27308" y="109"/>
                    </a:cubicBezTo>
                    <a:cubicBezTo>
                      <a:pt x="27244" y="79"/>
                      <a:pt x="27192" y="67"/>
                      <a:pt x="27155" y="67"/>
                    </a:cubicBezTo>
                    <a:cubicBezTo>
                      <a:pt x="27143" y="66"/>
                      <a:pt x="27134" y="66"/>
                      <a:pt x="27126" y="66"/>
                    </a:cubicBezTo>
                    <a:cubicBezTo>
                      <a:pt x="27111" y="66"/>
                      <a:pt x="27103" y="67"/>
                      <a:pt x="27103" y="67"/>
                    </a:cubicBezTo>
                    <a:cubicBezTo>
                      <a:pt x="27103" y="67"/>
                      <a:pt x="27031" y="60"/>
                      <a:pt x="26897" y="60"/>
                    </a:cubicBezTo>
                    <a:cubicBezTo>
                      <a:pt x="26759" y="57"/>
                      <a:pt x="26560" y="57"/>
                      <a:pt x="26300" y="52"/>
                    </a:cubicBezTo>
                    <a:cubicBezTo>
                      <a:pt x="25769" y="49"/>
                      <a:pt x="24996" y="45"/>
                      <a:pt x="24002" y="41"/>
                    </a:cubicBezTo>
                    <a:cubicBezTo>
                      <a:pt x="22000" y="34"/>
                      <a:pt x="19113" y="26"/>
                      <a:pt x="15546" y="19"/>
                    </a:cubicBezTo>
                    <a:cubicBezTo>
                      <a:pt x="11971" y="15"/>
                      <a:pt x="7721" y="7"/>
                      <a:pt x="3000" y="4"/>
                    </a:cubicBezTo>
                    <a:lnTo>
                      <a:pt x="1207" y="4"/>
                    </a:lnTo>
                    <a:lnTo>
                      <a:pt x="75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633;p48"/>
              <p:cNvSpPr/>
              <p:nvPr/>
            </p:nvSpPr>
            <p:spPr>
              <a:xfrm>
                <a:off x="980636" y="1708207"/>
                <a:ext cx="392326" cy="95563"/>
              </a:xfrm>
              <a:custGeom>
                <a:avLst/>
                <a:gdLst/>
                <a:ahLst/>
                <a:cxnLst/>
                <a:rect l="l" t="t" r="r" b="b"/>
                <a:pathLst>
                  <a:path w="24694" h="6015" extrusionOk="0">
                    <a:moveTo>
                      <a:pt x="12464" y="1"/>
                    </a:moveTo>
                    <a:cubicBezTo>
                      <a:pt x="11988" y="1"/>
                      <a:pt x="11506" y="114"/>
                      <a:pt x="11078" y="322"/>
                    </a:cubicBezTo>
                    <a:cubicBezTo>
                      <a:pt x="10149" y="775"/>
                      <a:pt x="9454" y="1611"/>
                      <a:pt x="8946" y="2515"/>
                    </a:cubicBezTo>
                    <a:cubicBezTo>
                      <a:pt x="8610" y="3120"/>
                      <a:pt x="8337" y="3766"/>
                      <a:pt x="7896" y="4297"/>
                    </a:cubicBezTo>
                    <a:cubicBezTo>
                      <a:pt x="7498" y="4776"/>
                      <a:pt x="6916" y="5158"/>
                      <a:pt x="6300" y="5158"/>
                    </a:cubicBezTo>
                    <a:cubicBezTo>
                      <a:pt x="6235" y="5158"/>
                      <a:pt x="6169" y="5154"/>
                      <a:pt x="6103" y="5145"/>
                    </a:cubicBezTo>
                    <a:cubicBezTo>
                      <a:pt x="4867" y="4980"/>
                      <a:pt x="4281" y="3370"/>
                      <a:pt x="3074" y="3057"/>
                    </a:cubicBezTo>
                    <a:cubicBezTo>
                      <a:pt x="2943" y="3023"/>
                      <a:pt x="2811" y="3008"/>
                      <a:pt x="2678" y="3008"/>
                    </a:cubicBezTo>
                    <a:cubicBezTo>
                      <a:pt x="2037" y="3008"/>
                      <a:pt x="1400" y="3373"/>
                      <a:pt x="979" y="3875"/>
                    </a:cubicBezTo>
                    <a:cubicBezTo>
                      <a:pt x="471" y="4480"/>
                      <a:pt x="221" y="5257"/>
                      <a:pt x="0" y="6015"/>
                    </a:cubicBezTo>
                    <a:lnTo>
                      <a:pt x="24693" y="5956"/>
                    </a:lnTo>
                    <a:cubicBezTo>
                      <a:pt x="24555" y="5014"/>
                      <a:pt x="24174" y="4073"/>
                      <a:pt x="23445" y="3460"/>
                    </a:cubicBezTo>
                    <a:cubicBezTo>
                      <a:pt x="23004" y="3089"/>
                      <a:pt x="22417" y="2869"/>
                      <a:pt x="21843" y="2869"/>
                    </a:cubicBezTo>
                    <a:cubicBezTo>
                      <a:pt x="21475" y="2869"/>
                      <a:pt x="21112" y="2959"/>
                      <a:pt x="20797" y="3158"/>
                    </a:cubicBezTo>
                    <a:cubicBezTo>
                      <a:pt x="20106" y="3599"/>
                      <a:pt x="19767" y="4442"/>
                      <a:pt x="19106" y="4932"/>
                    </a:cubicBezTo>
                    <a:cubicBezTo>
                      <a:pt x="18746" y="5199"/>
                      <a:pt x="18299" y="5334"/>
                      <a:pt x="17853" y="5334"/>
                    </a:cubicBezTo>
                    <a:cubicBezTo>
                      <a:pt x="17450" y="5334"/>
                      <a:pt x="17048" y="5224"/>
                      <a:pt x="16712" y="5003"/>
                    </a:cubicBezTo>
                    <a:cubicBezTo>
                      <a:pt x="15221" y="4032"/>
                      <a:pt x="15415" y="1604"/>
                      <a:pt x="14022" y="506"/>
                    </a:cubicBezTo>
                    <a:cubicBezTo>
                      <a:pt x="13580" y="160"/>
                      <a:pt x="13027" y="1"/>
                      <a:pt x="12464"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634;p48"/>
              <p:cNvSpPr/>
              <p:nvPr/>
            </p:nvSpPr>
            <p:spPr>
              <a:xfrm>
                <a:off x="988580" y="1725937"/>
                <a:ext cx="376438" cy="51110"/>
              </a:xfrm>
              <a:custGeom>
                <a:avLst/>
                <a:gdLst/>
                <a:ahLst/>
                <a:cxnLst/>
                <a:rect l="l" t="t" r="r" b="b"/>
                <a:pathLst>
                  <a:path w="23694" h="3217" extrusionOk="0">
                    <a:moveTo>
                      <a:pt x="21574" y="0"/>
                    </a:moveTo>
                    <a:cubicBezTo>
                      <a:pt x="21133" y="0"/>
                      <a:pt x="20636" y="53"/>
                      <a:pt x="20103" y="185"/>
                    </a:cubicBezTo>
                    <a:cubicBezTo>
                      <a:pt x="19547" y="323"/>
                      <a:pt x="18956" y="540"/>
                      <a:pt x="18348" y="820"/>
                    </a:cubicBezTo>
                    <a:cubicBezTo>
                      <a:pt x="17739" y="1097"/>
                      <a:pt x="17108" y="1437"/>
                      <a:pt x="16443" y="1780"/>
                    </a:cubicBezTo>
                    <a:cubicBezTo>
                      <a:pt x="15774" y="2120"/>
                      <a:pt x="15065" y="2468"/>
                      <a:pt x="14295" y="2721"/>
                    </a:cubicBezTo>
                    <a:cubicBezTo>
                      <a:pt x="13651" y="2937"/>
                      <a:pt x="12960" y="3083"/>
                      <a:pt x="12250" y="3083"/>
                    </a:cubicBezTo>
                    <a:cubicBezTo>
                      <a:pt x="12112" y="3083"/>
                      <a:pt x="11973" y="3077"/>
                      <a:pt x="11833" y="3066"/>
                    </a:cubicBezTo>
                    <a:cubicBezTo>
                      <a:pt x="10975" y="2998"/>
                      <a:pt x="10161" y="2755"/>
                      <a:pt x="9409" y="2452"/>
                    </a:cubicBezTo>
                    <a:cubicBezTo>
                      <a:pt x="8651" y="2154"/>
                      <a:pt x="7949" y="1795"/>
                      <a:pt x="7277" y="1459"/>
                    </a:cubicBezTo>
                    <a:cubicBezTo>
                      <a:pt x="5939" y="783"/>
                      <a:pt x="4674" y="237"/>
                      <a:pt x="3534" y="80"/>
                    </a:cubicBezTo>
                    <a:cubicBezTo>
                      <a:pt x="3214" y="32"/>
                      <a:pt x="2908" y="11"/>
                      <a:pt x="2622" y="11"/>
                    </a:cubicBezTo>
                    <a:cubicBezTo>
                      <a:pt x="1893" y="11"/>
                      <a:pt x="1287" y="147"/>
                      <a:pt x="864" y="316"/>
                    </a:cubicBezTo>
                    <a:cubicBezTo>
                      <a:pt x="565" y="432"/>
                      <a:pt x="352" y="559"/>
                      <a:pt x="210" y="649"/>
                    </a:cubicBezTo>
                    <a:cubicBezTo>
                      <a:pt x="147" y="694"/>
                      <a:pt x="95" y="727"/>
                      <a:pt x="53" y="757"/>
                    </a:cubicBezTo>
                    <a:cubicBezTo>
                      <a:pt x="19" y="783"/>
                      <a:pt x="1" y="798"/>
                      <a:pt x="1" y="798"/>
                    </a:cubicBezTo>
                    <a:cubicBezTo>
                      <a:pt x="1" y="798"/>
                      <a:pt x="2" y="799"/>
                      <a:pt x="3" y="799"/>
                    </a:cubicBezTo>
                    <a:cubicBezTo>
                      <a:pt x="34" y="799"/>
                      <a:pt x="311" y="573"/>
                      <a:pt x="883" y="365"/>
                    </a:cubicBezTo>
                    <a:cubicBezTo>
                      <a:pt x="1290" y="215"/>
                      <a:pt x="1860" y="93"/>
                      <a:pt x="2542" y="93"/>
                    </a:cubicBezTo>
                    <a:cubicBezTo>
                      <a:pt x="2847" y="93"/>
                      <a:pt x="3174" y="118"/>
                      <a:pt x="3519" y="175"/>
                    </a:cubicBezTo>
                    <a:cubicBezTo>
                      <a:pt x="4640" y="342"/>
                      <a:pt x="5887" y="887"/>
                      <a:pt x="7221" y="1571"/>
                    </a:cubicBezTo>
                    <a:cubicBezTo>
                      <a:pt x="7894" y="1907"/>
                      <a:pt x="8595" y="2273"/>
                      <a:pt x="9357" y="2576"/>
                    </a:cubicBezTo>
                    <a:cubicBezTo>
                      <a:pt x="10119" y="2882"/>
                      <a:pt x="10945" y="3133"/>
                      <a:pt x="11823" y="3200"/>
                    </a:cubicBezTo>
                    <a:cubicBezTo>
                      <a:pt x="11963" y="3211"/>
                      <a:pt x="12104" y="3217"/>
                      <a:pt x="12243" y="3217"/>
                    </a:cubicBezTo>
                    <a:cubicBezTo>
                      <a:pt x="12973" y="3217"/>
                      <a:pt x="13684" y="3068"/>
                      <a:pt x="14336" y="2849"/>
                    </a:cubicBezTo>
                    <a:cubicBezTo>
                      <a:pt x="15117" y="2587"/>
                      <a:pt x="15831" y="2236"/>
                      <a:pt x="16499" y="1889"/>
                    </a:cubicBezTo>
                    <a:cubicBezTo>
                      <a:pt x="17164" y="1545"/>
                      <a:pt x="17791" y="1201"/>
                      <a:pt x="18396" y="921"/>
                    </a:cubicBezTo>
                    <a:cubicBezTo>
                      <a:pt x="18998" y="641"/>
                      <a:pt x="19580" y="421"/>
                      <a:pt x="20125" y="279"/>
                    </a:cubicBezTo>
                    <a:cubicBezTo>
                      <a:pt x="20687" y="133"/>
                      <a:pt x="21208" y="77"/>
                      <a:pt x="21665" y="77"/>
                    </a:cubicBezTo>
                    <a:cubicBezTo>
                      <a:pt x="22098" y="77"/>
                      <a:pt x="22473" y="128"/>
                      <a:pt x="22770" y="201"/>
                    </a:cubicBezTo>
                    <a:cubicBezTo>
                      <a:pt x="23076" y="275"/>
                      <a:pt x="23304" y="372"/>
                      <a:pt x="23461" y="435"/>
                    </a:cubicBezTo>
                    <a:cubicBezTo>
                      <a:pt x="23528" y="466"/>
                      <a:pt x="23585" y="492"/>
                      <a:pt x="23633" y="514"/>
                    </a:cubicBezTo>
                    <a:cubicBezTo>
                      <a:pt x="23664" y="530"/>
                      <a:pt x="23685" y="538"/>
                      <a:pt x="23691" y="538"/>
                    </a:cubicBezTo>
                    <a:cubicBezTo>
                      <a:pt x="23693" y="538"/>
                      <a:pt x="23693" y="537"/>
                      <a:pt x="23693" y="537"/>
                    </a:cubicBezTo>
                    <a:cubicBezTo>
                      <a:pt x="23693" y="537"/>
                      <a:pt x="23402" y="323"/>
                      <a:pt x="22785" y="152"/>
                    </a:cubicBezTo>
                    <a:cubicBezTo>
                      <a:pt x="22464" y="62"/>
                      <a:pt x="22052" y="0"/>
                      <a:pt x="2157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635;p48"/>
              <p:cNvSpPr/>
              <p:nvPr/>
            </p:nvSpPr>
            <p:spPr>
              <a:xfrm>
                <a:off x="1172494" y="1703885"/>
                <a:ext cx="8675" cy="8675"/>
              </a:xfrm>
              <a:custGeom>
                <a:avLst/>
                <a:gdLst/>
                <a:ahLst/>
                <a:cxnLst/>
                <a:rect l="l" t="t" r="r" b="b"/>
                <a:pathLst>
                  <a:path w="546" h="546" extrusionOk="0">
                    <a:moveTo>
                      <a:pt x="273" y="1"/>
                    </a:moveTo>
                    <a:cubicBezTo>
                      <a:pt x="119" y="1"/>
                      <a:pt x="0" y="120"/>
                      <a:pt x="0" y="273"/>
                    </a:cubicBezTo>
                    <a:cubicBezTo>
                      <a:pt x="0" y="423"/>
                      <a:pt x="119" y="546"/>
                      <a:pt x="273" y="546"/>
                    </a:cubicBezTo>
                    <a:cubicBezTo>
                      <a:pt x="422" y="546"/>
                      <a:pt x="545" y="423"/>
                      <a:pt x="545" y="273"/>
                    </a:cubicBezTo>
                    <a:cubicBezTo>
                      <a:pt x="545" y="120"/>
                      <a:pt x="422" y="1"/>
                      <a:pt x="27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636;p48"/>
              <p:cNvSpPr/>
              <p:nvPr/>
            </p:nvSpPr>
            <p:spPr>
              <a:xfrm>
                <a:off x="1017193" y="1722172"/>
                <a:ext cx="8675" cy="8690"/>
              </a:xfrm>
              <a:custGeom>
                <a:avLst/>
                <a:gdLst/>
                <a:ahLst/>
                <a:cxnLst/>
                <a:rect l="l" t="t" r="r" b="b"/>
                <a:pathLst>
                  <a:path w="546" h="547" extrusionOk="0">
                    <a:moveTo>
                      <a:pt x="273" y="0"/>
                    </a:moveTo>
                    <a:cubicBezTo>
                      <a:pt x="123" y="0"/>
                      <a:pt x="0" y="124"/>
                      <a:pt x="0" y="273"/>
                    </a:cubicBezTo>
                    <a:cubicBezTo>
                      <a:pt x="0" y="426"/>
                      <a:pt x="123" y="546"/>
                      <a:pt x="273" y="546"/>
                    </a:cubicBezTo>
                    <a:cubicBezTo>
                      <a:pt x="423" y="546"/>
                      <a:pt x="545" y="426"/>
                      <a:pt x="545" y="273"/>
                    </a:cubicBezTo>
                    <a:cubicBezTo>
                      <a:pt x="545" y="124"/>
                      <a:pt x="423" y="0"/>
                      <a:pt x="27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637;p48"/>
              <p:cNvSpPr/>
              <p:nvPr/>
            </p:nvSpPr>
            <p:spPr>
              <a:xfrm>
                <a:off x="1326110" y="1722220"/>
                <a:ext cx="8690" cy="8690"/>
              </a:xfrm>
              <a:custGeom>
                <a:avLst/>
                <a:gdLst/>
                <a:ahLst/>
                <a:cxnLst/>
                <a:rect l="l" t="t" r="r" b="b"/>
                <a:pathLst>
                  <a:path w="547" h="547" extrusionOk="0">
                    <a:moveTo>
                      <a:pt x="274" y="1"/>
                    </a:moveTo>
                    <a:cubicBezTo>
                      <a:pt x="125" y="1"/>
                      <a:pt x="1" y="121"/>
                      <a:pt x="1" y="274"/>
                    </a:cubicBezTo>
                    <a:cubicBezTo>
                      <a:pt x="1" y="423"/>
                      <a:pt x="125" y="547"/>
                      <a:pt x="274" y="547"/>
                    </a:cubicBezTo>
                    <a:cubicBezTo>
                      <a:pt x="423" y="547"/>
                      <a:pt x="547" y="423"/>
                      <a:pt x="547" y="274"/>
                    </a:cubicBezTo>
                    <a:cubicBezTo>
                      <a:pt x="547" y="121"/>
                      <a:pt x="423" y="1"/>
                      <a:pt x="27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3638;p48"/>
            <p:cNvSpPr/>
            <p:nvPr/>
          </p:nvSpPr>
          <p:spPr>
            <a:xfrm>
              <a:off x="1270043" y="2677853"/>
              <a:ext cx="6673" cy="9612"/>
            </a:xfrm>
            <a:custGeom>
              <a:avLst/>
              <a:gdLst/>
              <a:ahLst/>
              <a:cxnLst/>
              <a:rect l="l" t="t" r="r" b="b"/>
              <a:pathLst>
                <a:path w="420" h="605" extrusionOk="0">
                  <a:moveTo>
                    <a:pt x="54" y="0"/>
                  </a:moveTo>
                  <a:cubicBezTo>
                    <a:pt x="47" y="0"/>
                    <a:pt x="42" y="2"/>
                    <a:pt x="38" y="5"/>
                  </a:cubicBezTo>
                  <a:cubicBezTo>
                    <a:pt x="1" y="35"/>
                    <a:pt x="64" y="173"/>
                    <a:pt x="154" y="334"/>
                  </a:cubicBezTo>
                  <a:cubicBezTo>
                    <a:pt x="238" y="483"/>
                    <a:pt x="318" y="604"/>
                    <a:pt x="365" y="604"/>
                  </a:cubicBezTo>
                  <a:cubicBezTo>
                    <a:pt x="368" y="604"/>
                    <a:pt x="371" y="604"/>
                    <a:pt x="374" y="603"/>
                  </a:cubicBezTo>
                  <a:cubicBezTo>
                    <a:pt x="419" y="588"/>
                    <a:pt x="397" y="423"/>
                    <a:pt x="299" y="252"/>
                  </a:cubicBezTo>
                  <a:cubicBezTo>
                    <a:pt x="214" y="100"/>
                    <a:pt x="101" y="0"/>
                    <a:pt x="5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3639;p48"/>
            <p:cNvGrpSpPr/>
            <p:nvPr/>
          </p:nvGrpSpPr>
          <p:grpSpPr>
            <a:xfrm>
              <a:off x="1215819" y="1694083"/>
              <a:ext cx="599658" cy="1005154"/>
              <a:chOff x="1215819" y="1694083"/>
              <a:chExt cx="599658" cy="1005154"/>
            </a:xfrm>
          </p:grpSpPr>
          <p:sp>
            <p:nvSpPr>
              <p:cNvPr id="63" name="Google Shape;3640;p48"/>
              <p:cNvSpPr/>
              <p:nvPr/>
            </p:nvSpPr>
            <p:spPr>
              <a:xfrm>
                <a:off x="1670185" y="1715451"/>
                <a:ext cx="145291" cy="100616"/>
              </a:xfrm>
              <a:custGeom>
                <a:avLst/>
                <a:gdLst/>
                <a:ahLst/>
                <a:cxnLst/>
                <a:rect l="l" t="t" r="r" b="b"/>
                <a:pathLst>
                  <a:path w="9145" h="6333" extrusionOk="0">
                    <a:moveTo>
                      <a:pt x="508" y="1"/>
                    </a:moveTo>
                    <a:cubicBezTo>
                      <a:pt x="258" y="1"/>
                      <a:pt x="53" y="199"/>
                      <a:pt x="45" y="454"/>
                    </a:cubicBezTo>
                    <a:cubicBezTo>
                      <a:pt x="1" y="1902"/>
                      <a:pt x="82" y="6332"/>
                      <a:pt x="82" y="6332"/>
                    </a:cubicBezTo>
                    <a:lnTo>
                      <a:pt x="1390" y="5025"/>
                    </a:lnTo>
                    <a:lnTo>
                      <a:pt x="8681" y="5025"/>
                    </a:lnTo>
                    <a:cubicBezTo>
                      <a:pt x="8934" y="5025"/>
                      <a:pt x="9144" y="4819"/>
                      <a:pt x="9144" y="4562"/>
                    </a:cubicBezTo>
                    <a:lnTo>
                      <a:pt x="9144" y="464"/>
                    </a:lnTo>
                    <a:cubicBezTo>
                      <a:pt x="9144" y="211"/>
                      <a:pt x="8934" y="1"/>
                      <a:pt x="8681"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641;p48"/>
              <p:cNvSpPr/>
              <p:nvPr/>
            </p:nvSpPr>
            <p:spPr>
              <a:xfrm>
                <a:off x="1719262" y="1750070"/>
                <a:ext cx="10931" cy="10915"/>
              </a:xfrm>
              <a:custGeom>
                <a:avLst/>
                <a:gdLst/>
                <a:ahLst/>
                <a:cxnLst/>
                <a:rect l="l" t="t" r="r" b="b"/>
                <a:pathLst>
                  <a:path w="688" h="687" extrusionOk="0">
                    <a:moveTo>
                      <a:pt x="344" y="0"/>
                    </a:moveTo>
                    <a:cubicBezTo>
                      <a:pt x="153" y="0"/>
                      <a:pt x="1" y="153"/>
                      <a:pt x="1" y="344"/>
                    </a:cubicBezTo>
                    <a:cubicBezTo>
                      <a:pt x="1" y="534"/>
                      <a:pt x="153" y="687"/>
                      <a:pt x="344" y="687"/>
                    </a:cubicBezTo>
                    <a:cubicBezTo>
                      <a:pt x="531" y="687"/>
                      <a:pt x="687" y="534"/>
                      <a:pt x="687" y="344"/>
                    </a:cubicBezTo>
                    <a:cubicBezTo>
                      <a:pt x="687" y="153"/>
                      <a:pt x="531" y="0"/>
                      <a:pt x="34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642;p48"/>
              <p:cNvSpPr/>
              <p:nvPr/>
            </p:nvSpPr>
            <p:spPr>
              <a:xfrm>
                <a:off x="1737596" y="1750070"/>
                <a:ext cx="10946" cy="10915"/>
              </a:xfrm>
              <a:custGeom>
                <a:avLst/>
                <a:gdLst/>
                <a:ahLst/>
                <a:cxnLst/>
                <a:rect l="l" t="t" r="r" b="b"/>
                <a:pathLst>
                  <a:path w="689" h="687" extrusionOk="0">
                    <a:moveTo>
                      <a:pt x="344" y="0"/>
                    </a:moveTo>
                    <a:cubicBezTo>
                      <a:pt x="154" y="0"/>
                      <a:pt x="0" y="153"/>
                      <a:pt x="0" y="344"/>
                    </a:cubicBezTo>
                    <a:cubicBezTo>
                      <a:pt x="0" y="534"/>
                      <a:pt x="154" y="687"/>
                      <a:pt x="344" y="687"/>
                    </a:cubicBezTo>
                    <a:cubicBezTo>
                      <a:pt x="535" y="687"/>
                      <a:pt x="688" y="534"/>
                      <a:pt x="688" y="344"/>
                    </a:cubicBezTo>
                    <a:cubicBezTo>
                      <a:pt x="688" y="153"/>
                      <a:pt x="535" y="0"/>
                      <a:pt x="34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643;p48"/>
              <p:cNvSpPr/>
              <p:nvPr/>
            </p:nvSpPr>
            <p:spPr>
              <a:xfrm>
                <a:off x="1755994" y="1750070"/>
                <a:ext cx="10867" cy="10915"/>
              </a:xfrm>
              <a:custGeom>
                <a:avLst/>
                <a:gdLst/>
                <a:ahLst/>
                <a:cxnLst/>
                <a:rect l="l" t="t" r="r" b="b"/>
                <a:pathLst>
                  <a:path w="684" h="687" extrusionOk="0">
                    <a:moveTo>
                      <a:pt x="344" y="0"/>
                    </a:moveTo>
                    <a:cubicBezTo>
                      <a:pt x="154" y="0"/>
                      <a:pt x="1" y="153"/>
                      <a:pt x="1" y="344"/>
                    </a:cubicBezTo>
                    <a:cubicBezTo>
                      <a:pt x="1" y="534"/>
                      <a:pt x="154" y="687"/>
                      <a:pt x="344" y="687"/>
                    </a:cubicBezTo>
                    <a:cubicBezTo>
                      <a:pt x="530" y="687"/>
                      <a:pt x="684" y="534"/>
                      <a:pt x="684" y="344"/>
                    </a:cubicBezTo>
                    <a:cubicBezTo>
                      <a:pt x="684" y="153"/>
                      <a:pt x="530" y="0"/>
                      <a:pt x="34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644;p48"/>
              <p:cNvSpPr/>
              <p:nvPr/>
            </p:nvSpPr>
            <p:spPr>
              <a:xfrm>
                <a:off x="1322631" y="2295218"/>
                <a:ext cx="395948" cy="403670"/>
              </a:xfrm>
              <a:custGeom>
                <a:avLst/>
                <a:gdLst/>
                <a:ahLst/>
                <a:cxnLst/>
                <a:rect l="l" t="t" r="r" b="b"/>
                <a:pathLst>
                  <a:path w="24922" h="25408" extrusionOk="0">
                    <a:moveTo>
                      <a:pt x="16924" y="2668"/>
                    </a:moveTo>
                    <a:lnTo>
                      <a:pt x="19265" y="11072"/>
                    </a:lnTo>
                    <a:lnTo>
                      <a:pt x="13876" y="11240"/>
                    </a:lnTo>
                    <a:lnTo>
                      <a:pt x="13611" y="11248"/>
                    </a:lnTo>
                    <a:lnTo>
                      <a:pt x="12949" y="11271"/>
                    </a:lnTo>
                    <a:lnTo>
                      <a:pt x="13125" y="2668"/>
                    </a:lnTo>
                    <a:close/>
                    <a:moveTo>
                      <a:pt x="10887" y="2769"/>
                    </a:moveTo>
                    <a:lnTo>
                      <a:pt x="11153" y="11326"/>
                    </a:lnTo>
                    <a:lnTo>
                      <a:pt x="4912" y="11521"/>
                    </a:lnTo>
                    <a:lnTo>
                      <a:pt x="7291" y="3681"/>
                    </a:lnTo>
                    <a:lnTo>
                      <a:pt x="7560" y="2791"/>
                    </a:lnTo>
                    <a:cubicBezTo>
                      <a:pt x="8557" y="2791"/>
                      <a:pt x="9722" y="2769"/>
                      <a:pt x="10887" y="2769"/>
                    </a:cubicBezTo>
                    <a:close/>
                    <a:moveTo>
                      <a:pt x="14010" y="0"/>
                    </a:moveTo>
                    <a:cubicBezTo>
                      <a:pt x="13382" y="0"/>
                      <a:pt x="12711" y="9"/>
                      <a:pt x="11994" y="28"/>
                    </a:cubicBezTo>
                    <a:cubicBezTo>
                      <a:pt x="3328" y="248"/>
                      <a:pt x="2757" y="1529"/>
                      <a:pt x="3197" y="2276"/>
                    </a:cubicBezTo>
                    <a:cubicBezTo>
                      <a:pt x="3389" y="2605"/>
                      <a:pt x="3756" y="2787"/>
                      <a:pt x="4133" y="2787"/>
                    </a:cubicBezTo>
                    <a:cubicBezTo>
                      <a:pt x="4158" y="2787"/>
                      <a:pt x="4184" y="2786"/>
                      <a:pt x="4209" y="2784"/>
                    </a:cubicBezTo>
                    <a:cubicBezTo>
                      <a:pt x="4422" y="2769"/>
                      <a:pt x="4702" y="2765"/>
                      <a:pt x="5035" y="2765"/>
                    </a:cubicBezTo>
                    <a:lnTo>
                      <a:pt x="4826" y="3681"/>
                    </a:lnTo>
                    <a:lnTo>
                      <a:pt x="0" y="25004"/>
                    </a:lnTo>
                    <a:lnTo>
                      <a:pt x="844" y="24929"/>
                    </a:lnTo>
                    <a:lnTo>
                      <a:pt x="4403" y="13190"/>
                    </a:lnTo>
                    <a:lnTo>
                      <a:pt x="11201" y="12929"/>
                    </a:lnTo>
                    <a:lnTo>
                      <a:pt x="11594" y="25407"/>
                    </a:lnTo>
                    <a:lnTo>
                      <a:pt x="12658" y="25407"/>
                    </a:lnTo>
                    <a:lnTo>
                      <a:pt x="12916" y="12862"/>
                    </a:lnTo>
                    <a:lnTo>
                      <a:pt x="12949" y="12862"/>
                    </a:lnTo>
                    <a:lnTo>
                      <a:pt x="13666" y="12835"/>
                    </a:lnTo>
                    <a:lnTo>
                      <a:pt x="19695" y="12604"/>
                    </a:lnTo>
                    <a:lnTo>
                      <a:pt x="23263" y="25407"/>
                    </a:lnTo>
                    <a:lnTo>
                      <a:pt x="24285" y="25407"/>
                    </a:lnTo>
                    <a:lnTo>
                      <a:pt x="19187" y="2668"/>
                    </a:lnTo>
                    <a:lnTo>
                      <a:pt x="21619" y="2668"/>
                    </a:lnTo>
                    <a:cubicBezTo>
                      <a:pt x="22689" y="2668"/>
                      <a:pt x="24921" y="0"/>
                      <a:pt x="14010"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645;p48"/>
              <p:cNvSpPr/>
              <p:nvPr/>
            </p:nvSpPr>
            <p:spPr>
              <a:xfrm>
                <a:off x="1215819" y="2631286"/>
                <a:ext cx="145688" cy="67951"/>
              </a:xfrm>
              <a:custGeom>
                <a:avLst/>
                <a:gdLst/>
                <a:ahLst/>
                <a:cxnLst/>
                <a:rect l="l" t="t" r="r" b="b"/>
                <a:pathLst>
                  <a:path w="9170" h="4277" extrusionOk="0">
                    <a:moveTo>
                      <a:pt x="9128" y="1"/>
                    </a:moveTo>
                    <a:lnTo>
                      <a:pt x="4191" y="34"/>
                    </a:lnTo>
                    <a:lnTo>
                      <a:pt x="4191" y="2790"/>
                    </a:lnTo>
                    <a:cubicBezTo>
                      <a:pt x="4191" y="2790"/>
                      <a:pt x="0" y="3806"/>
                      <a:pt x="1016" y="4120"/>
                    </a:cubicBezTo>
                    <a:cubicBezTo>
                      <a:pt x="1394" y="4237"/>
                      <a:pt x="2565" y="4277"/>
                      <a:pt x="3905" y="4277"/>
                    </a:cubicBezTo>
                    <a:cubicBezTo>
                      <a:pt x="5812" y="4277"/>
                      <a:pt x="8062" y="4197"/>
                      <a:pt x="8863" y="4147"/>
                    </a:cubicBezTo>
                    <a:lnTo>
                      <a:pt x="9170" y="4124"/>
                    </a:lnTo>
                    <a:lnTo>
                      <a:pt x="9128"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646;p48"/>
              <p:cNvSpPr/>
              <p:nvPr/>
            </p:nvSpPr>
            <p:spPr>
              <a:xfrm>
                <a:off x="1230118" y="2691389"/>
                <a:ext cx="131151" cy="2701"/>
              </a:xfrm>
              <a:custGeom>
                <a:avLst/>
                <a:gdLst/>
                <a:ahLst/>
                <a:cxnLst/>
                <a:rect l="l" t="t" r="r" b="b"/>
                <a:pathLst>
                  <a:path w="8255" h="170" extrusionOk="0">
                    <a:moveTo>
                      <a:pt x="4127" y="1"/>
                    </a:moveTo>
                    <a:cubicBezTo>
                      <a:pt x="1848" y="1"/>
                      <a:pt x="0" y="38"/>
                      <a:pt x="0" y="87"/>
                    </a:cubicBezTo>
                    <a:cubicBezTo>
                      <a:pt x="0" y="131"/>
                      <a:pt x="1848" y="169"/>
                      <a:pt x="4127" y="169"/>
                    </a:cubicBezTo>
                    <a:cubicBezTo>
                      <a:pt x="6406" y="169"/>
                      <a:pt x="8254" y="131"/>
                      <a:pt x="8254" y="87"/>
                    </a:cubicBezTo>
                    <a:cubicBezTo>
                      <a:pt x="8254" y="38"/>
                      <a:pt x="6406" y="1"/>
                      <a:pt x="41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647;p48"/>
              <p:cNvSpPr/>
              <p:nvPr/>
            </p:nvSpPr>
            <p:spPr>
              <a:xfrm>
                <a:off x="1274618" y="2676502"/>
                <a:ext cx="7006" cy="8134"/>
              </a:xfrm>
              <a:custGeom>
                <a:avLst/>
                <a:gdLst/>
                <a:ahLst/>
                <a:cxnLst/>
                <a:rect l="l" t="t" r="r" b="b"/>
                <a:pathLst>
                  <a:path w="441" h="512" extrusionOk="0">
                    <a:moveTo>
                      <a:pt x="56" y="0"/>
                    </a:moveTo>
                    <a:cubicBezTo>
                      <a:pt x="46" y="0"/>
                      <a:pt x="39" y="3"/>
                      <a:pt x="34" y="8"/>
                    </a:cubicBezTo>
                    <a:cubicBezTo>
                      <a:pt x="0" y="41"/>
                      <a:pt x="68" y="165"/>
                      <a:pt x="164" y="296"/>
                    </a:cubicBezTo>
                    <a:cubicBezTo>
                      <a:pt x="256" y="418"/>
                      <a:pt x="341" y="511"/>
                      <a:pt x="387" y="511"/>
                    </a:cubicBezTo>
                    <a:cubicBezTo>
                      <a:pt x="392" y="511"/>
                      <a:pt x="396" y="510"/>
                      <a:pt x="400" y="508"/>
                    </a:cubicBezTo>
                    <a:cubicBezTo>
                      <a:pt x="441" y="486"/>
                      <a:pt x="407" y="341"/>
                      <a:pt x="302" y="198"/>
                    </a:cubicBezTo>
                    <a:cubicBezTo>
                      <a:pt x="211" y="75"/>
                      <a:pt x="107" y="0"/>
                      <a:pt x="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648;p48"/>
              <p:cNvSpPr/>
              <p:nvPr/>
            </p:nvSpPr>
            <p:spPr>
              <a:xfrm>
                <a:off x="1337279" y="2677074"/>
                <a:ext cx="23100" cy="15427"/>
              </a:xfrm>
              <a:custGeom>
                <a:avLst/>
                <a:gdLst/>
                <a:ahLst/>
                <a:cxnLst/>
                <a:rect l="l" t="t" r="r" b="b"/>
                <a:pathLst>
                  <a:path w="1454" h="971" extrusionOk="0">
                    <a:moveTo>
                      <a:pt x="1148" y="0"/>
                    </a:moveTo>
                    <a:cubicBezTo>
                      <a:pt x="975" y="0"/>
                      <a:pt x="745" y="69"/>
                      <a:pt x="549" y="222"/>
                    </a:cubicBezTo>
                    <a:cubicBezTo>
                      <a:pt x="340" y="383"/>
                      <a:pt x="210" y="577"/>
                      <a:pt x="123" y="719"/>
                    </a:cubicBezTo>
                    <a:cubicBezTo>
                      <a:pt x="37" y="861"/>
                      <a:pt x="1" y="955"/>
                      <a:pt x="19" y="969"/>
                    </a:cubicBezTo>
                    <a:cubicBezTo>
                      <a:pt x="21" y="970"/>
                      <a:pt x="23" y="971"/>
                      <a:pt x="25" y="971"/>
                    </a:cubicBezTo>
                    <a:cubicBezTo>
                      <a:pt x="51" y="971"/>
                      <a:pt x="122" y="899"/>
                      <a:pt x="221" y="790"/>
                    </a:cubicBezTo>
                    <a:cubicBezTo>
                      <a:pt x="325" y="667"/>
                      <a:pt x="468" y="498"/>
                      <a:pt x="654" y="353"/>
                    </a:cubicBezTo>
                    <a:cubicBezTo>
                      <a:pt x="837" y="211"/>
                      <a:pt x="1039" y="140"/>
                      <a:pt x="1188" y="122"/>
                    </a:cubicBezTo>
                    <a:cubicBezTo>
                      <a:pt x="1251" y="114"/>
                      <a:pt x="1304" y="113"/>
                      <a:pt x="1346" y="113"/>
                    </a:cubicBezTo>
                    <a:cubicBezTo>
                      <a:pt x="1354" y="113"/>
                      <a:pt x="1362" y="113"/>
                      <a:pt x="1369" y="113"/>
                    </a:cubicBezTo>
                    <a:cubicBezTo>
                      <a:pt x="1413" y="113"/>
                      <a:pt x="1440" y="112"/>
                      <a:pt x="1446" y="99"/>
                    </a:cubicBezTo>
                    <a:cubicBezTo>
                      <a:pt x="1454" y="84"/>
                      <a:pt x="1360" y="13"/>
                      <a:pt x="1185" y="2"/>
                    </a:cubicBezTo>
                    <a:cubicBezTo>
                      <a:pt x="1173" y="1"/>
                      <a:pt x="1160" y="0"/>
                      <a:pt x="11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649;p48"/>
              <p:cNvSpPr/>
              <p:nvPr/>
            </p:nvSpPr>
            <p:spPr>
              <a:xfrm>
                <a:off x="1280370" y="2675994"/>
                <a:ext cx="8087" cy="3813"/>
              </a:xfrm>
              <a:custGeom>
                <a:avLst/>
                <a:gdLst/>
                <a:ahLst/>
                <a:cxnLst/>
                <a:rect l="l" t="t" r="r" b="b"/>
                <a:pathLst>
                  <a:path w="509" h="240" extrusionOk="0">
                    <a:moveTo>
                      <a:pt x="79" y="1"/>
                    </a:moveTo>
                    <a:cubicBezTo>
                      <a:pt x="52" y="1"/>
                      <a:pt x="32" y="7"/>
                      <a:pt x="23" y="21"/>
                    </a:cubicBezTo>
                    <a:cubicBezTo>
                      <a:pt x="1" y="59"/>
                      <a:pt x="87" y="156"/>
                      <a:pt x="225" y="208"/>
                    </a:cubicBezTo>
                    <a:cubicBezTo>
                      <a:pt x="285" y="230"/>
                      <a:pt x="343" y="240"/>
                      <a:pt x="390" y="240"/>
                    </a:cubicBezTo>
                    <a:cubicBezTo>
                      <a:pt x="453" y="240"/>
                      <a:pt x="497" y="223"/>
                      <a:pt x="501" y="197"/>
                    </a:cubicBezTo>
                    <a:cubicBezTo>
                      <a:pt x="509" y="148"/>
                      <a:pt x="408" y="96"/>
                      <a:pt x="285" y="51"/>
                    </a:cubicBezTo>
                    <a:cubicBezTo>
                      <a:pt x="204" y="22"/>
                      <a:pt x="129" y="1"/>
                      <a:pt x="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650;p48"/>
              <p:cNvSpPr/>
              <p:nvPr/>
            </p:nvSpPr>
            <p:spPr>
              <a:xfrm>
                <a:off x="1281911" y="2670815"/>
                <a:ext cx="9517" cy="2685"/>
              </a:xfrm>
              <a:custGeom>
                <a:avLst/>
                <a:gdLst/>
                <a:ahLst/>
                <a:cxnLst/>
                <a:rect l="l" t="t" r="r" b="b"/>
                <a:pathLst>
                  <a:path w="599" h="169" extrusionOk="0">
                    <a:moveTo>
                      <a:pt x="303" y="0"/>
                    </a:moveTo>
                    <a:cubicBezTo>
                      <a:pt x="143" y="0"/>
                      <a:pt x="8" y="33"/>
                      <a:pt x="4" y="82"/>
                    </a:cubicBezTo>
                    <a:cubicBezTo>
                      <a:pt x="0" y="127"/>
                      <a:pt x="131" y="168"/>
                      <a:pt x="300" y="168"/>
                    </a:cubicBezTo>
                    <a:cubicBezTo>
                      <a:pt x="307" y="168"/>
                      <a:pt x="315" y="168"/>
                      <a:pt x="322" y="168"/>
                    </a:cubicBezTo>
                    <a:cubicBezTo>
                      <a:pt x="479" y="168"/>
                      <a:pt x="598" y="133"/>
                      <a:pt x="595" y="90"/>
                    </a:cubicBezTo>
                    <a:cubicBezTo>
                      <a:pt x="591" y="41"/>
                      <a:pt x="460" y="4"/>
                      <a:pt x="3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651;p48"/>
              <p:cNvSpPr/>
              <p:nvPr/>
            </p:nvSpPr>
            <p:spPr>
              <a:xfrm>
                <a:off x="1381430" y="2631286"/>
                <a:ext cx="145704" cy="67951"/>
              </a:xfrm>
              <a:custGeom>
                <a:avLst/>
                <a:gdLst/>
                <a:ahLst/>
                <a:cxnLst/>
                <a:rect l="l" t="t" r="r" b="b"/>
                <a:pathLst>
                  <a:path w="9171" h="4277" extrusionOk="0">
                    <a:moveTo>
                      <a:pt x="9133" y="1"/>
                    </a:moveTo>
                    <a:lnTo>
                      <a:pt x="4191" y="34"/>
                    </a:lnTo>
                    <a:lnTo>
                      <a:pt x="4191" y="2790"/>
                    </a:lnTo>
                    <a:cubicBezTo>
                      <a:pt x="4191" y="2790"/>
                      <a:pt x="1" y="3806"/>
                      <a:pt x="1020" y="4120"/>
                    </a:cubicBezTo>
                    <a:cubicBezTo>
                      <a:pt x="1396" y="4237"/>
                      <a:pt x="2567" y="4277"/>
                      <a:pt x="3908" y="4277"/>
                    </a:cubicBezTo>
                    <a:cubicBezTo>
                      <a:pt x="5815" y="4277"/>
                      <a:pt x="8066" y="4197"/>
                      <a:pt x="8864" y="4147"/>
                    </a:cubicBezTo>
                    <a:lnTo>
                      <a:pt x="9170" y="4124"/>
                    </a:lnTo>
                    <a:lnTo>
                      <a:pt x="9133"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652;p48"/>
              <p:cNvSpPr/>
              <p:nvPr/>
            </p:nvSpPr>
            <p:spPr>
              <a:xfrm>
                <a:off x="1395792" y="2691389"/>
                <a:ext cx="131088" cy="2701"/>
              </a:xfrm>
              <a:custGeom>
                <a:avLst/>
                <a:gdLst/>
                <a:ahLst/>
                <a:cxnLst/>
                <a:rect l="l" t="t" r="r" b="b"/>
                <a:pathLst>
                  <a:path w="8251" h="170" extrusionOk="0">
                    <a:moveTo>
                      <a:pt x="4124" y="1"/>
                    </a:moveTo>
                    <a:cubicBezTo>
                      <a:pt x="1845" y="1"/>
                      <a:pt x="0" y="38"/>
                      <a:pt x="0" y="87"/>
                    </a:cubicBezTo>
                    <a:cubicBezTo>
                      <a:pt x="0" y="131"/>
                      <a:pt x="1845" y="169"/>
                      <a:pt x="4124" y="169"/>
                    </a:cubicBezTo>
                    <a:cubicBezTo>
                      <a:pt x="6402" y="169"/>
                      <a:pt x="8251" y="131"/>
                      <a:pt x="8251" y="87"/>
                    </a:cubicBezTo>
                    <a:cubicBezTo>
                      <a:pt x="8251" y="38"/>
                      <a:pt x="6402" y="1"/>
                      <a:pt x="41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653;p48"/>
              <p:cNvSpPr/>
              <p:nvPr/>
            </p:nvSpPr>
            <p:spPr>
              <a:xfrm>
                <a:off x="1440293" y="2676502"/>
                <a:ext cx="7022" cy="8134"/>
              </a:xfrm>
              <a:custGeom>
                <a:avLst/>
                <a:gdLst/>
                <a:ahLst/>
                <a:cxnLst/>
                <a:rect l="l" t="t" r="r" b="b"/>
                <a:pathLst>
                  <a:path w="442" h="512" extrusionOk="0">
                    <a:moveTo>
                      <a:pt x="55" y="0"/>
                    </a:moveTo>
                    <a:cubicBezTo>
                      <a:pt x="46" y="0"/>
                      <a:pt x="39" y="3"/>
                      <a:pt x="35" y="8"/>
                    </a:cubicBezTo>
                    <a:cubicBezTo>
                      <a:pt x="1" y="41"/>
                      <a:pt x="68" y="165"/>
                      <a:pt x="165" y="296"/>
                    </a:cubicBezTo>
                    <a:cubicBezTo>
                      <a:pt x="253" y="418"/>
                      <a:pt x="341" y="511"/>
                      <a:pt x="387" y="511"/>
                    </a:cubicBezTo>
                    <a:cubicBezTo>
                      <a:pt x="392" y="511"/>
                      <a:pt x="396" y="510"/>
                      <a:pt x="400" y="508"/>
                    </a:cubicBezTo>
                    <a:cubicBezTo>
                      <a:pt x="442" y="486"/>
                      <a:pt x="404" y="341"/>
                      <a:pt x="299" y="198"/>
                    </a:cubicBezTo>
                    <a:cubicBezTo>
                      <a:pt x="211" y="75"/>
                      <a:pt x="104" y="0"/>
                      <a:pt x="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654;p48"/>
              <p:cNvSpPr/>
              <p:nvPr/>
            </p:nvSpPr>
            <p:spPr>
              <a:xfrm>
                <a:off x="1435670" y="2677853"/>
                <a:ext cx="6657" cy="9612"/>
              </a:xfrm>
              <a:custGeom>
                <a:avLst/>
                <a:gdLst/>
                <a:ahLst/>
                <a:cxnLst/>
                <a:rect l="l" t="t" r="r" b="b"/>
                <a:pathLst>
                  <a:path w="419" h="605" extrusionOk="0">
                    <a:moveTo>
                      <a:pt x="54" y="0"/>
                    </a:moveTo>
                    <a:cubicBezTo>
                      <a:pt x="48" y="0"/>
                      <a:pt x="42" y="2"/>
                      <a:pt x="38" y="5"/>
                    </a:cubicBezTo>
                    <a:cubicBezTo>
                      <a:pt x="0" y="35"/>
                      <a:pt x="64" y="173"/>
                      <a:pt x="153" y="334"/>
                    </a:cubicBezTo>
                    <a:cubicBezTo>
                      <a:pt x="237" y="483"/>
                      <a:pt x="321" y="604"/>
                      <a:pt x="368" y="604"/>
                    </a:cubicBezTo>
                    <a:cubicBezTo>
                      <a:pt x="371" y="604"/>
                      <a:pt x="375" y="604"/>
                      <a:pt x="378" y="603"/>
                    </a:cubicBezTo>
                    <a:cubicBezTo>
                      <a:pt x="419" y="588"/>
                      <a:pt x="396" y="423"/>
                      <a:pt x="299" y="252"/>
                    </a:cubicBezTo>
                    <a:cubicBezTo>
                      <a:pt x="213" y="100"/>
                      <a:pt x="104" y="0"/>
                      <a:pt x="5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655;p48"/>
              <p:cNvSpPr/>
              <p:nvPr/>
            </p:nvSpPr>
            <p:spPr>
              <a:xfrm>
                <a:off x="1502954" y="2677074"/>
                <a:ext cx="23053" cy="15427"/>
              </a:xfrm>
              <a:custGeom>
                <a:avLst/>
                <a:gdLst/>
                <a:ahLst/>
                <a:cxnLst/>
                <a:rect l="l" t="t" r="r" b="b"/>
                <a:pathLst>
                  <a:path w="1451" h="971" extrusionOk="0">
                    <a:moveTo>
                      <a:pt x="1144" y="0"/>
                    </a:moveTo>
                    <a:cubicBezTo>
                      <a:pt x="972" y="0"/>
                      <a:pt x="745" y="69"/>
                      <a:pt x="550" y="222"/>
                    </a:cubicBezTo>
                    <a:cubicBezTo>
                      <a:pt x="341" y="383"/>
                      <a:pt x="206" y="577"/>
                      <a:pt x="120" y="719"/>
                    </a:cubicBezTo>
                    <a:cubicBezTo>
                      <a:pt x="38" y="861"/>
                      <a:pt x="1" y="955"/>
                      <a:pt x="20" y="969"/>
                    </a:cubicBezTo>
                    <a:cubicBezTo>
                      <a:pt x="21" y="970"/>
                      <a:pt x="23" y="971"/>
                      <a:pt x="26" y="971"/>
                    </a:cubicBezTo>
                    <a:cubicBezTo>
                      <a:pt x="51" y="971"/>
                      <a:pt x="119" y="899"/>
                      <a:pt x="218" y="790"/>
                    </a:cubicBezTo>
                    <a:cubicBezTo>
                      <a:pt x="326" y="667"/>
                      <a:pt x="468" y="498"/>
                      <a:pt x="651" y="353"/>
                    </a:cubicBezTo>
                    <a:cubicBezTo>
                      <a:pt x="834" y="211"/>
                      <a:pt x="1035" y="140"/>
                      <a:pt x="1185" y="122"/>
                    </a:cubicBezTo>
                    <a:cubicBezTo>
                      <a:pt x="1248" y="114"/>
                      <a:pt x="1302" y="113"/>
                      <a:pt x="1344" y="113"/>
                    </a:cubicBezTo>
                    <a:cubicBezTo>
                      <a:pt x="1352" y="113"/>
                      <a:pt x="1360" y="113"/>
                      <a:pt x="1367" y="113"/>
                    </a:cubicBezTo>
                    <a:cubicBezTo>
                      <a:pt x="1412" y="113"/>
                      <a:pt x="1439" y="112"/>
                      <a:pt x="1442" y="99"/>
                    </a:cubicBezTo>
                    <a:cubicBezTo>
                      <a:pt x="1450" y="84"/>
                      <a:pt x="1361" y="13"/>
                      <a:pt x="1181" y="2"/>
                    </a:cubicBezTo>
                    <a:cubicBezTo>
                      <a:pt x="1169" y="1"/>
                      <a:pt x="1157" y="0"/>
                      <a:pt x="11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656;p48"/>
              <p:cNvSpPr/>
              <p:nvPr/>
            </p:nvSpPr>
            <p:spPr>
              <a:xfrm>
                <a:off x="1445997" y="2675994"/>
                <a:ext cx="8087" cy="3813"/>
              </a:xfrm>
              <a:custGeom>
                <a:avLst/>
                <a:gdLst/>
                <a:ahLst/>
                <a:cxnLst/>
                <a:rect l="l" t="t" r="r" b="b"/>
                <a:pathLst>
                  <a:path w="509" h="240" extrusionOk="0">
                    <a:moveTo>
                      <a:pt x="79" y="1"/>
                    </a:moveTo>
                    <a:cubicBezTo>
                      <a:pt x="53" y="1"/>
                      <a:pt x="34" y="7"/>
                      <a:pt x="26" y="21"/>
                    </a:cubicBezTo>
                    <a:cubicBezTo>
                      <a:pt x="0" y="59"/>
                      <a:pt x="86" y="156"/>
                      <a:pt x="228" y="208"/>
                    </a:cubicBezTo>
                    <a:cubicBezTo>
                      <a:pt x="289" y="230"/>
                      <a:pt x="346" y="240"/>
                      <a:pt x="392" y="240"/>
                    </a:cubicBezTo>
                    <a:cubicBezTo>
                      <a:pt x="454" y="240"/>
                      <a:pt x="496" y="223"/>
                      <a:pt x="500" y="197"/>
                    </a:cubicBezTo>
                    <a:cubicBezTo>
                      <a:pt x="508" y="148"/>
                      <a:pt x="407" y="96"/>
                      <a:pt x="284" y="51"/>
                    </a:cubicBezTo>
                    <a:cubicBezTo>
                      <a:pt x="204" y="22"/>
                      <a:pt x="129" y="1"/>
                      <a:pt x="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657;p48"/>
              <p:cNvSpPr/>
              <p:nvPr/>
            </p:nvSpPr>
            <p:spPr>
              <a:xfrm>
                <a:off x="1447522" y="2670815"/>
                <a:ext cx="9517" cy="2685"/>
              </a:xfrm>
              <a:custGeom>
                <a:avLst/>
                <a:gdLst/>
                <a:ahLst/>
                <a:cxnLst/>
                <a:rect l="l" t="t" r="r" b="b"/>
                <a:pathLst>
                  <a:path w="599" h="169" extrusionOk="0">
                    <a:moveTo>
                      <a:pt x="304" y="0"/>
                    </a:moveTo>
                    <a:cubicBezTo>
                      <a:pt x="143" y="0"/>
                      <a:pt x="13" y="33"/>
                      <a:pt x="9" y="82"/>
                    </a:cubicBezTo>
                    <a:cubicBezTo>
                      <a:pt x="1" y="127"/>
                      <a:pt x="135" y="168"/>
                      <a:pt x="300" y="168"/>
                    </a:cubicBezTo>
                    <a:cubicBezTo>
                      <a:pt x="308" y="168"/>
                      <a:pt x="315" y="168"/>
                      <a:pt x="323" y="168"/>
                    </a:cubicBezTo>
                    <a:cubicBezTo>
                      <a:pt x="480" y="168"/>
                      <a:pt x="599" y="133"/>
                      <a:pt x="599" y="90"/>
                    </a:cubicBezTo>
                    <a:cubicBezTo>
                      <a:pt x="595" y="41"/>
                      <a:pt x="464" y="4"/>
                      <a:pt x="3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658;p48"/>
              <p:cNvSpPr/>
              <p:nvPr/>
            </p:nvSpPr>
            <p:spPr>
              <a:xfrm>
                <a:off x="1553984" y="1743541"/>
                <a:ext cx="130103" cy="183199"/>
              </a:xfrm>
              <a:custGeom>
                <a:avLst/>
                <a:gdLst/>
                <a:ahLst/>
                <a:cxnLst/>
                <a:rect l="l" t="t" r="r" b="b"/>
                <a:pathLst>
                  <a:path w="8189" h="11531" extrusionOk="0">
                    <a:moveTo>
                      <a:pt x="2218" y="77"/>
                    </a:moveTo>
                    <a:cubicBezTo>
                      <a:pt x="2453" y="77"/>
                      <a:pt x="2717" y="126"/>
                      <a:pt x="2981" y="261"/>
                    </a:cubicBezTo>
                    <a:cubicBezTo>
                      <a:pt x="3516" y="527"/>
                      <a:pt x="3994" y="1151"/>
                      <a:pt x="4136" y="1935"/>
                    </a:cubicBezTo>
                    <a:cubicBezTo>
                      <a:pt x="4214" y="2327"/>
                      <a:pt x="4214" y="2753"/>
                      <a:pt x="4162" y="3186"/>
                    </a:cubicBezTo>
                    <a:cubicBezTo>
                      <a:pt x="4129" y="3507"/>
                      <a:pt x="4039" y="3836"/>
                      <a:pt x="3998" y="4187"/>
                    </a:cubicBezTo>
                    <a:cubicBezTo>
                      <a:pt x="3960" y="3940"/>
                      <a:pt x="3953" y="3690"/>
                      <a:pt x="3941" y="3444"/>
                    </a:cubicBezTo>
                    <a:cubicBezTo>
                      <a:pt x="3915" y="2842"/>
                      <a:pt x="3860" y="2230"/>
                      <a:pt x="3636" y="1670"/>
                    </a:cubicBezTo>
                    <a:cubicBezTo>
                      <a:pt x="3412" y="1110"/>
                      <a:pt x="3004" y="601"/>
                      <a:pt x="2443" y="374"/>
                    </a:cubicBezTo>
                    <a:cubicBezTo>
                      <a:pt x="2266" y="302"/>
                      <a:pt x="2072" y="267"/>
                      <a:pt x="1879" y="267"/>
                    </a:cubicBezTo>
                    <a:cubicBezTo>
                      <a:pt x="1665" y="267"/>
                      <a:pt x="1452" y="310"/>
                      <a:pt x="1260" y="396"/>
                    </a:cubicBezTo>
                    <a:cubicBezTo>
                      <a:pt x="1331" y="339"/>
                      <a:pt x="1443" y="265"/>
                      <a:pt x="1604" y="198"/>
                    </a:cubicBezTo>
                    <a:cubicBezTo>
                      <a:pt x="1758" y="131"/>
                      <a:pt x="1973" y="77"/>
                      <a:pt x="2218" y="77"/>
                    </a:cubicBezTo>
                    <a:close/>
                    <a:moveTo>
                      <a:pt x="2267" y="0"/>
                    </a:moveTo>
                    <a:cubicBezTo>
                      <a:pt x="1990" y="0"/>
                      <a:pt x="1750" y="68"/>
                      <a:pt x="1581" y="149"/>
                    </a:cubicBezTo>
                    <a:cubicBezTo>
                      <a:pt x="1424" y="224"/>
                      <a:pt x="1316" y="306"/>
                      <a:pt x="1249" y="370"/>
                    </a:cubicBezTo>
                    <a:cubicBezTo>
                      <a:pt x="1226" y="392"/>
                      <a:pt x="1211" y="411"/>
                      <a:pt x="1197" y="426"/>
                    </a:cubicBezTo>
                    <a:cubicBezTo>
                      <a:pt x="1043" y="504"/>
                      <a:pt x="909" y="608"/>
                      <a:pt x="800" y="743"/>
                    </a:cubicBezTo>
                    <a:lnTo>
                      <a:pt x="1" y="7948"/>
                    </a:lnTo>
                    <a:lnTo>
                      <a:pt x="5862" y="11530"/>
                    </a:lnTo>
                    <a:cubicBezTo>
                      <a:pt x="6313" y="11486"/>
                      <a:pt x="6777" y="11441"/>
                      <a:pt x="7195" y="11258"/>
                    </a:cubicBezTo>
                    <a:cubicBezTo>
                      <a:pt x="7613" y="11079"/>
                      <a:pt x="7991" y="10734"/>
                      <a:pt x="8087" y="10286"/>
                    </a:cubicBezTo>
                    <a:cubicBezTo>
                      <a:pt x="8189" y="9842"/>
                      <a:pt x="7931" y="9312"/>
                      <a:pt x="7482" y="9214"/>
                    </a:cubicBezTo>
                    <a:cubicBezTo>
                      <a:pt x="7281" y="9169"/>
                      <a:pt x="7027" y="9196"/>
                      <a:pt x="6908" y="9028"/>
                    </a:cubicBezTo>
                    <a:cubicBezTo>
                      <a:pt x="6796" y="8871"/>
                      <a:pt x="6874" y="8662"/>
                      <a:pt x="6937" y="8483"/>
                    </a:cubicBezTo>
                    <a:cubicBezTo>
                      <a:pt x="7143" y="7911"/>
                      <a:pt x="7177" y="7264"/>
                      <a:pt x="6956" y="6697"/>
                    </a:cubicBezTo>
                    <a:cubicBezTo>
                      <a:pt x="6810" y="6320"/>
                      <a:pt x="6545" y="5983"/>
                      <a:pt x="6213" y="5759"/>
                    </a:cubicBezTo>
                    <a:cubicBezTo>
                      <a:pt x="6261" y="5711"/>
                      <a:pt x="6306" y="5659"/>
                      <a:pt x="6339" y="5599"/>
                    </a:cubicBezTo>
                    <a:cubicBezTo>
                      <a:pt x="6441" y="5420"/>
                      <a:pt x="6477" y="5218"/>
                      <a:pt x="6477" y="5031"/>
                    </a:cubicBezTo>
                    <a:cubicBezTo>
                      <a:pt x="6470" y="4661"/>
                      <a:pt x="6355" y="4303"/>
                      <a:pt x="6101" y="4087"/>
                    </a:cubicBezTo>
                    <a:cubicBezTo>
                      <a:pt x="5972" y="3979"/>
                      <a:pt x="5809" y="3924"/>
                      <a:pt x="5656" y="3924"/>
                    </a:cubicBezTo>
                    <a:cubicBezTo>
                      <a:pt x="5511" y="3924"/>
                      <a:pt x="5375" y="3973"/>
                      <a:pt x="5286" y="4075"/>
                    </a:cubicBezTo>
                    <a:cubicBezTo>
                      <a:pt x="5100" y="4266"/>
                      <a:pt x="5115" y="4568"/>
                      <a:pt x="5275" y="4680"/>
                    </a:cubicBezTo>
                    <a:cubicBezTo>
                      <a:pt x="5356" y="4743"/>
                      <a:pt x="5441" y="4765"/>
                      <a:pt x="5516" y="4765"/>
                    </a:cubicBezTo>
                    <a:cubicBezTo>
                      <a:pt x="5578" y="4765"/>
                      <a:pt x="5633" y="4749"/>
                      <a:pt x="5671" y="4728"/>
                    </a:cubicBezTo>
                    <a:cubicBezTo>
                      <a:pt x="5757" y="4684"/>
                      <a:pt x="5768" y="4632"/>
                      <a:pt x="5768" y="4632"/>
                    </a:cubicBezTo>
                    <a:cubicBezTo>
                      <a:pt x="5768" y="4631"/>
                      <a:pt x="5768" y="4631"/>
                      <a:pt x="5767" y="4631"/>
                    </a:cubicBezTo>
                    <a:cubicBezTo>
                      <a:pt x="5761" y="4631"/>
                      <a:pt x="5733" y="4675"/>
                      <a:pt x="5660" y="4706"/>
                    </a:cubicBezTo>
                    <a:cubicBezTo>
                      <a:pt x="5630" y="4718"/>
                      <a:pt x="5590" y="4726"/>
                      <a:pt x="5545" y="4726"/>
                    </a:cubicBezTo>
                    <a:cubicBezTo>
                      <a:pt x="5472" y="4726"/>
                      <a:pt x="5385" y="4704"/>
                      <a:pt x="5308" y="4639"/>
                    </a:cubicBezTo>
                    <a:cubicBezTo>
                      <a:pt x="5182" y="4542"/>
                      <a:pt x="5174" y="4288"/>
                      <a:pt x="5343" y="4127"/>
                    </a:cubicBezTo>
                    <a:cubicBezTo>
                      <a:pt x="5414" y="4048"/>
                      <a:pt x="5524" y="4009"/>
                      <a:pt x="5642" y="4009"/>
                    </a:cubicBezTo>
                    <a:cubicBezTo>
                      <a:pt x="5776" y="4009"/>
                      <a:pt x="5922" y="4060"/>
                      <a:pt x="6037" y="4161"/>
                    </a:cubicBezTo>
                    <a:cubicBezTo>
                      <a:pt x="6258" y="4347"/>
                      <a:pt x="6365" y="4687"/>
                      <a:pt x="6365" y="5031"/>
                    </a:cubicBezTo>
                    <a:cubicBezTo>
                      <a:pt x="6365" y="5203"/>
                      <a:pt x="6329" y="5382"/>
                      <a:pt x="6235" y="5539"/>
                    </a:cubicBezTo>
                    <a:cubicBezTo>
                      <a:pt x="6201" y="5595"/>
                      <a:pt x="6156" y="5647"/>
                      <a:pt x="6108" y="5692"/>
                    </a:cubicBezTo>
                    <a:cubicBezTo>
                      <a:pt x="5970" y="5610"/>
                      <a:pt x="5820" y="5550"/>
                      <a:pt x="5663" y="5509"/>
                    </a:cubicBezTo>
                    <a:cubicBezTo>
                      <a:pt x="5327" y="5431"/>
                      <a:pt x="4965" y="5449"/>
                      <a:pt x="4659" y="5289"/>
                    </a:cubicBezTo>
                    <a:cubicBezTo>
                      <a:pt x="4401" y="5158"/>
                      <a:pt x="4218" y="4908"/>
                      <a:pt x="4114" y="4635"/>
                    </a:cubicBezTo>
                    <a:cubicBezTo>
                      <a:pt x="4110" y="4606"/>
                      <a:pt x="4106" y="4575"/>
                      <a:pt x="4106" y="4546"/>
                    </a:cubicBezTo>
                    <a:cubicBezTo>
                      <a:pt x="4106" y="4090"/>
                      <a:pt x="4248" y="3645"/>
                      <a:pt x="4293" y="3201"/>
                    </a:cubicBezTo>
                    <a:cubicBezTo>
                      <a:pt x="4345" y="2756"/>
                      <a:pt x="4341" y="2320"/>
                      <a:pt x="4259" y="1913"/>
                    </a:cubicBezTo>
                    <a:cubicBezTo>
                      <a:pt x="4102" y="1094"/>
                      <a:pt x="3594" y="444"/>
                      <a:pt x="3023" y="175"/>
                    </a:cubicBezTo>
                    <a:cubicBezTo>
                      <a:pt x="2758" y="48"/>
                      <a:pt x="2500" y="0"/>
                      <a:pt x="22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659;p48"/>
              <p:cNvSpPr/>
              <p:nvPr/>
            </p:nvSpPr>
            <p:spPr>
              <a:xfrm>
                <a:off x="1466889" y="1696005"/>
                <a:ext cx="118330" cy="251801"/>
              </a:xfrm>
              <a:custGeom>
                <a:avLst/>
                <a:gdLst/>
                <a:ahLst/>
                <a:cxnLst/>
                <a:rect l="l" t="t" r="r" b="b"/>
                <a:pathLst>
                  <a:path w="7448" h="15849" extrusionOk="0">
                    <a:moveTo>
                      <a:pt x="3208" y="0"/>
                    </a:moveTo>
                    <a:lnTo>
                      <a:pt x="1476" y="900"/>
                    </a:lnTo>
                    <a:cubicBezTo>
                      <a:pt x="568" y="1371"/>
                      <a:pt x="0" y="2312"/>
                      <a:pt x="11" y="3331"/>
                    </a:cubicBezTo>
                    <a:cubicBezTo>
                      <a:pt x="23" y="4665"/>
                      <a:pt x="56" y="6473"/>
                      <a:pt x="145" y="7500"/>
                    </a:cubicBezTo>
                    <a:cubicBezTo>
                      <a:pt x="295" y="9263"/>
                      <a:pt x="2081" y="9409"/>
                      <a:pt x="2081" y="9409"/>
                    </a:cubicBezTo>
                    <a:cubicBezTo>
                      <a:pt x="2081" y="9409"/>
                      <a:pt x="2155" y="10044"/>
                      <a:pt x="2211" y="10675"/>
                    </a:cubicBezTo>
                    <a:cubicBezTo>
                      <a:pt x="2211" y="10679"/>
                      <a:pt x="1823" y="15849"/>
                      <a:pt x="3628" y="15849"/>
                    </a:cubicBezTo>
                    <a:cubicBezTo>
                      <a:pt x="3636" y="15849"/>
                      <a:pt x="3645" y="15849"/>
                      <a:pt x="3653" y="15848"/>
                    </a:cubicBezTo>
                    <a:cubicBezTo>
                      <a:pt x="5009" y="15814"/>
                      <a:pt x="5917" y="12968"/>
                      <a:pt x="6305" y="11475"/>
                    </a:cubicBezTo>
                    <a:lnTo>
                      <a:pt x="6506" y="10653"/>
                    </a:lnTo>
                    <a:lnTo>
                      <a:pt x="6506" y="10608"/>
                    </a:lnTo>
                    <a:cubicBezTo>
                      <a:pt x="6510" y="10589"/>
                      <a:pt x="6514" y="10575"/>
                      <a:pt x="6514" y="10575"/>
                    </a:cubicBezTo>
                    <a:lnTo>
                      <a:pt x="6506" y="10575"/>
                    </a:lnTo>
                    <a:lnTo>
                      <a:pt x="6465" y="5622"/>
                    </a:lnTo>
                    <a:lnTo>
                      <a:pt x="6522" y="5677"/>
                    </a:lnTo>
                    <a:cubicBezTo>
                      <a:pt x="6579" y="5743"/>
                      <a:pt x="6663" y="5771"/>
                      <a:pt x="6751" y="5771"/>
                    </a:cubicBezTo>
                    <a:cubicBezTo>
                      <a:pt x="6818" y="5771"/>
                      <a:pt x="6886" y="5755"/>
                      <a:pt x="6947" y="5729"/>
                    </a:cubicBezTo>
                    <a:cubicBezTo>
                      <a:pt x="7146" y="5648"/>
                      <a:pt x="7298" y="5476"/>
                      <a:pt x="7373" y="5278"/>
                    </a:cubicBezTo>
                    <a:cubicBezTo>
                      <a:pt x="7448" y="5080"/>
                      <a:pt x="7444" y="4855"/>
                      <a:pt x="7384" y="4654"/>
                    </a:cubicBezTo>
                    <a:cubicBezTo>
                      <a:pt x="7343" y="4516"/>
                      <a:pt x="7272" y="4385"/>
                      <a:pt x="7156" y="4303"/>
                    </a:cubicBezTo>
                    <a:cubicBezTo>
                      <a:pt x="7066" y="4243"/>
                      <a:pt x="6951" y="4222"/>
                      <a:pt x="6831" y="4222"/>
                    </a:cubicBezTo>
                    <a:cubicBezTo>
                      <a:pt x="6703" y="4222"/>
                      <a:pt x="6570" y="4246"/>
                      <a:pt x="6454" y="4273"/>
                    </a:cubicBezTo>
                    <a:lnTo>
                      <a:pt x="6439" y="2619"/>
                    </a:lnTo>
                    <a:lnTo>
                      <a:pt x="3208"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660;p48"/>
              <p:cNvSpPr/>
              <p:nvPr/>
            </p:nvSpPr>
            <p:spPr>
              <a:xfrm>
                <a:off x="1473641" y="1765783"/>
                <a:ext cx="7308" cy="7197"/>
              </a:xfrm>
              <a:custGeom>
                <a:avLst/>
                <a:gdLst/>
                <a:ahLst/>
                <a:cxnLst/>
                <a:rect l="l" t="t" r="r" b="b"/>
                <a:pathLst>
                  <a:path w="460" h="453" extrusionOk="0">
                    <a:moveTo>
                      <a:pt x="232" y="1"/>
                    </a:moveTo>
                    <a:cubicBezTo>
                      <a:pt x="229" y="1"/>
                      <a:pt x="227" y="1"/>
                      <a:pt x="225" y="1"/>
                    </a:cubicBezTo>
                    <a:cubicBezTo>
                      <a:pt x="98" y="1"/>
                      <a:pt x="1" y="105"/>
                      <a:pt x="5" y="232"/>
                    </a:cubicBezTo>
                    <a:cubicBezTo>
                      <a:pt x="8" y="356"/>
                      <a:pt x="109" y="453"/>
                      <a:pt x="236" y="453"/>
                    </a:cubicBezTo>
                    <a:cubicBezTo>
                      <a:pt x="360" y="449"/>
                      <a:pt x="460" y="344"/>
                      <a:pt x="456" y="221"/>
                    </a:cubicBezTo>
                    <a:cubicBezTo>
                      <a:pt x="453" y="96"/>
                      <a:pt x="352" y="1"/>
                      <a:pt x="2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661;p48"/>
              <p:cNvSpPr/>
              <p:nvPr/>
            </p:nvSpPr>
            <p:spPr>
              <a:xfrm>
                <a:off x="1469908" y="1761080"/>
                <a:ext cx="14553" cy="4607"/>
              </a:xfrm>
              <a:custGeom>
                <a:avLst/>
                <a:gdLst/>
                <a:ahLst/>
                <a:cxnLst/>
                <a:rect l="l" t="t" r="r" b="b"/>
                <a:pathLst>
                  <a:path w="916" h="290" extrusionOk="0">
                    <a:moveTo>
                      <a:pt x="487" y="0"/>
                    </a:moveTo>
                    <a:cubicBezTo>
                      <a:pt x="471" y="0"/>
                      <a:pt x="454" y="1"/>
                      <a:pt x="438" y="2"/>
                    </a:cubicBezTo>
                    <a:cubicBezTo>
                      <a:pt x="288" y="16"/>
                      <a:pt x="161" y="83"/>
                      <a:pt x="93" y="151"/>
                    </a:cubicBezTo>
                    <a:cubicBezTo>
                      <a:pt x="23" y="214"/>
                      <a:pt x="0" y="274"/>
                      <a:pt x="15" y="285"/>
                    </a:cubicBezTo>
                    <a:cubicBezTo>
                      <a:pt x="18" y="288"/>
                      <a:pt x="22" y="289"/>
                      <a:pt x="27" y="289"/>
                    </a:cubicBezTo>
                    <a:cubicBezTo>
                      <a:pt x="76" y="289"/>
                      <a:pt x="228" y="168"/>
                      <a:pt x="448" y="151"/>
                    </a:cubicBezTo>
                    <a:cubicBezTo>
                      <a:pt x="470" y="149"/>
                      <a:pt x="491" y="148"/>
                      <a:pt x="512" y="148"/>
                    </a:cubicBezTo>
                    <a:cubicBezTo>
                      <a:pt x="694" y="148"/>
                      <a:pt x="835" y="217"/>
                      <a:pt x="887" y="217"/>
                    </a:cubicBezTo>
                    <a:cubicBezTo>
                      <a:pt x="895" y="217"/>
                      <a:pt x="901" y="215"/>
                      <a:pt x="905" y="211"/>
                    </a:cubicBezTo>
                    <a:cubicBezTo>
                      <a:pt x="915" y="196"/>
                      <a:pt x="886" y="144"/>
                      <a:pt x="803" y="87"/>
                    </a:cubicBezTo>
                    <a:cubicBezTo>
                      <a:pt x="730" y="41"/>
                      <a:pt x="619" y="0"/>
                      <a:pt x="4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662;p48"/>
              <p:cNvSpPr/>
              <p:nvPr/>
            </p:nvSpPr>
            <p:spPr>
              <a:xfrm>
                <a:off x="1515314" y="1764528"/>
                <a:ext cx="7245" cy="7197"/>
              </a:xfrm>
              <a:custGeom>
                <a:avLst/>
                <a:gdLst/>
                <a:ahLst/>
                <a:cxnLst/>
                <a:rect l="l" t="t" r="r" b="b"/>
                <a:pathLst>
                  <a:path w="456" h="453" extrusionOk="0">
                    <a:moveTo>
                      <a:pt x="231" y="1"/>
                    </a:moveTo>
                    <a:cubicBezTo>
                      <a:pt x="229" y="1"/>
                      <a:pt x="226" y="1"/>
                      <a:pt x="224" y="1"/>
                    </a:cubicBezTo>
                    <a:cubicBezTo>
                      <a:pt x="97" y="5"/>
                      <a:pt x="0" y="106"/>
                      <a:pt x="4" y="233"/>
                    </a:cubicBezTo>
                    <a:cubicBezTo>
                      <a:pt x="4" y="353"/>
                      <a:pt x="104" y="453"/>
                      <a:pt x="227" y="453"/>
                    </a:cubicBezTo>
                    <a:cubicBezTo>
                      <a:pt x="229" y="453"/>
                      <a:pt x="232" y="453"/>
                      <a:pt x="235" y="453"/>
                    </a:cubicBezTo>
                    <a:cubicBezTo>
                      <a:pt x="359" y="449"/>
                      <a:pt x="455" y="345"/>
                      <a:pt x="455" y="221"/>
                    </a:cubicBezTo>
                    <a:cubicBezTo>
                      <a:pt x="452" y="96"/>
                      <a:pt x="351" y="1"/>
                      <a:pt x="2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663;p48"/>
              <p:cNvSpPr/>
              <p:nvPr/>
            </p:nvSpPr>
            <p:spPr>
              <a:xfrm>
                <a:off x="1512820" y="1759825"/>
                <a:ext cx="14553" cy="4607"/>
              </a:xfrm>
              <a:custGeom>
                <a:avLst/>
                <a:gdLst/>
                <a:ahLst/>
                <a:cxnLst/>
                <a:rect l="l" t="t" r="r" b="b"/>
                <a:pathLst>
                  <a:path w="916" h="290" extrusionOk="0">
                    <a:moveTo>
                      <a:pt x="482" y="0"/>
                    </a:moveTo>
                    <a:cubicBezTo>
                      <a:pt x="467" y="0"/>
                      <a:pt x="452" y="1"/>
                      <a:pt x="437" y="2"/>
                    </a:cubicBezTo>
                    <a:cubicBezTo>
                      <a:pt x="283" y="14"/>
                      <a:pt x="161" y="85"/>
                      <a:pt x="93" y="148"/>
                    </a:cubicBezTo>
                    <a:cubicBezTo>
                      <a:pt x="19" y="215"/>
                      <a:pt x="0" y="271"/>
                      <a:pt x="11" y="286"/>
                    </a:cubicBezTo>
                    <a:cubicBezTo>
                      <a:pt x="13" y="288"/>
                      <a:pt x="17" y="289"/>
                      <a:pt x="21" y="289"/>
                    </a:cubicBezTo>
                    <a:cubicBezTo>
                      <a:pt x="69" y="289"/>
                      <a:pt x="225" y="165"/>
                      <a:pt x="448" y="148"/>
                    </a:cubicBezTo>
                    <a:cubicBezTo>
                      <a:pt x="470" y="146"/>
                      <a:pt x="491" y="145"/>
                      <a:pt x="512" y="145"/>
                    </a:cubicBezTo>
                    <a:cubicBezTo>
                      <a:pt x="693" y="145"/>
                      <a:pt x="834" y="214"/>
                      <a:pt x="883" y="214"/>
                    </a:cubicBezTo>
                    <a:cubicBezTo>
                      <a:pt x="892" y="214"/>
                      <a:pt x="897" y="212"/>
                      <a:pt x="900" y="207"/>
                    </a:cubicBezTo>
                    <a:cubicBezTo>
                      <a:pt x="915" y="193"/>
                      <a:pt x="881" y="140"/>
                      <a:pt x="803" y="88"/>
                    </a:cubicBezTo>
                    <a:cubicBezTo>
                      <a:pt x="729" y="41"/>
                      <a:pt x="613" y="0"/>
                      <a:pt x="4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664;p48"/>
              <p:cNvSpPr/>
              <p:nvPr/>
            </p:nvSpPr>
            <p:spPr>
              <a:xfrm>
                <a:off x="1489481" y="1763829"/>
                <a:ext cx="10581" cy="34253"/>
              </a:xfrm>
              <a:custGeom>
                <a:avLst/>
                <a:gdLst/>
                <a:ahLst/>
                <a:cxnLst/>
                <a:rect l="l" t="t" r="r" b="b"/>
                <a:pathLst>
                  <a:path w="666" h="2156" extrusionOk="0">
                    <a:moveTo>
                      <a:pt x="639" y="0"/>
                    </a:moveTo>
                    <a:cubicBezTo>
                      <a:pt x="607" y="0"/>
                      <a:pt x="415" y="576"/>
                      <a:pt x="202" y="1293"/>
                    </a:cubicBezTo>
                    <a:cubicBezTo>
                      <a:pt x="150" y="1472"/>
                      <a:pt x="102" y="1644"/>
                      <a:pt x="54" y="1805"/>
                    </a:cubicBezTo>
                    <a:cubicBezTo>
                      <a:pt x="35" y="1879"/>
                      <a:pt x="1" y="1969"/>
                      <a:pt x="38" y="2062"/>
                    </a:cubicBezTo>
                    <a:cubicBezTo>
                      <a:pt x="57" y="2107"/>
                      <a:pt x="106" y="2141"/>
                      <a:pt x="143" y="2148"/>
                    </a:cubicBezTo>
                    <a:cubicBezTo>
                      <a:pt x="166" y="2155"/>
                      <a:pt x="188" y="2156"/>
                      <a:pt x="208" y="2156"/>
                    </a:cubicBezTo>
                    <a:cubicBezTo>
                      <a:pt x="224" y="2156"/>
                      <a:pt x="238" y="2155"/>
                      <a:pt x="251" y="2155"/>
                    </a:cubicBezTo>
                    <a:cubicBezTo>
                      <a:pt x="497" y="2148"/>
                      <a:pt x="651" y="2137"/>
                      <a:pt x="651" y="2122"/>
                    </a:cubicBezTo>
                    <a:cubicBezTo>
                      <a:pt x="651" y="2107"/>
                      <a:pt x="497" y="2092"/>
                      <a:pt x="251" y="2081"/>
                    </a:cubicBezTo>
                    <a:cubicBezTo>
                      <a:pt x="188" y="2077"/>
                      <a:pt x="132" y="2070"/>
                      <a:pt x="116" y="2029"/>
                    </a:cubicBezTo>
                    <a:cubicBezTo>
                      <a:pt x="99" y="1980"/>
                      <a:pt x="121" y="1909"/>
                      <a:pt x="147" y="1831"/>
                    </a:cubicBezTo>
                    <a:cubicBezTo>
                      <a:pt x="195" y="1670"/>
                      <a:pt x="247" y="1502"/>
                      <a:pt x="304" y="1322"/>
                    </a:cubicBezTo>
                    <a:cubicBezTo>
                      <a:pt x="516" y="602"/>
                      <a:pt x="666" y="8"/>
                      <a:pt x="640" y="0"/>
                    </a:cubicBezTo>
                    <a:cubicBezTo>
                      <a:pt x="640" y="0"/>
                      <a:pt x="640" y="0"/>
                      <a:pt x="6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665;p48"/>
              <p:cNvSpPr/>
              <p:nvPr/>
            </p:nvSpPr>
            <p:spPr>
              <a:xfrm>
                <a:off x="1494120" y="1800720"/>
                <a:ext cx="21067" cy="11439"/>
              </a:xfrm>
              <a:custGeom>
                <a:avLst/>
                <a:gdLst/>
                <a:ahLst/>
                <a:cxnLst/>
                <a:rect l="l" t="t" r="r" b="b"/>
                <a:pathLst>
                  <a:path w="1326" h="720" extrusionOk="0">
                    <a:moveTo>
                      <a:pt x="1200" y="1"/>
                    </a:moveTo>
                    <a:lnTo>
                      <a:pt x="1200" y="1"/>
                    </a:lnTo>
                    <a:cubicBezTo>
                      <a:pt x="1184" y="1"/>
                      <a:pt x="485" y="435"/>
                      <a:pt x="0" y="446"/>
                    </a:cubicBezTo>
                    <a:cubicBezTo>
                      <a:pt x="0" y="446"/>
                      <a:pt x="200" y="720"/>
                      <a:pt x="532" y="720"/>
                    </a:cubicBezTo>
                    <a:cubicBezTo>
                      <a:pt x="618" y="720"/>
                      <a:pt x="713" y="701"/>
                      <a:pt x="815" y="655"/>
                    </a:cubicBezTo>
                    <a:cubicBezTo>
                      <a:pt x="1326" y="424"/>
                      <a:pt x="1200" y="2"/>
                      <a:pt x="1200" y="2"/>
                    </a:cubicBezTo>
                    <a:cubicBezTo>
                      <a:pt x="1200" y="1"/>
                      <a:pt x="1200" y="1"/>
                      <a:pt x="120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666;p48"/>
              <p:cNvSpPr/>
              <p:nvPr/>
            </p:nvSpPr>
            <p:spPr>
              <a:xfrm>
                <a:off x="1499935" y="1832018"/>
                <a:ext cx="36859" cy="20320"/>
              </a:xfrm>
              <a:custGeom>
                <a:avLst/>
                <a:gdLst/>
                <a:ahLst/>
                <a:cxnLst/>
                <a:rect l="l" t="t" r="r" b="b"/>
                <a:pathLst>
                  <a:path w="2320" h="1279" extrusionOk="0">
                    <a:moveTo>
                      <a:pt x="2320" y="0"/>
                    </a:moveTo>
                    <a:cubicBezTo>
                      <a:pt x="1189" y="833"/>
                      <a:pt x="1" y="848"/>
                      <a:pt x="1" y="848"/>
                    </a:cubicBezTo>
                    <a:lnTo>
                      <a:pt x="49" y="1278"/>
                    </a:lnTo>
                    <a:cubicBezTo>
                      <a:pt x="71" y="1278"/>
                      <a:pt x="93" y="1278"/>
                      <a:pt x="115" y="1278"/>
                    </a:cubicBezTo>
                    <a:cubicBezTo>
                      <a:pt x="1832" y="1278"/>
                      <a:pt x="2320" y="0"/>
                      <a:pt x="232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667;p48"/>
              <p:cNvSpPr/>
              <p:nvPr/>
            </p:nvSpPr>
            <p:spPr>
              <a:xfrm>
                <a:off x="1462091" y="1694083"/>
                <a:ext cx="120824" cy="69953"/>
              </a:xfrm>
              <a:custGeom>
                <a:avLst/>
                <a:gdLst/>
                <a:ahLst/>
                <a:cxnLst/>
                <a:rect l="l" t="t" r="r" b="b"/>
                <a:pathLst>
                  <a:path w="7605" h="4403" extrusionOk="0">
                    <a:moveTo>
                      <a:pt x="3713" y="1"/>
                    </a:moveTo>
                    <a:cubicBezTo>
                      <a:pt x="0" y="1"/>
                      <a:pt x="63" y="3666"/>
                      <a:pt x="63" y="3666"/>
                    </a:cubicBezTo>
                    <a:cubicBezTo>
                      <a:pt x="209" y="3686"/>
                      <a:pt x="347" y="3695"/>
                      <a:pt x="481" y="3695"/>
                    </a:cubicBezTo>
                    <a:cubicBezTo>
                      <a:pt x="1054" y="3695"/>
                      <a:pt x="1543" y="3529"/>
                      <a:pt x="2154" y="3374"/>
                    </a:cubicBezTo>
                    <a:cubicBezTo>
                      <a:pt x="2905" y="3184"/>
                      <a:pt x="3619" y="2687"/>
                      <a:pt x="3884" y="1959"/>
                    </a:cubicBezTo>
                    <a:cubicBezTo>
                      <a:pt x="3969" y="2437"/>
                      <a:pt x="4198" y="2892"/>
                      <a:pt x="4526" y="3251"/>
                    </a:cubicBezTo>
                    <a:cubicBezTo>
                      <a:pt x="4574" y="3307"/>
                      <a:pt x="4651" y="3357"/>
                      <a:pt x="4716" y="3357"/>
                    </a:cubicBezTo>
                    <a:cubicBezTo>
                      <a:pt x="4747" y="3357"/>
                      <a:pt x="4775" y="3346"/>
                      <a:pt x="4795" y="3318"/>
                    </a:cubicBezTo>
                    <a:cubicBezTo>
                      <a:pt x="4829" y="3273"/>
                      <a:pt x="4817" y="3210"/>
                      <a:pt x="4803" y="3158"/>
                    </a:cubicBezTo>
                    <a:cubicBezTo>
                      <a:pt x="4754" y="2952"/>
                      <a:pt x="4702" y="2747"/>
                      <a:pt x="4650" y="2542"/>
                    </a:cubicBezTo>
                    <a:lnTo>
                      <a:pt x="4650" y="2542"/>
                    </a:lnTo>
                    <a:cubicBezTo>
                      <a:pt x="4941" y="3009"/>
                      <a:pt x="5243" y="3483"/>
                      <a:pt x="5673" y="3826"/>
                    </a:cubicBezTo>
                    <a:cubicBezTo>
                      <a:pt x="5975" y="4067"/>
                      <a:pt x="6711" y="4402"/>
                      <a:pt x="7054" y="4402"/>
                    </a:cubicBezTo>
                    <a:cubicBezTo>
                      <a:pt x="7200" y="4402"/>
                      <a:pt x="7274" y="4342"/>
                      <a:pt x="7215" y="4188"/>
                    </a:cubicBezTo>
                    <a:cubicBezTo>
                      <a:pt x="7163" y="4062"/>
                      <a:pt x="7604" y="61"/>
                      <a:pt x="3802" y="1"/>
                    </a:cubicBezTo>
                    <a:cubicBezTo>
                      <a:pt x="3772" y="1"/>
                      <a:pt x="3742" y="1"/>
                      <a:pt x="37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668;p48"/>
              <p:cNvSpPr/>
              <p:nvPr/>
            </p:nvSpPr>
            <p:spPr>
              <a:xfrm>
                <a:off x="1569951" y="1769056"/>
                <a:ext cx="10168" cy="13536"/>
              </a:xfrm>
              <a:custGeom>
                <a:avLst/>
                <a:gdLst/>
                <a:ahLst/>
                <a:cxnLst/>
                <a:rect l="l" t="t" r="r" b="b"/>
                <a:pathLst>
                  <a:path w="640" h="852" extrusionOk="0">
                    <a:moveTo>
                      <a:pt x="233" y="0"/>
                    </a:moveTo>
                    <a:cubicBezTo>
                      <a:pt x="76" y="0"/>
                      <a:pt x="4" y="75"/>
                      <a:pt x="12" y="86"/>
                    </a:cubicBezTo>
                    <a:cubicBezTo>
                      <a:pt x="15" y="90"/>
                      <a:pt x="20" y="92"/>
                      <a:pt x="29" y="92"/>
                    </a:cubicBezTo>
                    <a:cubicBezTo>
                      <a:pt x="49" y="92"/>
                      <a:pt x="83" y="85"/>
                      <a:pt x="129" y="85"/>
                    </a:cubicBezTo>
                    <a:cubicBezTo>
                      <a:pt x="159" y="85"/>
                      <a:pt x="194" y="88"/>
                      <a:pt x="233" y="97"/>
                    </a:cubicBezTo>
                    <a:cubicBezTo>
                      <a:pt x="356" y="116"/>
                      <a:pt x="509" y="235"/>
                      <a:pt x="505" y="426"/>
                    </a:cubicBezTo>
                    <a:cubicBezTo>
                      <a:pt x="509" y="616"/>
                      <a:pt x="356" y="733"/>
                      <a:pt x="228" y="755"/>
                    </a:cubicBezTo>
                    <a:cubicBezTo>
                      <a:pt x="194" y="762"/>
                      <a:pt x="163" y="764"/>
                      <a:pt x="136" y="764"/>
                    </a:cubicBezTo>
                    <a:cubicBezTo>
                      <a:pt x="85" y="764"/>
                      <a:pt x="48" y="757"/>
                      <a:pt x="28" y="757"/>
                    </a:cubicBezTo>
                    <a:cubicBezTo>
                      <a:pt x="19" y="757"/>
                      <a:pt x="14" y="758"/>
                      <a:pt x="12" y="762"/>
                    </a:cubicBezTo>
                    <a:cubicBezTo>
                      <a:pt x="1" y="773"/>
                      <a:pt x="76" y="852"/>
                      <a:pt x="230" y="852"/>
                    </a:cubicBezTo>
                    <a:cubicBezTo>
                      <a:pt x="233" y="852"/>
                      <a:pt x="237" y="852"/>
                      <a:pt x="240" y="852"/>
                    </a:cubicBezTo>
                    <a:cubicBezTo>
                      <a:pt x="318" y="848"/>
                      <a:pt x="419" y="818"/>
                      <a:pt x="502" y="747"/>
                    </a:cubicBezTo>
                    <a:cubicBezTo>
                      <a:pt x="587" y="672"/>
                      <a:pt x="640" y="553"/>
                      <a:pt x="640" y="426"/>
                    </a:cubicBezTo>
                    <a:cubicBezTo>
                      <a:pt x="640" y="299"/>
                      <a:pt x="587" y="179"/>
                      <a:pt x="502" y="105"/>
                    </a:cubicBezTo>
                    <a:cubicBezTo>
                      <a:pt x="419" y="30"/>
                      <a:pt x="322" y="4"/>
                      <a:pt x="244" y="0"/>
                    </a:cubicBezTo>
                    <a:cubicBezTo>
                      <a:pt x="240" y="0"/>
                      <a:pt x="236" y="0"/>
                      <a:pt x="233"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669;p48"/>
              <p:cNvSpPr/>
              <p:nvPr/>
            </p:nvSpPr>
            <p:spPr>
              <a:xfrm>
                <a:off x="1376505" y="1864000"/>
                <a:ext cx="304547" cy="330905"/>
              </a:xfrm>
              <a:custGeom>
                <a:avLst/>
                <a:gdLst/>
                <a:ahLst/>
                <a:cxnLst/>
                <a:rect l="l" t="t" r="r" b="b"/>
                <a:pathLst>
                  <a:path w="19169" h="20828" extrusionOk="0">
                    <a:moveTo>
                      <a:pt x="12199" y="1"/>
                    </a:moveTo>
                    <a:cubicBezTo>
                      <a:pt x="12199" y="4"/>
                      <a:pt x="12199" y="15"/>
                      <a:pt x="12195" y="34"/>
                    </a:cubicBezTo>
                    <a:lnTo>
                      <a:pt x="12195" y="79"/>
                    </a:lnTo>
                    <a:lnTo>
                      <a:pt x="11994" y="901"/>
                    </a:lnTo>
                    <a:cubicBezTo>
                      <a:pt x="11606" y="2394"/>
                      <a:pt x="10698" y="5240"/>
                      <a:pt x="9342" y="5274"/>
                    </a:cubicBezTo>
                    <a:cubicBezTo>
                      <a:pt x="9334" y="5275"/>
                      <a:pt x="9325" y="5275"/>
                      <a:pt x="9317" y="5275"/>
                    </a:cubicBezTo>
                    <a:cubicBezTo>
                      <a:pt x="7633" y="5275"/>
                      <a:pt x="7855" y="782"/>
                      <a:pt x="7893" y="172"/>
                    </a:cubicBezTo>
                    <a:lnTo>
                      <a:pt x="7893" y="172"/>
                    </a:lnTo>
                    <a:cubicBezTo>
                      <a:pt x="7788" y="191"/>
                      <a:pt x="7770" y="206"/>
                      <a:pt x="7770" y="206"/>
                    </a:cubicBezTo>
                    <a:cubicBezTo>
                      <a:pt x="7770" y="206"/>
                      <a:pt x="2387" y="504"/>
                      <a:pt x="0" y="5222"/>
                    </a:cubicBezTo>
                    <a:lnTo>
                      <a:pt x="4146" y="8255"/>
                    </a:lnTo>
                    <a:lnTo>
                      <a:pt x="5162" y="7643"/>
                    </a:lnTo>
                    <a:lnTo>
                      <a:pt x="5162" y="7643"/>
                    </a:lnTo>
                    <a:cubicBezTo>
                      <a:pt x="5162" y="7643"/>
                      <a:pt x="5495" y="14321"/>
                      <a:pt x="4924" y="16136"/>
                    </a:cubicBezTo>
                    <a:cubicBezTo>
                      <a:pt x="4281" y="18190"/>
                      <a:pt x="3283" y="20465"/>
                      <a:pt x="3283" y="20465"/>
                    </a:cubicBezTo>
                    <a:cubicBezTo>
                      <a:pt x="4851" y="20343"/>
                      <a:pt x="6493" y="20287"/>
                      <a:pt x="8197" y="20287"/>
                    </a:cubicBezTo>
                    <a:cubicBezTo>
                      <a:pt x="11453" y="20287"/>
                      <a:pt x="14936" y="20491"/>
                      <a:pt x="18567" y="20827"/>
                    </a:cubicBezTo>
                    <a:lnTo>
                      <a:pt x="14869" y="7272"/>
                    </a:lnTo>
                    <a:cubicBezTo>
                      <a:pt x="16151" y="7194"/>
                      <a:pt x="17335" y="6966"/>
                      <a:pt x="18515" y="6533"/>
                    </a:cubicBezTo>
                    <a:lnTo>
                      <a:pt x="19169" y="6402"/>
                    </a:lnTo>
                    <a:cubicBezTo>
                      <a:pt x="19169" y="6402"/>
                      <a:pt x="17743" y="1"/>
                      <a:pt x="1279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670;p48"/>
              <p:cNvSpPr/>
              <p:nvPr/>
            </p:nvSpPr>
            <p:spPr>
              <a:xfrm>
                <a:off x="1534284" y="2016250"/>
                <a:ext cx="65727" cy="16745"/>
              </a:xfrm>
              <a:custGeom>
                <a:avLst/>
                <a:gdLst/>
                <a:ahLst/>
                <a:cxnLst/>
                <a:rect l="l" t="t" r="r" b="b"/>
                <a:pathLst>
                  <a:path w="4137" h="1054" extrusionOk="0">
                    <a:moveTo>
                      <a:pt x="10" y="1"/>
                    </a:moveTo>
                    <a:cubicBezTo>
                      <a:pt x="9" y="1"/>
                      <a:pt x="9" y="1"/>
                      <a:pt x="8" y="1"/>
                    </a:cubicBezTo>
                    <a:cubicBezTo>
                      <a:pt x="1" y="9"/>
                      <a:pt x="35" y="65"/>
                      <a:pt x="113" y="155"/>
                    </a:cubicBezTo>
                    <a:cubicBezTo>
                      <a:pt x="187" y="244"/>
                      <a:pt x="311" y="368"/>
                      <a:pt x="479" y="498"/>
                    </a:cubicBezTo>
                    <a:cubicBezTo>
                      <a:pt x="815" y="756"/>
                      <a:pt x="1372" y="1029"/>
                      <a:pt x="2033" y="1051"/>
                    </a:cubicBezTo>
                    <a:cubicBezTo>
                      <a:pt x="2067" y="1052"/>
                      <a:pt x="2101" y="1053"/>
                      <a:pt x="2135" y="1053"/>
                    </a:cubicBezTo>
                    <a:cubicBezTo>
                      <a:pt x="2753" y="1053"/>
                      <a:pt x="3288" y="834"/>
                      <a:pt x="3624" y="610"/>
                    </a:cubicBezTo>
                    <a:cubicBezTo>
                      <a:pt x="3804" y="494"/>
                      <a:pt x="3934" y="382"/>
                      <a:pt x="4016" y="296"/>
                    </a:cubicBezTo>
                    <a:cubicBezTo>
                      <a:pt x="4099" y="211"/>
                      <a:pt x="4136" y="158"/>
                      <a:pt x="4132" y="151"/>
                    </a:cubicBezTo>
                    <a:cubicBezTo>
                      <a:pt x="4131" y="150"/>
                      <a:pt x="4130" y="150"/>
                      <a:pt x="4129" y="150"/>
                    </a:cubicBezTo>
                    <a:cubicBezTo>
                      <a:pt x="4100" y="150"/>
                      <a:pt x="3921" y="334"/>
                      <a:pt x="3576" y="532"/>
                    </a:cubicBezTo>
                    <a:cubicBezTo>
                      <a:pt x="3239" y="727"/>
                      <a:pt x="2724" y="918"/>
                      <a:pt x="2136" y="918"/>
                    </a:cubicBezTo>
                    <a:cubicBezTo>
                      <a:pt x="2105" y="918"/>
                      <a:pt x="2073" y="918"/>
                      <a:pt x="2040" y="917"/>
                    </a:cubicBezTo>
                    <a:cubicBezTo>
                      <a:pt x="1409" y="894"/>
                      <a:pt x="875" y="651"/>
                      <a:pt x="535" y="420"/>
                    </a:cubicBezTo>
                    <a:cubicBezTo>
                      <a:pt x="203" y="196"/>
                      <a:pt x="35" y="1"/>
                      <a:pt x="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671;p48"/>
              <p:cNvSpPr/>
              <p:nvPr/>
            </p:nvSpPr>
            <p:spPr>
              <a:xfrm>
                <a:off x="1596658" y="1945105"/>
                <a:ext cx="41498" cy="130166"/>
              </a:xfrm>
              <a:custGeom>
                <a:avLst/>
                <a:gdLst/>
                <a:ahLst/>
                <a:cxnLst/>
                <a:rect l="l" t="t" r="r" b="b"/>
                <a:pathLst>
                  <a:path w="2612" h="8193" extrusionOk="0">
                    <a:moveTo>
                      <a:pt x="9" y="1"/>
                    </a:moveTo>
                    <a:cubicBezTo>
                      <a:pt x="9" y="1"/>
                      <a:pt x="9" y="1"/>
                      <a:pt x="8" y="1"/>
                    </a:cubicBezTo>
                    <a:cubicBezTo>
                      <a:pt x="0" y="5"/>
                      <a:pt x="34" y="121"/>
                      <a:pt x="102" y="326"/>
                    </a:cubicBezTo>
                    <a:cubicBezTo>
                      <a:pt x="176" y="557"/>
                      <a:pt x="277" y="852"/>
                      <a:pt x="393" y="1200"/>
                    </a:cubicBezTo>
                    <a:cubicBezTo>
                      <a:pt x="640" y="1936"/>
                      <a:pt x="979" y="2955"/>
                      <a:pt x="1338" y="4084"/>
                    </a:cubicBezTo>
                    <a:cubicBezTo>
                      <a:pt x="1696" y="5215"/>
                      <a:pt x="2007" y="6243"/>
                      <a:pt x="2227" y="6989"/>
                    </a:cubicBezTo>
                    <a:cubicBezTo>
                      <a:pt x="2331" y="7341"/>
                      <a:pt x="2421" y="7636"/>
                      <a:pt x="2488" y="7871"/>
                    </a:cubicBezTo>
                    <a:cubicBezTo>
                      <a:pt x="2555" y="8080"/>
                      <a:pt x="2593" y="8192"/>
                      <a:pt x="2604" y="8192"/>
                    </a:cubicBezTo>
                    <a:cubicBezTo>
                      <a:pt x="2612" y="8189"/>
                      <a:pt x="2589" y="8069"/>
                      <a:pt x="2541" y="7856"/>
                    </a:cubicBezTo>
                    <a:cubicBezTo>
                      <a:pt x="2492" y="7647"/>
                      <a:pt x="2417" y="7341"/>
                      <a:pt x="2317" y="6963"/>
                    </a:cubicBezTo>
                    <a:cubicBezTo>
                      <a:pt x="2119" y="6213"/>
                      <a:pt x="1827" y="5178"/>
                      <a:pt x="1469" y="4046"/>
                    </a:cubicBezTo>
                    <a:cubicBezTo>
                      <a:pt x="1110" y="2911"/>
                      <a:pt x="755" y="1899"/>
                      <a:pt x="483" y="1166"/>
                    </a:cubicBezTo>
                    <a:cubicBezTo>
                      <a:pt x="345" y="804"/>
                      <a:pt x="233" y="509"/>
                      <a:pt x="150" y="307"/>
                    </a:cubicBezTo>
                    <a:cubicBezTo>
                      <a:pt x="69" y="109"/>
                      <a:pt x="17" y="1"/>
                      <a:pt x="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672;p48"/>
              <p:cNvSpPr/>
              <p:nvPr/>
            </p:nvSpPr>
            <p:spPr>
              <a:xfrm>
                <a:off x="1592321" y="1904020"/>
                <a:ext cx="20368" cy="8754"/>
              </a:xfrm>
              <a:custGeom>
                <a:avLst/>
                <a:gdLst/>
                <a:ahLst/>
                <a:cxnLst/>
                <a:rect l="l" t="t" r="r" b="b"/>
                <a:pathLst>
                  <a:path w="1282" h="551" extrusionOk="0">
                    <a:moveTo>
                      <a:pt x="36" y="0"/>
                    </a:moveTo>
                    <a:cubicBezTo>
                      <a:pt x="27" y="0"/>
                      <a:pt x="22" y="2"/>
                      <a:pt x="20" y="6"/>
                    </a:cubicBezTo>
                    <a:cubicBezTo>
                      <a:pt x="1" y="40"/>
                      <a:pt x="255" y="216"/>
                      <a:pt x="606" y="365"/>
                    </a:cubicBezTo>
                    <a:cubicBezTo>
                      <a:pt x="888" y="486"/>
                      <a:pt x="1143" y="551"/>
                      <a:pt x="1235" y="551"/>
                    </a:cubicBezTo>
                    <a:cubicBezTo>
                      <a:pt x="1256" y="551"/>
                      <a:pt x="1269" y="547"/>
                      <a:pt x="1271" y="540"/>
                    </a:cubicBezTo>
                    <a:cubicBezTo>
                      <a:pt x="1282" y="507"/>
                      <a:pt x="1002" y="387"/>
                      <a:pt x="658" y="238"/>
                    </a:cubicBezTo>
                    <a:cubicBezTo>
                      <a:pt x="354" y="109"/>
                      <a:pt x="102" y="0"/>
                      <a:pt x="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673;p48"/>
              <p:cNvSpPr/>
              <p:nvPr/>
            </p:nvSpPr>
            <p:spPr>
              <a:xfrm>
                <a:off x="1632198" y="1924452"/>
                <a:ext cx="8929" cy="23466"/>
              </a:xfrm>
              <a:custGeom>
                <a:avLst/>
                <a:gdLst/>
                <a:ahLst/>
                <a:cxnLst/>
                <a:rect l="l" t="t" r="r" b="b"/>
                <a:pathLst>
                  <a:path w="562" h="1477" extrusionOk="0">
                    <a:moveTo>
                      <a:pt x="522" y="1"/>
                    </a:moveTo>
                    <a:cubicBezTo>
                      <a:pt x="486" y="1"/>
                      <a:pt x="350" y="318"/>
                      <a:pt x="218" y="718"/>
                    </a:cubicBezTo>
                    <a:cubicBezTo>
                      <a:pt x="80" y="1126"/>
                      <a:pt x="1" y="1466"/>
                      <a:pt x="35" y="1476"/>
                    </a:cubicBezTo>
                    <a:cubicBezTo>
                      <a:pt x="36" y="1477"/>
                      <a:pt x="36" y="1477"/>
                      <a:pt x="37" y="1477"/>
                    </a:cubicBezTo>
                    <a:cubicBezTo>
                      <a:pt x="77" y="1477"/>
                      <a:pt x="212" y="1159"/>
                      <a:pt x="344" y="759"/>
                    </a:cubicBezTo>
                    <a:cubicBezTo>
                      <a:pt x="479" y="352"/>
                      <a:pt x="561" y="13"/>
                      <a:pt x="524" y="1"/>
                    </a:cubicBezTo>
                    <a:cubicBezTo>
                      <a:pt x="523" y="1"/>
                      <a:pt x="522" y="1"/>
                      <a:pt x="5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674;p48"/>
              <p:cNvSpPr/>
              <p:nvPr/>
            </p:nvSpPr>
            <p:spPr>
              <a:xfrm>
                <a:off x="1561642" y="1952414"/>
                <a:ext cx="11169" cy="20860"/>
              </a:xfrm>
              <a:custGeom>
                <a:avLst/>
                <a:gdLst/>
                <a:ahLst/>
                <a:cxnLst/>
                <a:rect l="l" t="t" r="r" b="b"/>
                <a:pathLst>
                  <a:path w="703" h="1313" extrusionOk="0">
                    <a:moveTo>
                      <a:pt x="667" y="0"/>
                    </a:moveTo>
                    <a:cubicBezTo>
                      <a:pt x="626" y="0"/>
                      <a:pt x="483" y="284"/>
                      <a:pt x="311" y="639"/>
                    </a:cubicBezTo>
                    <a:cubicBezTo>
                      <a:pt x="139" y="997"/>
                      <a:pt x="1" y="1293"/>
                      <a:pt x="34" y="1311"/>
                    </a:cubicBezTo>
                    <a:cubicBezTo>
                      <a:pt x="35" y="1312"/>
                      <a:pt x="36" y="1312"/>
                      <a:pt x="38" y="1312"/>
                    </a:cubicBezTo>
                    <a:cubicBezTo>
                      <a:pt x="77" y="1312"/>
                      <a:pt x="264" y="1049"/>
                      <a:pt x="434" y="695"/>
                    </a:cubicBezTo>
                    <a:cubicBezTo>
                      <a:pt x="610" y="333"/>
                      <a:pt x="703" y="16"/>
                      <a:pt x="670" y="1"/>
                    </a:cubicBezTo>
                    <a:cubicBezTo>
                      <a:pt x="669" y="0"/>
                      <a:pt x="668" y="0"/>
                      <a:pt x="6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675;p48"/>
              <p:cNvSpPr/>
              <p:nvPr/>
            </p:nvSpPr>
            <p:spPr>
              <a:xfrm>
                <a:off x="1532631" y="1977484"/>
                <a:ext cx="17174" cy="18175"/>
              </a:xfrm>
              <a:custGeom>
                <a:avLst/>
                <a:gdLst/>
                <a:ahLst/>
                <a:cxnLst/>
                <a:rect l="l" t="t" r="r" b="b"/>
                <a:pathLst>
                  <a:path w="1081" h="1144" extrusionOk="0">
                    <a:moveTo>
                      <a:pt x="35" y="1"/>
                    </a:moveTo>
                    <a:cubicBezTo>
                      <a:pt x="33" y="1"/>
                      <a:pt x="32" y="1"/>
                      <a:pt x="31" y="2"/>
                    </a:cubicBezTo>
                    <a:cubicBezTo>
                      <a:pt x="0" y="25"/>
                      <a:pt x="176" y="324"/>
                      <a:pt x="464" y="641"/>
                    </a:cubicBezTo>
                    <a:cubicBezTo>
                      <a:pt x="735" y="941"/>
                      <a:pt x="1000" y="1144"/>
                      <a:pt x="1047" y="1144"/>
                    </a:cubicBezTo>
                    <a:cubicBezTo>
                      <a:pt x="1050" y="1144"/>
                      <a:pt x="1052" y="1143"/>
                      <a:pt x="1053" y="1142"/>
                    </a:cubicBezTo>
                    <a:cubicBezTo>
                      <a:pt x="1080" y="1112"/>
                      <a:pt x="845" y="862"/>
                      <a:pt x="565" y="552"/>
                    </a:cubicBezTo>
                    <a:cubicBezTo>
                      <a:pt x="295" y="254"/>
                      <a:pt x="78" y="1"/>
                      <a:pt x="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676;p48"/>
              <p:cNvSpPr/>
              <p:nvPr/>
            </p:nvSpPr>
            <p:spPr>
              <a:xfrm>
                <a:off x="1578562" y="1992212"/>
                <a:ext cx="22513" cy="22465"/>
              </a:xfrm>
              <a:custGeom>
                <a:avLst/>
                <a:gdLst/>
                <a:ahLst/>
                <a:cxnLst/>
                <a:rect l="l" t="t" r="r" b="b"/>
                <a:pathLst>
                  <a:path w="1417" h="1414" extrusionOk="0">
                    <a:moveTo>
                      <a:pt x="1382" y="1"/>
                    </a:moveTo>
                    <a:cubicBezTo>
                      <a:pt x="1337" y="1"/>
                      <a:pt x="1072" y="298"/>
                      <a:pt x="736" y="648"/>
                    </a:cubicBezTo>
                    <a:cubicBezTo>
                      <a:pt x="475" y="921"/>
                      <a:pt x="247" y="1145"/>
                      <a:pt x="153" y="1257"/>
                    </a:cubicBezTo>
                    <a:lnTo>
                      <a:pt x="154" y="1257"/>
                    </a:lnTo>
                    <a:lnTo>
                      <a:pt x="154" y="1257"/>
                    </a:lnTo>
                    <a:cubicBezTo>
                      <a:pt x="152" y="1258"/>
                      <a:pt x="151" y="1259"/>
                      <a:pt x="150" y="1261"/>
                    </a:cubicBezTo>
                    <a:lnTo>
                      <a:pt x="0" y="1414"/>
                    </a:lnTo>
                    <a:lnTo>
                      <a:pt x="191" y="1298"/>
                    </a:lnTo>
                    <a:cubicBezTo>
                      <a:pt x="314" y="1223"/>
                      <a:pt x="568" y="1018"/>
                      <a:pt x="834" y="745"/>
                    </a:cubicBezTo>
                    <a:cubicBezTo>
                      <a:pt x="1188" y="375"/>
                      <a:pt x="1416" y="24"/>
                      <a:pt x="1386" y="2"/>
                    </a:cubicBezTo>
                    <a:cubicBezTo>
                      <a:pt x="1385" y="1"/>
                      <a:pt x="1384" y="1"/>
                      <a:pt x="13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677;p48"/>
              <p:cNvSpPr/>
              <p:nvPr/>
            </p:nvSpPr>
            <p:spPr>
              <a:xfrm>
                <a:off x="1590255" y="2053299"/>
                <a:ext cx="21496" cy="12567"/>
              </a:xfrm>
              <a:custGeom>
                <a:avLst/>
                <a:gdLst/>
                <a:ahLst/>
                <a:cxnLst/>
                <a:rect l="l" t="t" r="r" b="b"/>
                <a:pathLst>
                  <a:path w="1353" h="791" extrusionOk="0">
                    <a:moveTo>
                      <a:pt x="31" y="1"/>
                    </a:moveTo>
                    <a:cubicBezTo>
                      <a:pt x="27" y="1"/>
                      <a:pt x="24" y="2"/>
                      <a:pt x="22" y="4"/>
                    </a:cubicBezTo>
                    <a:cubicBezTo>
                      <a:pt x="0" y="34"/>
                      <a:pt x="255" y="269"/>
                      <a:pt x="624" y="489"/>
                    </a:cubicBezTo>
                    <a:cubicBezTo>
                      <a:pt x="950" y="681"/>
                      <a:pt x="1244" y="790"/>
                      <a:pt x="1319" y="790"/>
                    </a:cubicBezTo>
                    <a:cubicBezTo>
                      <a:pt x="1329" y="790"/>
                      <a:pt x="1336" y="788"/>
                      <a:pt x="1337" y="784"/>
                    </a:cubicBezTo>
                    <a:cubicBezTo>
                      <a:pt x="1353" y="751"/>
                      <a:pt x="1053" y="586"/>
                      <a:pt x="691" y="374"/>
                    </a:cubicBezTo>
                    <a:cubicBezTo>
                      <a:pt x="358" y="176"/>
                      <a:pt x="86" y="1"/>
                      <a:pt x="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678;p48"/>
              <p:cNvSpPr/>
              <p:nvPr/>
            </p:nvSpPr>
            <p:spPr>
              <a:xfrm>
                <a:off x="1545326" y="2048946"/>
                <a:ext cx="15030" cy="20527"/>
              </a:xfrm>
              <a:custGeom>
                <a:avLst/>
                <a:gdLst/>
                <a:ahLst/>
                <a:cxnLst/>
                <a:rect l="l" t="t" r="r" b="b"/>
                <a:pathLst>
                  <a:path w="946" h="1292" extrusionOk="0">
                    <a:moveTo>
                      <a:pt x="912" y="0"/>
                    </a:moveTo>
                    <a:cubicBezTo>
                      <a:pt x="873" y="0"/>
                      <a:pt x="656" y="265"/>
                      <a:pt x="419" y="607"/>
                    </a:cubicBezTo>
                    <a:cubicBezTo>
                      <a:pt x="173" y="965"/>
                      <a:pt x="1" y="1272"/>
                      <a:pt x="30" y="1291"/>
                    </a:cubicBezTo>
                    <a:cubicBezTo>
                      <a:pt x="31" y="1291"/>
                      <a:pt x="33" y="1291"/>
                      <a:pt x="34" y="1291"/>
                    </a:cubicBezTo>
                    <a:cubicBezTo>
                      <a:pt x="78" y="1291"/>
                      <a:pt x="293" y="1028"/>
                      <a:pt x="531" y="686"/>
                    </a:cubicBezTo>
                    <a:cubicBezTo>
                      <a:pt x="774" y="331"/>
                      <a:pt x="946" y="24"/>
                      <a:pt x="916" y="2"/>
                    </a:cubicBezTo>
                    <a:cubicBezTo>
                      <a:pt x="915" y="1"/>
                      <a:pt x="914" y="0"/>
                      <a:pt x="91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679;p48"/>
              <p:cNvSpPr/>
              <p:nvPr/>
            </p:nvSpPr>
            <p:spPr>
              <a:xfrm>
                <a:off x="1509722" y="2039763"/>
                <a:ext cx="16698" cy="12599"/>
              </a:xfrm>
              <a:custGeom>
                <a:avLst/>
                <a:gdLst/>
                <a:ahLst/>
                <a:cxnLst/>
                <a:rect l="l" t="t" r="r" b="b"/>
                <a:pathLst>
                  <a:path w="1051" h="793" extrusionOk="0">
                    <a:moveTo>
                      <a:pt x="33" y="0"/>
                    </a:moveTo>
                    <a:cubicBezTo>
                      <a:pt x="28" y="0"/>
                      <a:pt x="25" y="2"/>
                      <a:pt x="23" y="4"/>
                    </a:cubicBezTo>
                    <a:cubicBezTo>
                      <a:pt x="1" y="34"/>
                      <a:pt x="206" y="233"/>
                      <a:pt x="483" y="449"/>
                    </a:cubicBezTo>
                    <a:cubicBezTo>
                      <a:pt x="735" y="647"/>
                      <a:pt x="960" y="792"/>
                      <a:pt x="1014" y="792"/>
                    </a:cubicBezTo>
                    <a:cubicBezTo>
                      <a:pt x="1019" y="792"/>
                      <a:pt x="1022" y="791"/>
                      <a:pt x="1024" y="788"/>
                    </a:cubicBezTo>
                    <a:cubicBezTo>
                      <a:pt x="1050" y="759"/>
                      <a:pt x="845" y="561"/>
                      <a:pt x="568" y="345"/>
                    </a:cubicBezTo>
                    <a:cubicBezTo>
                      <a:pt x="312" y="146"/>
                      <a:pt x="86" y="0"/>
                      <a:pt x="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680;p48"/>
              <p:cNvSpPr/>
              <p:nvPr/>
            </p:nvSpPr>
            <p:spPr>
              <a:xfrm>
                <a:off x="1491674" y="2002205"/>
                <a:ext cx="16348" cy="11296"/>
              </a:xfrm>
              <a:custGeom>
                <a:avLst/>
                <a:gdLst/>
                <a:ahLst/>
                <a:cxnLst/>
                <a:rect l="l" t="t" r="r" b="b"/>
                <a:pathLst>
                  <a:path w="1029" h="711" extrusionOk="0">
                    <a:moveTo>
                      <a:pt x="995" y="0"/>
                    </a:moveTo>
                    <a:cubicBezTo>
                      <a:pt x="942" y="0"/>
                      <a:pt x="723" y="127"/>
                      <a:pt x="476" y="303"/>
                    </a:cubicBezTo>
                    <a:cubicBezTo>
                      <a:pt x="203" y="497"/>
                      <a:pt x="1" y="676"/>
                      <a:pt x="23" y="706"/>
                    </a:cubicBezTo>
                    <a:cubicBezTo>
                      <a:pt x="25" y="709"/>
                      <a:pt x="30" y="710"/>
                      <a:pt x="36" y="710"/>
                    </a:cubicBezTo>
                    <a:cubicBezTo>
                      <a:pt x="92" y="710"/>
                      <a:pt x="308" y="587"/>
                      <a:pt x="554" y="411"/>
                    </a:cubicBezTo>
                    <a:cubicBezTo>
                      <a:pt x="826" y="217"/>
                      <a:pt x="1028" y="37"/>
                      <a:pt x="1006" y="4"/>
                    </a:cubicBezTo>
                    <a:cubicBezTo>
                      <a:pt x="1004" y="1"/>
                      <a:pt x="1000" y="0"/>
                      <a:pt x="9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681;p48"/>
              <p:cNvSpPr/>
              <p:nvPr/>
            </p:nvSpPr>
            <p:spPr>
              <a:xfrm>
                <a:off x="1488607" y="1961342"/>
                <a:ext cx="12583" cy="15379"/>
              </a:xfrm>
              <a:custGeom>
                <a:avLst/>
                <a:gdLst/>
                <a:ahLst/>
                <a:cxnLst/>
                <a:rect l="l" t="t" r="r" b="b"/>
                <a:pathLst>
                  <a:path w="792" h="968" extrusionOk="0">
                    <a:moveTo>
                      <a:pt x="36" y="1"/>
                    </a:moveTo>
                    <a:cubicBezTo>
                      <a:pt x="33" y="1"/>
                      <a:pt x="31" y="1"/>
                      <a:pt x="30" y="2"/>
                    </a:cubicBezTo>
                    <a:cubicBezTo>
                      <a:pt x="0" y="28"/>
                      <a:pt x="142" y="261"/>
                      <a:pt x="340" y="525"/>
                    </a:cubicBezTo>
                    <a:cubicBezTo>
                      <a:pt x="531" y="780"/>
                      <a:pt x="712" y="968"/>
                      <a:pt x="756" y="968"/>
                    </a:cubicBezTo>
                    <a:cubicBezTo>
                      <a:pt x="759" y="968"/>
                      <a:pt x="761" y="967"/>
                      <a:pt x="762" y="966"/>
                    </a:cubicBezTo>
                    <a:cubicBezTo>
                      <a:pt x="792" y="944"/>
                      <a:pt x="650" y="712"/>
                      <a:pt x="448" y="444"/>
                    </a:cubicBezTo>
                    <a:cubicBezTo>
                      <a:pt x="257" y="192"/>
                      <a:pt x="79" y="1"/>
                      <a:pt x="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682;p48"/>
              <p:cNvSpPr/>
              <p:nvPr/>
            </p:nvSpPr>
            <p:spPr>
              <a:xfrm>
                <a:off x="1573637" y="1890087"/>
                <a:ext cx="11232" cy="19033"/>
              </a:xfrm>
              <a:custGeom>
                <a:avLst/>
                <a:gdLst/>
                <a:ahLst/>
                <a:cxnLst/>
                <a:rect l="l" t="t" r="r" b="b"/>
                <a:pathLst>
                  <a:path w="707" h="1198" extrusionOk="0">
                    <a:moveTo>
                      <a:pt x="669" y="1"/>
                    </a:moveTo>
                    <a:cubicBezTo>
                      <a:pt x="627" y="1"/>
                      <a:pt x="465" y="248"/>
                      <a:pt x="292" y="566"/>
                    </a:cubicBezTo>
                    <a:cubicBezTo>
                      <a:pt x="116" y="898"/>
                      <a:pt x="1" y="1182"/>
                      <a:pt x="30" y="1197"/>
                    </a:cubicBezTo>
                    <a:cubicBezTo>
                      <a:pt x="32" y="1197"/>
                      <a:pt x="33" y="1198"/>
                      <a:pt x="34" y="1198"/>
                    </a:cubicBezTo>
                    <a:cubicBezTo>
                      <a:pt x="76" y="1198"/>
                      <a:pt x="242" y="950"/>
                      <a:pt x="411" y="629"/>
                    </a:cubicBezTo>
                    <a:cubicBezTo>
                      <a:pt x="591" y="300"/>
                      <a:pt x="706" y="17"/>
                      <a:pt x="673" y="2"/>
                    </a:cubicBezTo>
                    <a:cubicBezTo>
                      <a:pt x="672" y="1"/>
                      <a:pt x="671" y="1"/>
                      <a:pt x="6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683;p48"/>
              <p:cNvSpPr/>
              <p:nvPr/>
            </p:nvSpPr>
            <p:spPr>
              <a:xfrm>
                <a:off x="1462075" y="1901017"/>
                <a:ext cx="20606" cy="12440"/>
              </a:xfrm>
              <a:custGeom>
                <a:avLst/>
                <a:gdLst/>
                <a:ahLst/>
                <a:cxnLst/>
                <a:rect l="l" t="t" r="r" b="b"/>
                <a:pathLst>
                  <a:path w="1297" h="783" extrusionOk="0">
                    <a:moveTo>
                      <a:pt x="30" y="1"/>
                    </a:moveTo>
                    <a:cubicBezTo>
                      <a:pt x="25" y="1"/>
                      <a:pt x="21" y="2"/>
                      <a:pt x="19" y="5"/>
                    </a:cubicBezTo>
                    <a:cubicBezTo>
                      <a:pt x="0" y="38"/>
                      <a:pt x="266" y="236"/>
                      <a:pt x="613" y="450"/>
                    </a:cubicBezTo>
                    <a:cubicBezTo>
                      <a:pt x="927" y="642"/>
                      <a:pt x="1198" y="782"/>
                      <a:pt x="1261" y="782"/>
                    </a:cubicBezTo>
                    <a:cubicBezTo>
                      <a:pt x="1268" y="782"/>
                      <a:pt x="1272" y="781"/>
                      <a:pt x="1274" y="778"/>
                    </a:cubicBezTo>
                    <a:cubicBezTo>
                      <a:pt x="1296" y="748"/>
                      <a:pt x="1027" y="550"/>
                      <a:pt x="684" y="333"/>
                    </a:cubicBezTo>
                    <a:cubicBezTo>
                      <a:pt x="367" y="139"/>
                      <a:pt x="91" y="1"/>
                      <a:pt x="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684;p48"/>
              <p:cNvSpPr/>
              <p:nvPr/>
            </p:nvSpPr>
            <p:spPr>
              <a:xfrm>
                <a:off x="1425105" y="1901065"/>
                <a:ext cx="9691" cy="14664"/>
              </a:xfrm>
              <a:custGeom>
                <a:avLst/>
                <a:gdLst/>
                <a:ahLst/>
                <a:cxnLst/>
                <a:rect l="l" t="t" r="r" b="b"/>
                <a:pathLst>
                  <a:path w="610" h="923" extrusionOk="0">
                    <a:moveTo>
                      <a:pt x="571" y="1"/>
                    </a:moveTo>
                    <a:cubicBezTo>
                      <a:pt x="532" y="1"/>
                      <a:pt x="389" y="185"/>
                      <a:pt x="247" y="428"/>
                    </a:cubicBezTo>
                    <a:cubicBezTo>
                      <a:pt x="98" y="678"/>
                      <a:pt x="0" y="902"/>
                      <a:pt x="31" y="921"/>
                    </a:cubicBezTo>
                    <a:cubicBezTo>
                      <a:pt x="32" y="922"/>
                      <a:pt x="34" y="922"/>
                      <a:pt x="36" y="922"/>
                    </a:cubicBezTo>
                    <a:cubicBezTo>
                      <a:pt x="77" y="922"/>
                      <a:pt x="220" y="737"/>
                      <a:pt x="363" y="495"/>
                    </a:cubicBezTo>
                    <a:cubicBezTo>
                      <a:pt x="512" y="240"/>
                      <a:pt x="610" y="21"/>
                      <a:pt x="576" y="2"/>
                    </a:cubicBezTo>
                    <a:cubicBezTo>
                      <a:pt x="574" y="1"/>
                      <a:pt x="573" y="1"/>
                      <a:pt x="5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685;p48"/>
              <p:cNvSpPr/>
              <p:nvPr/>
            </p:nvSpPr>
            <p:spPr>
              <a:xfrm>
                <a:off x="1465157" y="2166752"/>
                <a:ext cx="19415" cy="12710"/>
              </a:xfrm>
              <a:custGeom>
                <a:avLst/>
                <a:gdLst/>
                <a:ahLst/>
                <a:cxnLst/>
                <a:rect l="l" t="t" r="r" b="b"/>
                <a:pathLst>
                  <a:path w="1222" h="800" extrusionOk="0">
                    <a:moveTo>
                      <a:pt x="30" y="1"/>
                    </a:moveTo>
                    <a:cubicBezTo>
                      <a:pt x="25" y="1"/>
                      <a:pt x="21" y="2"/>
                      <a:pt x="20" y="4"/>
                    </a:cubicBezTo>
                    <a:cubicBezTo>
                      <a:pt x="1" y="39"/>
                      <a:pt x="247" y="240"/>
                      <a:pt x="572" y="456"/>
                    </a:cubicBezTo>
                    <a:cubicBezTo>
                      <a:pt x="872" y="658"/>
                      <a:pt x="1132" y="800"/>
                      <a:pt x="1192" y="800"/>
                    </a:cubicBezTo>
                    <a:cubicBezTo>
                      <a:pt x="1198" y="800"/>
                      <a:pt x="1202" y="799"/>
                      <a:pt x="1204" y="796"/>
                    </a:cubicBezTo>
                    <a:cubicBezTo>
                      <a:pt x="1222" y="766"/>
                      <a:pt x="975" y="561"/>
                      <a:pt x="647" y="344"/>
                    </a:cubicBezTo>
                    <a:cubicBezTo>
                      <a:pt x="349" y="146"/>
                      <a:pt x="89" y="1"/>
                      <a:pt x="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686;p48"/>
              <p:cNvSpPr/>
              <p:nvPr/>
            </p:nvSpPr>
            <p:spPr>
              <a:xfrm>
                <a:off x="1606508" y="2164528"/>
                <a:ext cx="15935" cy="16396"/>
              </a:xfrm>
              <a:custGeom>
                <a:avLst/>
                <a:gdLst/>
                <a:ahLst/>
                <a:cxnLst/>
                <a:rect l="l" t="t" r="r" b="b"/>
                <a:pathLst>
                  <a:path w="1003" h="1032" extrusionOk="0">
                    <a:moveTo>
                      <a:pt x="968" y="1"/>
                    </a:moveTo>
                    <a:cubicBezTo>
                      <a:pt x="919" y="1"/>
                      <a:pt x="700" y="202"/>
                      <a:pt x="453" y="470"/>
                    </a:cubicBezTo>
                    <a:cubicBezTo>
                      <a:pt x="191" y="753"/>
                      <a:pt x="1" y="1003"/>
                      <a:pt x="30" y="1030"/>
                    </a:cubicBezTo>
                    <a:cubicBezTo>
                      <a:pt x="32" y="1031"/>
                      <a:pt x="33" y="1032"/>
                      <a:pt x="36" y="1032"/>
                    </a:cubicBezTo>
                    <a:cubicBezTo>
                      <a:pt x="80" y="1032"/>
                      <a:pt x="305" y="829"/>
                      <a:pt x="554" y="560"/>
                    </a:cubicBezTo>
                    <a:cubicBezTo>
                      <a:pt x="811" y="275"/>
                      <a:pt x="1002" y="25"/>
                      <a:pt x="975" y="3"/>
                    </a:cubicBezTo>
                    <a:cubicBezTo>
                      <a:pt x="973" y="1"/>
                      <a:pt x="971" y="1"/>
                      <a:pt x="9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687;p48"/>
              <p:cNvSpPr/>
              <p:nvPr/>
            </p:nvSpPr>
            <p:spPr>
              <a:xfrm>
                <a:off x="1527818" y="2163495"/>
                <a:ext cx="2621" cy="16507"/>
              </a:xfrm>
              <a:custGeom>
                <a:avLst/>
                <a:gdLst/>
                <a:ahLst/>
                <a:cxnLst/>
                <a:rect l="l" t="t" r="r" b="b"/>
                <a:pathLst>
                  <a:path w="165" h="1039" extrusionOk="0">
                    <a:moveTo>
                      <a:pt x="41" y="0"/>
                    </a:moveTo>
                    <a:cubicBezTo>
                      <a:pt x="40" y="0"/>
                      <a:pt x="39" y="0"/>
                      <a:pt x="39" y="1"/>
                    </a:cubicBezTo>
                    <a:cubicBezTo>
                      <a:pt x="1" y="8"/>
                      <a:pt x="31" y="239"/>
                      <a:pt x="27" y="520"/>
                    </a:cubicBezTo>
                    <a:cubicBezTo>
                      <a:pt x="31" y="799"/>
                      <a:pt x="1" y="1028"/>
                      <a:pt x="39" y="1039"/>
                    </a:cubicBezTo>
                    <a:cubicBezTo>
                      <a:pt x="39" y="1039"/>
                      <a:pt x="40" y="1039"/>
                      <a:pt x="40" y="1039"/>
                    </a:cubicBezTo>
                    <a:cubicBezTo>
                      <a:pt x="75" y="1039"/>
                      <a:pt x="165" y="814"/>
                      <a:pt x="161" y="520"/>
                    </a:cubicBezTo>
                    <a:cubicBezTo>
                      <a:pt x="165" y="224"/>
                      <a:pt x="76" y="0"/>
                      <a:pt x="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688;p48"/>
              <p:cNvSpPr/>
              <p:nvPr/>
            </p:nvSpPr>
            <p:spPr>
              <a:xfrm>
                <a:off x="1557797" y="2169167"/>
                <a:ext cx="19589" cy="11693"/>
              </a:xfrm>
              <a:custGeom>
                <a:avLst/>
                <a:gdLst/>
                <a:ahLst/>
                <a:cxnLst/>
                <a:rect l="l" t="t" r="r" b="b"/>
                <a:pathLst>
                  <a:path w="1233" h="736" extrusionOk="0">
                    <a:moveTo>
                      <a:pt x="33" y="1"/>
                    </a:moveTo>
                    <a:cubicBezTo>
                      <a:pt x="25" y="1"/>
                      <a:pt x="21" y="2"/>
                      <a:pt x="19" y="6"/>
                    </a:cubicBezTo>
                    <a:cubicBezTo>
                      <a:pt x="0" y="35"/>
                      <a:pt x="250" y="226"/>
                      <a:pt x="583" y="424"/>
                    </a:cubicBezTo>
                    <a:cubicBezTo>
                      <a:pt x="878" y="605"/>
                      <a:pt x="1137" y="735"/>
                      <a:pt x="1200" y="735"/>
                    </a:cubicBezTo>
                    <a:cubicBezTo>
                      <a:pt x="1207" y="735"/>
                      <a:pt x="1212" y="734"/>
                      <a:pt x="1214" y="730"/>
                    </a:cubicBezTo>
                    <a:cubicBezTo>
                      <a:pt x="1233" y="697"/>
                      <a:pt x="983" y="510"/>
                      <a:pt x="654" y="308"/>
                    </a:cubicBezTo>
                    <a:cubicBezTo>
                      <a:pt x="355" y="131"/>
                      <a:pt x="96" y="1"/>
                      <a:pt x="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689;p48"/>
              <p:cNvSpPr/>
              <p:nvPr/>
            </p:nvSpPr>
            <p:spPr>
              <a:xfrm>
                <a:off x="1428664" y="2184419"/>
                <a:ext cx="242840" cy="10518"/>
              </a:xfrm>
              <a:custGeom>
                <a:avLst/>
                <a:gdLst/>
                <a:ahLst/>
                <a:cxnLst/>
                <a:rect l="l" t="t" r="r" b="b"/>
                <a:pathLst>
                  <a:path w="15285" h="662" extrusionOk="0">
                    <a:moveTo>
                      <a:pt x="6391" y="1"/>
                    </a:moveTo>
                    <a:cubicBezTo>
                      <a:pt x="4779" y="1"/>
                      <a:pt x="3339" y="59"/>
                      <a:pt x="2238" y="121"/>
                    </a:cubicBezTo>
                    <a:cubicBezTo>
                      <a:pt x="1543" y="159"/>
                      <a:pt x="986" y="199"/>
                      <a:pt x="598" y="234"/>
                    </a:cubicBezTo>
                    <a:cubicBezTo>
                      <a:pt x="419" y="249"/>
                      <a:pt x="269" y="263"/>
                      <a:pt x="153" y="275"/>
                    </a:cubicBezTo>
                    <a:cubicBezTo>
                      <a:pt x="53" y="286"/>
                      <a:pt x="0" y="294"/>
                      <a:pt x="0" y="297"/>
                    </a:cubicBezTo>
                    <a:cubicBezTo>
                      <a:pt x="0" y="301"/>
                      <a:pt x="20" y="303"/>
                      <a:pt x="56" y="303"/>
                    </a:cubicBezTo>
                    <a:cubicBezTo>
                      <a:pt x="81" y="303"/>
                      <a:pt x="115" y="302"/>
                      <a:pt x="157" y="301"/>
                    </a:cubicBezTo>
                    <a:cubicBezTo>
                      <a:pt x="274" y="297"/>
                      <a:pt x="422" y="294"/>
                      <a:pt x="602" y="286"/>
                    </a:cubicBezTo>
                    <a:cubicBezTo>
                      <a:pt x="1009" y="267"/>
                      <a:pt x="1562" y="244"/>
                      <a:pt x="2241" y="215"/>
                    </a:cubicBezTo>
                    <a:cubicBezTo>
                      <a:pt x="3300" y="175"/>
                      <a:pt x="4666" y="135"/>
                      <a:pt x="6193" y="135"/>
                    </a:cubicBezTo>
                    <a:cubicBezTo>
                      <a:pt x="6665" y="135"/>
                      <a:pt x="7152" y="139"/>
                      <a:pt x="7650" y="147"/>
                    </a:cubicBezTo>
                    <a:cubicBezTo>
                      <a:pt x="9764" y="185"/>
                      <a:pt x="11669" y="353"/>
                      <a:pt x="13051" y="473"/>
                    </a:cubicBezTo>
                    <a:cubicBezTo>
                      <a:pt x="13727" y="536"/>
                      <a:pt x="14280" y="585"/>
                      <a:pt x="14684" y="622"/>
                    </a:cubicBezTo>
                    <a:cubicBezTo>
                      <a:pt x="14867" y="633"/>
                      <a:pt x="15012" y="644"/>
                      <a:pt x="15127" y="656"/>
                    </a:cubicBezTo>
                    <a:cubicBezTo>
                      <a:pt x="15189" y="660"/>
                      <a:pt x="15232" y="662"/>
                      <a:pt x="15257" y="662"/>
                    </a:cubicBezTo>
                    <a:cubicBezTo>
                      <a:pt x="15275" y="662"/>
                      <a:pt x="15284" y="661"/>
                      <a:pt x="15284" y="659"/>
                    </a:cubicBezTo>
                    <a:cubicBezTo>
                      <a:pt x="15284" y="652"/>
                      <a:pt x="15232" y="644"/>
                      <a:pt x="15132" y="630"/>
                    </a:cubicBezTo>
                    <a:cubicBezTo>
                      <a:pt x="15015" y="611"/>
                      <a:pt x="14870" y="592"/>
                      <a:pt x="14691" y="566"/>
                    </a:cubicBezTo>
                    <a:cubicBezTo>
                      <a:pt x="14306" y="518"/>
                      <a:pt x="13750" y="454"/>
                      <a:pt x="13058" y="379"/>
                    </a:cubicBezTo>
                    <a:cubicBezTo>
                      <a:pt x="11681" y="234"/>
                      <a:pt x="9771" y="51"/>
                      <a:pt x="7654" y="13"/>
                    </a:cubicBezTo>
                    <a:cubicBezTo>
                      <a:pt x="7224" y="5"/>
                      <a:pt x="6802" y="1"/>
                      <a:pt x="639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690;p48"/>
              <p:cNvSpPr/>
              <p:nvPr/>
            </p:nvSpPr>
            <p:spPr>
              <a:xfrm>
                <a:off x="1596785" y="1945105"/>
                <a:ext cx="41371" cy="130166"/>
              </a:xfrm>
              <a:custGeom>
                <a:avLst/>
                <a:gdLst/>
                <a:ahLst/>
                <a:cxnLst/>
                <a:rect l="l" t="t" r="r" b="b"/>
                <a:pathLst>
                  <a:path w="2604" h="8193" extrusionOk="0">
                    <a:moveTo>
                      <a:pt x="0" y="1"/>
                    </a:moveTo>
                    <a:lnTo>
                      <a:pt x="8" y="54"/>
                    </a:lnTo>
                    <a:cubicBezTo>
                      <a:pt x="23" y="106"/>
                      <a:pt x="49" y="199"/>
                      <a:pt x="94" y="326"/>
                    </a:cubicBezTo>
                    <a:cubicBezTo>
                      <a:pt x="168" y="557"/>
                      <a:pt x="269" y="852"/>
                      <a:pt x="385" y="1200"/>
                    </a:cubicBezTo>
                    <a:cubicBezTo>
                      <a:pt x="632" y="1936"/>
                      <a:pt x="971" y="2955"/>
                      <a:pt x="1330" y="4084"/>
                    </a:cubicBezTo>
                    <a:cubicBezTo>
                      <a:pt x="1688" y="5215"/>
                      <a:pt x="1999" y="6243"/>
                      <a:pt x="2219" y="6989"/>
                    </a:cubicBezTo>
                    <a:cubicBezTo>
                      <a:pt x="2323" y="7341"/>
                      <a:pt x="2413" y="7636"/>
                      <a:pt x="2480" y="7871"/>
                    </a:cubicBezTo>
                    <a:cubicBezTo>
                      <a:pt x="2547" y="8077"/>
                      <a:pt x="2585" y="8192"/>
                      <a:pt x="2596" y="8192"/>
                    </a:cubicBezTo>
                    <a:cubicBezTo>
                      <a:pt x="2604" y="8189"/>
                      <a:pt x="2581" y="8069"/>
                      <a:pt x="2533" y="7856"/>
                    </a:cubicBezTo>
                    <a:cubicBezTo>
                      <a:pt x="2499" y="7699"/>
                      <a:pt x="2447" y="7494"/>
                      <a:pt x="2383" y="7244"/>
                    </a:cubicBezTo>
                    <a:lnTo>
                      <a:pt x="0" y="1"/>
                    </a:lnTo>
                    <a:close/>
                  </a:path>
                </a:pathLst>
              </a:custGeom>
              <a:solidFill>
                <a:srgbClr val="1E28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691;p48"/>
              <p:cNvSpPr/>
              <p:nvPr/>
            </p:nvSpPr>
            <p:spPr>
              <a:xfrm>
                <a:off x="1635408" y="2062673"/>
                <a:ext cx="4591" cy="14489"/>
              </a:xfrm>
              <a:custGeom>
                <a:avLst/>
                <a:gdLst/>
                <a:ahLst/>
                <a:cxnLst/>
                <a:rect l="l" t="t" r="r" b="b"/>
                <a:pathLst>
                  <a:path w="289" h="912" extrusionOk="0">
                    <a:moveTo>
                      <a:pt x="1" y="1"/>
                    </a:moveTo>
                    <a:lnTo>
                      <a:pt x="251" y="912"/>
                    </a:lnTo>
                    <a:cubicBezTo>
                      <a:pt x="266" y="897"/>
                      <a:pt x="277" y="882"/>
                      <a:pt x="288" y="867"/>
                    </a:cubicBezTo>
                    <a:lnTo>
                      <a:pt x="1" y="1"/>
                    </a:lnTo>
                    <a:close/>
                  </a:path>
                </a:pathLst>
              </a:custGeom>
              <a:solidFill>
                <a:srgbClr val="C0C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692;p48"/>
              <p:cNvSpPr/>
              <p:nvPr/>
            </p:nvSpPr>
            <p:spPr>
              <a:xfrm>
                <a:off x="1596896" y="1945947"/>
                <a:ext cx="42499" cy="136204"/>
              </a:xfrm>
              <a:custGeom>
                <a:avLst/>
                <a:gdLst/>
                <a:ahLst/>
                <a:cxnLst/>
                <a:rect l="l" t="t" r="r" b="b"/>
                <a:pathLst>
                  <a:path w="2675" h="8573" extrusionOk="0">
                    <a:moveTo>
                      <a:pt x="1" y="1"/>
                    </a:moveTo>
                    <a:lnTo>
                      <a:pt x="1293" y="8572"/>
                    </a:lnTo>
                    <a:cubicBezTo>
                      <a:pt x="1293" y="8572"/>
                      <a:pt x="2383" y="8562"/>
                      <a:pt x="2675" y="8259"/>
                    </a:cubicBezTo>
                    <a:lnTo>
                      <a:pt x="2425" y="7348"/>
                    </a:lnTo>
                    <a:lnTo>
                      <a:pt x="2376" y="7191"/>
                    </a:lnTo>
                    <a:lnTo>
                      <a:pt x="2376" y="7191"/>
                    </a:lnTo>
                    <a:cubicBezTo>
                      <a:pt x="2440" y="7441"/>
                      <a:pt x="2492" y="7646"/>
                      <a:pt x="2526" y="7803"/>
                    </a:cubicBezTo>
                    <a:cubicBezTo>
                      <a:pt x="2574" y="8016"/>
                      <a:pt x="2597" y="8136"/>
                      <a:pt x="2589" y="8139"/>
                    </a:cubicBezTo>
                    <a:cubicBezTo>
                      <a:pt x="2578" y="8139"/>
                      <a:pt x="2540" y="8024"/>
                      <a:pt x="2473" y="7818"/>
                    </a:cubicBezTo>
                    <a:cubicBezTo>
                      <a:pt x="2406" y="7583"/>
                      <a:pt x="2316" y="7288"/>
                      <a:pt x="2212" y="6936"/>
                    </a:cubicBezTo>
                    <a:cubicBezTo>
                      <a:pt x="1992" y="6190"/>
                      <a:pt x="1681" y="5162"/>
                      <a:pt x="1323" y="4031"/>
                    </a:cubicBezTo>
                    <a:cubicBezTo>
                      <a:pt x="964" y="2902"/>
                      <a:pt x="625" y="1883"/>
                      <a:pt x="378" y="1147"/>
                    </a:cubicBezTo>
                    <a:cubicBezTo>
                      <a:pt x="262" y="799"/>
                      <a:pt x="161" y="504"/>
                      <a:pt x="87" y="273"/>
                    </a:cubicBezTo>
                    <a:cubicBezTo>
                      <a:pt x="42" y="146"/>
                      <a:pt x="16" y="53"/>
                      <a:pt x="1"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693;p48"/>
              <p:cNvSpPr/>
              <p:nvPr/>
            </p:nvSpPr>
            <p:spPr>
              <a:xfrm>
                <a:off x="1273300" y="2185213"/>
                <a:ext cx="401398" cy="483536"/>
              </a:xfrm>
              <a:custGeom>
                <a:avLst/>
                <a:gdLst/>
                <a:ahLst/>
                <a:cxnLst/>
                <a:rect l="l" t="t" r="r" b="b"/>
                <a:pathLst>
                  <a:path w="25265" h="30435" extrusionOk="0">
                    <a:moveTo>
                      <a:pt x="15504" y="1"/>
                    </a:moveTo>
                    <a:cubicBezTo>
                      <a:pt x="14579" y="1"/>
                      <a:pt x="13673" y="26"/>
                      <a:pt x="12831" y="87"/>
                    </a:cubicBezTo>
                    <a:cubicBezTo>
                      <a:pt x="9779" y="322"/>
                      <a:pt x="8110" y="109"/>
                      <a:pt x="4756" y="426"/>
                    </a:cubicBezTo>
                    <a:cubicBezTo>
                      <a:pt x="2411" y="737"/>
                      <a:pt x="644" y="2704"/>
                      <a:pt x="587" y="5069"/>
                    </a:cubicBezTo>
                    <a:lnTo>
                      <a:pt x="1" y="30434"/>
                    </a:lnTo>
                    <a:lnTo>
                      <a:pt x="6171" y="30434"/>
                    </a:lnTo>
                    <a:lnTo>
                      <a:pt x="7146" y="7691"/>
                    </a:lnTo>
                    <a:lnTo>
                      <a:pt x="8965" y="7922"/>
                    </a:lnTo>
                    <a:cubicBezTo>
                      <a:pt x="8730" y="16438"/>
                      <a:pt x="9619" y="30434"/>
                      <a:pt x="9619" y="30434"/>
                    </a:cubicBezTo>
                    <a:lnTo>
                      <a:pt x="16469" y="30102"/>
                    </a:lnTo>
                    <a:lnTo>
                      <a:pt x="16081" y="8255"/>
                    </a:lnTo>
                    <a:lnTo>
                      <a:pt x="16081" y="8255"/>
                    </a:lnTo>
                    <a:cubicBezTo>
                      <a:pt x="16081" y="8255"/>
                      <a:pt x="16241" y="8266"/>
                      <a:pt x="16518" y="8266"/>
                    </a:cubicBezTo>
                    <a:cubicBezTo>
                      <a:pt x="18344" y="8266"/>
                      <a:pt x="25265" y="7793"/>
                      <a:pt x="25063" y="609"/>
                    </a:cubicBezTo>
                    <a:cubicBezTo>
                      <a:pt x="25063" y="609"/>
                      <a:pt x="20053" y="1"/>
                      <a:pt x="155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694;p48"/>
              <p:cNvSpPr/>
              <p:nvPr/>
            </p:nvSpPr>
            <p:spPr>
              <a:xfrm>
                <a:off x="1414842" y="2185467"/>
                <a:ext cx="91687" cy="130913"/>
              </a:xfrm>
              <a:custGeom>
                <a:avLst/>
                <a:gdLst/>
                <a:ahLst/>
                <a:cxnLst/>
                <a:rect l="l" t="t" r="r" b="b"/>
                <a:pathLst>
                  <a:path w="5771" h="8240" extrusionOk="0">
                    <a:moveTo>
                      <a:pt x="5736" y="0"/>
                    </a:moveTo>
                    <a:cubicBezTo>
                      <a:pt x="5716" y="0"/>
                      <a:pt x="5685" y="1"/>
                      <a:pt x="5644" y="3"/>
                    </a:cubicBezTo>
                    <a:cubicBezTo>
                      <a:pt x="5566" y="7"/>
                      <a:pt x="5446" y="14"/>
                      <a:pt x="5297" y="29"/>
                    </a:cubicBezTo>
                    <a:cubicBezTo>
                      <a:pt x="4990" y="59"/>
                      <a:pt x="4554" y="111"/>
                      <a:pt x="4016" y="197"/>
                    </a:cubicBezTo>
                    <a:cubicBezTo>
                      <a:pt x="3481" y="295"/>
                      <a:pt x="2824" y="362"/>
                      <a:pt x="2152" y="664"/>
                    </a:cubicBezTo>
                    <a:cubicBezTo>
                      <a:pt x="1816" y="810"/>
                      <a:pt x="1483" y="1007"/>
                      <a:pt x="1180" y="1273"/>
                    </a:cubicBezTo>
                    <a:cubicBezTo>
                      <a:pt x="882" y="1538"/>
                      <a:pt x="624" y="1874"/>
                      <a:pt x="441" y="2255"/>
                    </a:cubicBezTo>
                    <a:cubicBezTo>
                      <a:pt x="75" y="3024"/>
                      <a:pt x="1" y="3846"/>
                      <a:pt x="1" y="4567"/>
                    </a:cubicBezTo>
                    <a:cubicBezTo>
                      <a:pt x="19" y="5281"/>
                      <a:pt x="34" y="5927"/>
                      <a:pt x="49" y="6480"/>
                    </a:cubicBezTo>
                    <a:cubicBezTo>
                      <a:pt x="60" y="7022"/>
                      <a:pt x="53" y="7462"/>
                      <a:pt x="49" y="7768"/>
                    </a:cubicBezTo>
                    <a:cubicBezTo>
                      <a:pt x="45" y="8071"/>
                      <a:pt x="41" y="8239"/>
                      <a:pt x="53" y="8239"/>
                    </a:cubicBezTo>
                    <a:cubicBezTo>
                      <a:pt x="53" y="8239"/>
                      <a:pt x="53" y="8239"/>
                      <a:pt x="53" y="8239"/>
                    </a:cubicBezTo>
                    <a:cubicBezTo>
                      <a:pt x="57" y="8239"/>
                      <a:pt x="64" y="8195"/>
                      <a:pt x="71" y="8120"/>
                    </a:cubicBezTo>
                    <a:cubicBezTo>
                      <a:pt x="79" y="8041"/>
                      <a:pt x="90" y="7922"/>
                      <a:pt x="101" y="7768"/>
                    </a:cubicBezTo>
                    <a:cubicBezTo>
                      <a:pt x="120" y="7466"/>
                      <a:pt x="142" y="7025"/>
                      <a:pt x="146" y="6480"/>
                    </a:cubicBezTo>
                    <a:cubicBezTo>
                      <a:pt x="153" y="5934"/>
                      <a:pt x="131" y="5284"/>
                      <a:pt x="123" y="4567"/>
                    </a:cubicBezTo>
                    <a:cubicBezTo>
                      <a:pt x="131" y="3858"/>
                      <a:pt x="209" y="3055"/>
                      <a:pt x="564" y="2315"/>
                    </a:cubicBezTo>
                    <a:cubicBezTo>
                      <a:pt x="740" y="1949"/>
                      <a:pt x="987" y="1628"/>
                      <a:pt x="1270" y="1371"/>
                    </a:cubicBezTo>
                    <a:cubicBezTo>
                      <a:pt x="1558" y="1116"/>
                      <a:pt x="1879" y="922"/>
                      <a:pt x="2200" y="776"/>
                    </a:cubicBezTo>
                    <a:cubicBezTo>
                      <a:pt x="2847" y="481"/>
                      <a:pt x="3500" y="399"/>
                      <a:pt x="4030" y="290"/>
                    </a:cubicBezTo>
                    <a:cubicBezTo>
                      <a:pt x="4564" y="194"/>
                      <a:pt x="5002" y="126"/>
                      <a:pt x="5300" y="81"/>
                    </a:cubicBezTo>
                    <a:cubicBezTo>
                      <a:pt x="5603" y="37"/>
                      <a:pt x="5771" y="11"/>
                      <a:pt x="5767" y="3"/>
                    </a:cubicBezTo>
                    <a:cubicBezTo>
                      <a:pt x="5767" y="1"/>
                      <a:pt x="5757" y="0"/>
                      <a:pt x="573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695;p48"/>
              <p:cNvSpPr/>
              <p:nvPr/>
            </p:nvSpPr>
            <p:spPr>
              <a:xfrm>
                <a:off x="1377522" y="2282111"/>
                <a:ext cx="9914" cy="25309"/>
              </a:xfrm>
              <a:custGeom>
                <a:avLst/>
                <a:gdLst/>
                <a:ahLst/>
                <a:cxnLst/>
                <a:rect l="l" t="t" r="r" b="b"/>
                <a:pathLst>
                  <a:path w="624" h="1593" extrusionOk="0">
                    <a:moveTo>
                      <a:pt x="42" y="1"/>
                    </a:moveTo>
                    <a:cubicBezTo>
                      <a:pt x="42" y="1"/>
                      <a:pt x="41" y="1"/>
                      <a:pt x="41" y="1"/>
                    </a:cubicBezTo>
                    <a:cubicBezTo>
                      <a:pt x="0" y="8"/>
                      <a:pt x="71" y="393"/>
                      <a:pt x="250" y="823"/>
                    </a:cubicBezTo>
                    <a:cubicBezTo>
                      <a:pt x="428" y="1248"/>
                      <a:pt x="550" y="1592"/>
                      <a:pt x="585" y="1592"/>
                    </a:cubicBezTo>
                    <a:cubicBezTo>
                      <a:pt x="586" y="1592"/>
                      <a:pt x="586" y="1592"/>
                      <a:pt x="586" y="1592"/>
                    </a:cubicBezTo>
                    <a:cubicBezTo>
                      <a:pt x="624" y="1585"/>
                      <a:pt x="557" y="1204"/>
                      <a:pt x="377" y="774"/>
                    </a:cubicBezTo>
                    <a:cubicBezTo>
                      <a:pt x="199" y="346"/>
                      <a:pt x="76" y="1"/>
                      <a:pt x="4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696;p48"/>
              <p:cNvSpPr/>
              <p:nvPr/>
            </p:nvSpPr>
            <p:spPr>
              <a:xfrm>
                <a:off x="1385402" y="2274104"/>
                <a:ext cx="4051" cy="33316"/>
              </a:xfrm>
              <a:custGeom>
                <a:avLst/>
                <a:gdLst/>
                <a:ahLst/>
                <a:cxnLst/>
                <a:rect l="l" t="t" r="r" b="b"/>
                <a:pathLst>
                  <a:path w="255" h="2097" extrusionOk="0">
                    <a:moveTo>
                      <a:pt x="46" y="0"/>
                    </a:moveTo>
                    <a:cubicBezTo>
                      <a:pt x="46" y="0"/>
                      <a:pt x="46" y="0"/>
                      <a:pt x="46" y="0"/>
                    </a:cubicBezTo>
                    <a:cubicBezTo>
                      <a:pt x="1" y="5"/>
                      <a:pt x="56" y="475"/>
                      <a:pt x="90" y="1050"/>
                    </a:cubicBezTo>
                    <a:cubicBezTo>
                      <a:pt x="120" y="1625"/>
                      <a:pt x="49" y="2089"/>
                      <a:pt x="90" y="2096"/>
                    </a:cubicBezTo>
                    <a:cubicBezTo>
                      <a:pt x="91" y="2096"/>
                      <a:pt x="91" y="2096"/>
                      <a:pt x="91" y="2096"/>
                    </a:cubicBezTo>
                    <a:cubicBezTo>
                      <a:pt x="122" y="2096"/>
                      <a:pt x="254" y="1632"/>
                      <a:pt x="225" y="1043"/>
                    </a:cubicBezTo>
                    <a:cubicBezTo>
                      <a:pt x="191" y="459"/>
                      <a:pt x="76" y="0"/>
                      <a:pt x="4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697;p48"/>
              <p:cNvSpPr/>
              <p:nvPr/>
            </p:nvSpPr>
            <p:spPr>
              <a:xfrm>
                <a:off x="1520811" y="2281698"/>
                <a:ext cx="8516" cy="34682"/>
              </a:xfrm>
              <a:custGeom>
                <a:avLst/>
                <a:gdLst/>
                <a:ahLst/>
                <a:cxnLst/>
                <a:rect l="l" t="t" r="r" b="b"/>
                <a:pathLst>
                  <a:path w="536" h="2183" extrusionOk="0">
                    <a:moveTo>
                      <a:pt x="36" y="1"/>
                    </a:moveTo>
                    <a:cubicBezTo>
                      <a:pt x="36" y="1"/>
                      <a:pt x="35" y="1"/>
                      <a:pt x="35" y="1"/>
                    </a:cubicBezTo>
                    <a:cubicBezTo>
                      <a:pt x="1" y="8"/>
                      <a:pt x="91" y="498"/>
                      <a:pt x="199" y="1103"/>
                    </a:cubicBezTo>
                    <a:cubicBezTo>
                      <a:pt x="310" y="1704"/>
                      <a:pt x="461" y="2182"/>
                      <a:pt x="501" y="2182"/>
                    </a:cubicBezTo>
                    <a:cubicBezTo>
                      <a:pt x="501" y="2182"/>
                      <a:pt x="502" y="2182"/>
                      <a:pt x="502" y="2182"/>
                    </a:cubicBezTo>
                    <a:cubicBezTo>
                      <a:pt x="535" y="2175"/>
                      <a:pt x="442" y="1685"/>
                      <a:pt x="334" y="1080"/>
                    </a:cubicBezTo>
                    <a:cubicBezTo>
                      <a:pt x="226" y="479"/>
                      <a:pt x="75" y="1"/>
                      <a:pt x="3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698;p48"/>
              <p:cNvSpPr/>
              <p:nvPr/>
            </p:nvSpPr>
            <p:spPr>
              <a:xfrm>
                <a:off x="1528644" y="2281650"/>
                <a:ext cx="4417" cy="34730"/>
              </a:xfrm>
              <a:custGeom>
                <a:avLst/>
                <a:gdLst/>
                <a:ahLst/>
                <a:cxnLst/>
                <a:rect l="l" t="t" r="r" b="b"/>
                <a:pathLst>
                  <a:path w="278" h="2186" extrusionOk="0">
                    <a:moveTo>
                      <a:pt x="159" y="0"/>
                    </a:moveTo>
                    <a:cubicBezTo>
                      <a:pt x="158" y="0"/>
                      <a:pt x="158" y="0"/>
                      <a:pt x="158" y="0"/>
                    </a:cubicBezTo>
                    <a:cubicBezTo>
                      <a:pt x="121" y="4"/>
                      <a:pt x="144" y="493"/>
                      <a:pt x="109" y="1094"/>
                    </a:cubicBezTo>
                    <a:cubicBezTo>
                      <a:pt x="76" y="1696"/>
                      <a:pt x="1" y="2178"/>
                      <a:pt x="39" y="2185"/>
                    </a:cubicBezTo>
                    <a:cubicBezTo>
                      <a:pt x="39" y="2185"/>
                      <a:pt x="39" y="2185"/>
                      <a:pt x="40" y="2185"/>
                    </a:cubicBezTo>
                    <a:cubicBezTo>
                      <a:pt x="75" y="2185"/>
                      <a:pt x="211" y="1707"/>
                      <a:pt x="244" y="1102"/>
                    </a:cubicBezTo>
                    <a:cubicBezTo>
                      <a:pt x="278" y="490"/>
                      <a:pt x="193" y="0"/>
                      <a:pt x="15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699;p48"/>
              <p:cNvSpPr/>
              <p:nvPr/>
            </p:nvSpPr>
            <p:spPr>
              <a:xfrm>
                <a:off x="1272887" y="2644108"/>
                <a:ext cx="95913" cy="2145"/>
              </a:xfrm>
              <a:custGeom>
                <a:avLst/>
                <a:gdLst/>
                <a:ahLst/>
                <a:cxnLst/>
                <a:rect l="l" t="t" r="r" b="b"/>
                <a:pathLst>
                  <a:path w="6037" h="135" extrusionOk="0">
                    <a:moveTo>
                      <a:pt x="3019" y="0"/>
                    </a:moveTo>
                    <a:cubicBezTo>
                      <a:pt x="1353" y="0"/>
                      <a:pt x="1" y="30"/>
                      <a:pt x="1" y="68"/>
                    </a:cubicBezTo>
                    <a:cubicBezTo>
                      <a:pt x="1" y="104"/>
                      <a:pt x="1353" y="135"/>
                      <a:pt x="3019" y="135"/>
                    </a:cubicBezTo>
                    <a:cubicBezTo>
                      <a:pt x="4685" y="135"/>
                      <a:pt x="6037" y="104"/>
                      <a:pt x="6037" y="68"/>
                    </a:cubicBezTo>
                    <a:cubicBezTo>
                      <a:pt x="6037" y="30"/>
                      <a:pt x="4685" y="0"/>
                      <a:pt x="301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700;p48"/>
              <p:cNvSpPr/>
              <p:nvPr/>
            </p:nvSpPr>
            <p:spPr>
              <a:xfrm>
                <a:off x="1424517" y="2642328"/>
                <a:ext cx="109131" cy="2145"/>
              </a:xfrm>
              <a:custGeom>
                <a:avLst/>
                <a:gdLst/>
                <a:ahLst/>
                <a:cxnLst/>
                <a:rect l="l" t="t" r="r" b="b"/>
                <a:pathLst>
                  <a:path w="6869" h="135" extrusionOk="0">
                    <a:moveTo>
                      <a:pt x="3436" y="0"/>
                    </a:moveTo>
                    <a:cubicBezTo>
                      <a:pt x="1539" y="0"/>
                      <a:pt x="0" y="30"/>
                      <a:pt x="0" y="68"/>
                    </a:cubicBezTo>
                    <a:cubicBezTo>
                      <a:pt x="0" y="104"/>
                      <a:pt x="1539" y="135"/>
                      <a:pt x="3436" y="135"/>
                    </a:cubicBezTo>
                    <a:cubicBezTo>
                      <a:pt x="5330" y="135"/>
                      <a:pt x="6869" y="104"/>
                      <a:pt x="6869" y="68"/>
                    </a:cubicBezTo>
                    <a:cubicBezTo>
                      <a:pt x="6869" y="30"/>
                      <a:pt x="5330" y="0"/>
                      <a:pt x="343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701;p48"/>
              <p:cNvSpPr/>
              <p:nvPr/>
            </p:nvSpPr>
            <p:spPr>
              <a:xfrm>
                <a:off x="1489672" y="2254228"/>
                <a:ext cx="168836" cy="387337"/>
              </a:xfrm>
              <a:custGeom>
                <a:avLst/>
                <a:gdLst/>
                <a:ahLst/>
                <a:cxnLst/>
                <a:rect l="l" t="t" r="r" b="b"/>
                <a:pathLst>
                  <a:path w="10627" h="24380" extrusionOk="0">
                    <a:moveTo>
                      <a:pt x="3164" y="1"/>
                    </a:moveTo>
                    <a:cubicBezTo>
                      <a:pt x="2716" y="8"/>
                      <a:pt x="2242" y="34"/>
                      <a:pt x="1767" y="153"/>
                    </a:cubicBezTo>
                    <a:cubicBezTo>
                      <a:pt x="1300" y="273"/>
                      <a:pt x="818" y="516"/>
                      <a:pt x="501" y="938"/>
                    </a:cubicBezTo>
                    <a:cubicBezTo>
                      <a:pt x="172" y="1356"/>
                      <a:pt x="52" y="1901"/>
                      <a:pt x="26" y="2432"/>
                    </a:cubicBezTo>
                    <a:cubicBezTo>
                      <a:pt x="0" y="2970"/>
                      <a:pt x="56" y="3511"/>
                      <a:pt x="75" y="4057"/>
                    </a:cubicBezTo>
                    <a:cubicBezTo>
                      <a:pt x="104" y="5159"/>
                      <a:pt x="135" y="6298"/>
                      <a:pt x="164" y="7467"/>
                    </a:cubicBezTo>
                    <a:cubicBezTo>
                      <a:pt x="295" y="12136"/>
                      <a:pt x="418" y="16364"/>
                      <a:pt x="482" y="19426"/>
                    </a:cubicBezTo>
                    <a:cubicBezTo>
                      <a:pt x="512" y="20950"/>
                      <a:pt x="535" y="22187"/>
                      <a:pt x="553" y="23050"/>
                    </a:cubicBezTo>
                    <a:cubicBezTo>
                      <a:pt x="561" y="23472"/>
                      <a:pt x="564" y="23805"/>
                      <a:pt x="571" y="24036"/>
                    </a:cubicBezTo>
                    <a:cubicBezTo>
                      <a:pt x="575" y="24144"/>
                      <a:pt x="575" y="24230"/>
                      <a:pt x="580" y="24294"/>
                    </a:cubicBezTo>
                    <a:cubicBezTo>
                      <a:pt x="580" y="24350"/>
                      <a:pt x="583" y="24379"/>
                      <a:pt x="587" y="24379"/>
                    </a:cubicBezTo>
                    <a:cubicBezTo>
                      <a:pt x="587" y="24379"/>
                      <a:pt x="590" y="24350"/>
                      <a:pt x="590" y="24294"/>
                    </a:cubicBezTo>
                    <a:cubicBezTo>
                      <a:pt x="594" y="24230"/>
                      <a:pt x="594" y="24144"/>
                      <a:pt x="597" y="24036"/>
                    </a:cubicBezTo>
                    <a:cubicBezTo>
                      <a:pt x="597" y="23805"/>
                      <a:pt x="602" y="23472"/>
                      <a:pt x="606" y="23050"/>
                    </a:cubicBezTo>
                    <a:cubicBezTo>
                      <a:pt x="606" y="22195"/>
                      <a:pt x="597" y="20955"/>
                      <a:pt x="580" y="19426"/>
                    </a:cubicBezTo>
                    <a:cubicBezTo>
                      <a:pt x="538" y="16364"/>
                      <a:pt x="430" y="12132"/>
                      <a:pt x="299" y="7464"/>
                    </a:cubicBezTo>
                    <a:cubicBezTo>
                      <a:pt x="269" y="6294"/>
                      <a:pt x="235" y="5155"/>
                      <a:pt x="206" y="4053"/>
                    </a:cubicBezTo>
                    <a:cubicBezTo>
                      <a:pt x="187" y="3500"/>
                      <a:pt x="131" y="2963"/>
                      <a:pt x="157" y="2439"/>
                    </a:cubicBezTo>
                    <a:cubicBezTo>
                      <a:pt x="180" y="1920"/>
                      <a:pt x="295" y="1405"/>
                      <a:pt x="597" y="1013"/>
                    </a:cubicBezTo>
                    <a:cubicBezTo>
                      <a:pt x="897" y="620"/>
                      <a:pt x="1345" y="389"/>
                      <a:pt x="1800" y="270"/>
                    </a:cubicBezTo>
                    <a:cubicBezTo>
                      <a:pt x="2256" y="150"/>
                      <a:pt x="2719" y="124"/>
                      <a:pt x="3168" y="113"/>
                    </a:cubicBezTo>
                    <a:cubicBezTo>
                      <a:pt x="4068" y="108"/>
                      <a:pt x="4905" y="105"/>
                      <a:pt x="5670" y="105"/>
                    </a:cubicBezTo>
                    <a:cubicBezTo>
                      <a:pt x="7194" y="98"/>
                      <a:pt x="8430" y="90"/>
                      <a:pt x="9297" y="86"/>
                    </a:cubicBezTo>
                    <a:cubicBezTo>
                      <a:pt x="9719" y="82"/>
                      <a:pt x="10048" y="75"/>
                      <a:pt x="10283" y="75"/>
                    </a:cubicBezTo>
                    <a:cubicBezTo>
                      <a:pt x="10391" y="72"/>
                      <a:pt x="10473" y="68"/>
                      <a:pt x="10541" y="68"/>
                    </a:cubicBezTo>
                    <a:cubicBezTo>
                      <a:pt x="10597" y="64"/>
                      <a:pt x="10627" y="64"/>
                      <a:pt x="10627" y="60"/>
                    </a:cubicBezTo>
                    <a:cubicBezTo>
                      <a:pt x="10627" y="60"/>
                      <a:pt x="10597" y="56"/>
                      <a:pt x="10541" y="53"/>
                    </a:cubicBezTo>
                    <a:cubicBezTo>
                      <a:pt x="10473" y="53"/>
                      <a:pt x="10391" y="49"/>
                      <a:pt x="10283" y="46"/>
                    </a:cubicBezTo>
                    <a:cubicBezTo>
                      <a:pt x="10048" y="46"/>
                      <a:pt x="9719" y="38"/>
                      <a:pt x="9297" y="34"/>
                    </a:cubicBezTo>
                    <a:cubicBezTo>
                      <a:pt x="8430" y="27"/>
                      <a:pt x="7194" y="19"/>
                      <a:pt x="5670" y="8"/>
                    </a:cubicBezTo>
                    <a:cubicBezTo>
                      <a:pt x="4905" y="4"/>
                      <a:pt x="4064" y="4"/>
                      <a:pt x="316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702;p48"/>
              <p:cNvSpPr/>
              <p:nvPr/>
            </p:nvSpPr>
            <p:spPr>
              <a:xfrm>
                <a:off x="1404086" y="2309596"/>
                <a:ext cx="11487" cy="1430"/>
              </a:xfrm>
              <a:custGeom>
                <a:avLst/>
                <a:gdLst/>
                <a:ahLst/>
                <a:cxnLst/>
                <a:rect l="l" t="t" r="r" b="b"/>
                <a:pathLst>
                  <a:path w="723" h="90" extrusionOk="0">
                    <a:moveTo>
                      <a:pt x="1" y="0"/>
                    </a:moveTo>
                    <a:lnTo>
                      <a:pt x="1" y="0"/>
                    </a:lnTo>
                    <a:lnTo>
                      <a:pt x="722" y="90"/>
                    </a:lnTo>
                    <a:lnTo>
                      <a:pt x="722" y="90"/>
                    </a:lnTo>
                    <a:close/>
                  </a:path>
                </a:pathLst>
              </a:custGeom>
              <a:solidFill>
                <a:srgbClr val="3748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703;p48"/>
              <p:cNvSpPr/>
              <p:nvPr/>
            </p:nvSpPr>
            <p:spPr>
              <a:xfrm>
                <a:off x="1400527" y="2235116"/>
                <a:ext cx="17826" cy="75910"/>
              </a:xfrm>
              <a:custGeom>
                <a:avLst/>
                <a:gdLst/>
                <a:ahLst/>
                <a:cxnLst/>
                <a:rect l="l" t="t" r="r" b="b"/>
                <a:pathLst>
                  <a:path w="1122" h="4778" extrusionOk="0">
                    <a:moveTo>
                      <a:pt x="1121" y="280"/>
                    </a:moveTo>
                    <a:lnTo>
                      <a:pt x="1121" y="280"/>
                    </a:lnTo>
                    <a:cubicBezTo>
                      <a:pt x="1050" y="677"/>
                      <a:pt x="1028" y="1073"/>
                      <a:pt x="1024" y="1442"/>
                    </a:cubicBezTo>
                    <a:cubicBezTo>
                      <a:pt x="1028" y="1809"/>
                      <a:pt x="1036" y="2156"/>
                      <a:pt x="1043" y="2481"/>
                    </a:cubicBezTo>
                    <a:lnTo>
                      <a:pt x="1121" y="280"/>
                    </a:lnTo>
                    <a:close/>
                    <a:moveTo>
                      <a:pt x="1043" y="1"/>
                    </a:moveTo>
                    <a:cubicBezTo>
                      <a:pt x="1" y="1782"/>
                      <a:pt x="225" y="4677"/>
                      <a:pt x="225" y="4688"/>
                    </a:cubicBezTo>
                    <a:lnTo>
                      <a:pt x="946" y="4778"/>
                    </a:lnTo>
                    <a:cubicBezTo>
                      <a:pt x="946" y="4737"/>
                      <a:pt x="950" y="4692"/>
                      <a:pt x="950" y="4643"/>
                    </a:cubicBezTo>
                    <a:cubicBezTo>
                      <a:pt x="954" y="4337"/>
                      <a:pt x="961" y="3897"/>
                      <a:pt x="950" y="3355"/>
                    </a:cubicBezTo>
                    <a:cubicBezTo>
                      <a:pt x="935" y="2802"/>
                      <a:pt x="920" y="2156"/>
                      <a:pt x="902" y="1442"/>
                    </a:cubicBezTo>
                    <a:cubicBezTo>
                      <a:pt x="902" y="987"/>
                      <a:pt x="931" y="494"/>
                      <a:pt x="1043" y="1"/>
                    </a:cubicBezTo>
                    <a:close/>
                  </a:path>
                </a:pathLst>
              </a:custGeom>
              <a:solidFill>
                <a:srgbClr val="1E28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704;p48"/>
              <p:cNvSpPr/>
              <p:nvPr/>
            </p:nvSpPr>
            <p:spPr>
              <a:xfrm>
                <a:off x="1414842" y="2232685"/>
                <a:ext cx="3813" cy="78405"/>
              </a:xfrm>
              <a:custGeom>
                <a:avLst/>
                <a:gdLst/>
                <a:ahLst/>
                <a:cxnLst/>
                <a:rect l="l" t="t" r="r" b="b"/>
                <a:pathLst>
                  <a:path w="240" h="4935" extrusionOk="0">
                    <a:moveTo>
                      <a:pt x="239" y="0"/>
                    </a:moveTo>
                    <a:lnTo>
                      <a:pt x="239" y="0"/>
                    </a:lnTo>
                    <a:cubicBezTo>
                      <a:pt x="206" y="49"/>
                      <a:pt x="172" y="102"/>
                      <a:pt x="142" y="154"/>
                    </a:cubicBezTo>
                    <a:cubicBezTo>
                      <a:pt x="30" y="647"/>
                      <a:pt x="1" y="1140"/>
                      <a:pt x="1" y="1595"/>
                    </a:cubicBezTo>
                    <a:cubicBezTo>
                      <a:pt x="19" y="2309"/>
                      <a:pt x="34" y="2955"/>
                      <a:pt x="49" y="3508"/>
                    </a:cubicBezTo>
                    <a:cubicBezTo>
                      <a:pt x="60" y="4050"/>
                      <a:pt x="53" y="4490"/>
                      <a:pt x="49" y="4796"/>
                    </a:cubicBezTo>
                    <a:cubicBezTo>
                      <a:pt x="49" y="4845"/>
                      <a:pt x="45" y="4890"/>
                      <a:pt x="45" y="4931"/>
                    </a:cubicBezTo>
                    <a:lnTo>
                      <a:pt x="56" y="4934"/>
                    </a:lnTo>
                    <a:lnTo>
                      <a:pt x="142" y="2634"/>
                    </a:lnTo>
                    <a:cubicBezTo>
                      <a:pt x="135" y="2309"/>
                      <a:pt x="127" y="1962"/>
                      <a:pt x="123" y="1595"/>
                    </a:cubicBezTo>
                    <a:cubicBezTo>
                      <a:pt x="127" y="1226"/>
                      <a:pt x="149" y="830"/>
                      <a:pt x="220" y="433"/>
                    </a:cubicBezTo>
                    <a:lnTo>
                      <a:pt x="239" y="0"/>
                    </a:lnTo>
                    <a:close/>
                  </a:path>
                </a:pathLst>
              </a:custGeom>
              <a:solidFill>
                <a:srgbClr val="3748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705;p48"/>
              <p:cNvSpPr/>
              <p:nvPr/>
            </p:nvSpPr>
            <p:spPr>
              <a:xfrm>
                <a:off x="1341425" y="2259058"/>
                <a:ext cx="70588" cy="383921"/>
              </a:xfrm>
              <a:custGeom>
                <a:avLst/>
                <a:gdLst/>
                <a:ahLst/>
                <a:cxnLst/>
                <a:rect l="l" t="t" r="r" b="b"/>
                <a:pathLst>
                  <a:path w="4443" h="24165" extrusionOk="0">
                    <a:moveTo>
                      <a:pt x="2872" y="1"/>
                    </a:moveTo>
                    <a:cubicBezTo>
                      <a:pt x="2649" y="1"/>
                      <a:pt x="2406" y="23"/>
                      <a:pt x="2148" y="88"/>
                    </a:cubicBezTo>
                    <a:cubicBezTo>
                      <a:pt x="1910" y="152"/>
                      <a:pt x="1659" y="249"/>
                      <a:pt x="1431" y="417"/>
                    </a:cubicBezTo>
                    <a:cubicBezTo>
                      <a:pt x="1200" y="578"/>
                      <a:pt x="1002" y="813"/>
                      <a:pt x="864" y="1097"/>
                    </a:cubicBezTo>
                    <a:cubicBezTo>
                      <a:pt x="580" y="1664"/>
                      <a:pt x="550" y="2364"/>
                      <a:pt x="531" y="3076"/>
                    </a:cubicBezTo>
                    <a:cubicBezTo>
                      <a:pt x="509" y="3798"/>
                      <a:pt x="486" y="4563"/>
                      <a:pt x="460" y="5374"/>
                    </a:cubicBezTo>
                    <a:cubicBezTo>
                      <a:pt x="416" y="6991"/>
                      <a:pt x="364" y="8773"/>
                      <a:pt x="311" y="10637"/>
                    </a:cubicBezTo>
                    <a:cubicBezTo>
                      <a:pt x="217" y="14368"/>
                      <a:pt x="131" y="17748"/>
                      <a:pt x="68" y="20206"/>
                    </a:cubicBezTo>
                    <a:cubicBezTo>
                      <a:pt x="42" y="21420"/>
                      <a:pt x="23" y="22410"/>
                      <a:pt x="9" y="23104"/>
                    </a:cubicBezTo>
                    <a:cubicBezTo>
                      <a:pt x="5" y="23437"/>
                      <a:pt x="1" y="23702"/>
                      <a:pt x="1" y="23892"/>
                    </a:cubicBezTo>
                    <a:lnTo>
                      <a:pt x="1" y="24098"/>
                    </a:lnTo>
                    <a:cubicBezTo>
                      <a:pt x="1" y="24142"/>
                      <a:pt x="5" y="24165"/>
                      <a:pt x="5" y="24165"/>
                    </a:cubicBezTo>
                    <a:cubicBezTo>
                      <a:pt x="9" y="24165"/>
                      <a:pt x="12" y="24142"/>
                      <a:pt x="16" y="24098"/>
                    </a:cubicBezTo>
                    <a:cubicBezTo>
                      <a:pt x="19" y="24042"/>
                      <a:pt x="23" y="23975"/>
                      <a:pt x="27" y="23892"/>
                    </a:cubicBezTo>
                    <a:cubicBezTo>
                      <a:pt x="35" y="23702"/>
                      <a:pt x="45" y="23440"/>
                      <a:pt x="61" y="23104"/>
                    </a:cubicBezTo>
                    <a:cubicBezTo>
                      <a:pt x="87" y="22410"/>
                      <a:pt x="121" y="21423"/>
                      <a:pt x="162" y="20206"/>
                    </a:cubicBezTo>
                    <a:cubicBezTo>
                      <a:pt x="236" y="17748"/>
                      <a:pt x="337" y="14371"/>
                      <a:pt x="445" y="10640"/>
                    </a:cubicBezTo>
                    <a:cubicBezTo>
                      <a:pt x="494" y="8777"/>
                      <a:pt x="543" y="6995"/>
                      <a:pt x="588" y="5377"/>
                    </a:cubicBezTo>
                    <a:cubicBezTo>
                      <a:pt x="606" y="4567"/>
                      <a:pt x="624" y="3801"/>
                      <a:pt x="643" y="3081"/>
                    </a:cubicBezTo>
                    <a:cubicBezTo>
                      <a:pt x="659" y="2364"/>
                      <a:pt x="685" y="1683"/>
                      <a:pt x="950" y="1138"/>
                    </a:cubicBezTo>
                    <a:cubicBezTo>
                      <a:pt x="1076" y="869"/>
                      <a:pt x="1264" y="642"/>
                      <a:pt x="1480" y="485"/>
                    </a:cubicBezTo>
                    <a:cubicBezTo>
                      <a:pt x="1700" y="324"/>
                      <a:pt x="1939" y="227"/>
                      <a:pt x="2167" y="163"/>
                    </a:cubicBezTo>
                    <a:cubicBezTo>
                      <a:pt x="2443" y="88"/>
                      <a:pt x="2703" y="65"/>
                      <a:pt x="2940" y="65"/>
                    </a:cubicBezTo>
                    <a:cubicBezTo>
                      <a:pt x="3104" y="65"/>
                      <a:pt x="3257" y="76"/>
                      <a:pt x="3396" y="88"/>
                    </a:cubicBezTo>
                    <a:cubicBezTo>
                      <a:pt x="3732" y="126"/>
                      <a:pt x="3994" y="182"/>
                      <a:pt x="4173" y="212"/>
                    </a:cubicBezTo>
                    <a:cubicBezTo>
                      <a:pt x="4255" y="227"/>
                      <a:pt x="4319" y="238"/>
                      <a:pt x="4375" y="249"/>
                    </a:cubicBezTo>
                    <a:cubicBezTo>
                      <a:pt x="4408" y="255"/>
                      <a:pt x="4429" y="258"/>
                      <a:pt x="4438" y="258"/>
                    </a:cubicBezTo>
                    <a:cubicBezTo>
                      <a:pt x="4441" y="258"/>
                      <a:pt x="4442" y="258"/>
                      <a:pt x="4442" y="257"/>
                    </a:cubicBezTo>
                    <a:cubicBezTo>
                      <a:pt x="4442" y="257"/>
                      <a:pt x="4420" y="249"/>
                      <a:pt x="4375" y="235"/>
                    </a:cubicBezTo>
                    <a:cubicBezTo>
                      <a:pt x="4322" y="223"/>
                      <a:pt x="4259" y="208"/>
                      <a:pt x="4177" y="185"/>
                    </a:cubicBezTo>
                    <a:cubicBezTo>
                      <a:pt x="4001" y="145"/>
                      <a:pt x="3743" y="85"/>
                      <a:pt x="3400" y="36"/>
                    </a:cubicBezTo>
                    <a:cubicBezTo>
                      <a:pt x="3242" y="17"/>
                      <a:pt x="3065" y="1"/>
                      <a:pt x="287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706;p48"/>
              <p:cNvSpPr/>
              <p:nvPr/>
            </p:nvSpPr>
            <p:spPr>
              <a:xfrm>
                <a:off x="1264355" y="1952366"/>
                <a:ext cx="267339" cy="186265"/>
              </a:xfrm>
              <a:custGeom>
                <a:avLst/>
                <a:gdLst/>
                <a:ahLst/>
                <a:cxnLst/>
                <a:rect l="l" t="t" r="r" b="b"/>
                <a:pathLst>
                  <a:path w="16827" h="11724" extrusionOk="0">
                    <a:moveTo>
                      <a:pt x="8818" y="0"/>
                    </a:moveTo>
                    <a:cubicBezTo>
                      <a:pt x="8818" y="0"/>
                      <a:pt x="2305" y="6529"/>
                      <a:pt x="1061" y="7993"/>
                    </a:cubicBezTo>
                    <a:cubicBezTo>
                      <a:pt x="0" y="9240"/>
                      <a:pt x="691" y="11594"/>
                      <a:pt x="1580" y="11695"/>
                    </a:cubicBezTo>
                    <a:cubicBezTo>
                      <a:pt x="1762" y="11715"/>
                      <a:pt x="2511" y="11724"/>
                      <a:pt x="3587" y="11724"/>
                    </a:cubicBezTo>
                    <a:cubicBezTo>
                      <a:pt x="7755" y="11724"/>
                      <a:pt x="16827" y="11601"/>
                      <a:pt x="16827" y="11601"/>
                    </a:cubicBezTo>
                    <a:lnTo>
                      <a:pt x="16636" y="8661"/>
                    </a:lnTo>
                    <a:cubicBezTo>
                      <a:pt x="16636" y="8661"/>
                      <a:pt x="15625" y="8666"/>
                      <a:pt x="14259" y="8666"/>
                    </a:cubicBezTo>
                    <a:cubicBezTo>
                      <a:pt x="11484" y="8666"/>
                      <a:pt x="7246" y="8647"/>
                      <a:pt x="7063" y="8535"/>
                    </a:cubicBezTo>
                    <a:cubicBezTo>
                      <a:pt x="6790" y="8363"/>
                      <a:pt x="12442" y="2648"/>
                      <a:pt x="12442" y="2648"/>
                    </a:cubicBezTo>
                    <a:lnTo>
                      <a:pt x="8818"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707;p48"/>
              <p:cNvSpPr/>
              <p:nvPr/>
            </p:nvSpPr>
            <p:spPr>
              <a:xfrm>
                <a:off x="1448539" y="1965886"/>
                <a:ext cx="288056" cy="171267"/>
              </a:xfrm>
              <a:custGeom>
                <a:avLst/>
                <a:gdLst/>
                <a:ahLst/>
                <a:cxnLst/>
                <a:rect l="l" t="t" r="r" b="b"/>
                <a:pathLst>
                  <a:path w="18131" h="10780" extrusionOk="0">
                    <a:moveTo>
                      <a:pt x="14445" y="1"/>
                    </a:moveTo>
                    <a:lnTo>
                      <a:pt x="10209" y="894"/>
                    </a:lnTo>
                    <a:cubicBezTo>
                      <a:pt x="10209" y="894"/>
                      <a:pt x="11987" y="6312"/>
                      <a:pt x="12050" y="6959"/>
                    </a:cubicBezTo>
                    <a:cubicBezTo>
                      <a:pt x="12110" y="7605"/>
                      <a:pt x="1" y="7635"/>
                      <a:pt x="1" y="7635"/>
                    </a:cubicBezTo>
                    <a:lnTo>
                      <a:pt x="935" y="10668"/>
                    </a:lnTo>
                    <a:cubicBezTo>
                      <a:pt x="935" y="10668"/>
                      <a:pt x="6502" y="10779"/>
                      <a:pt x="10906" y="10779"/>
                    </a:cubicBezTo>
                    <a:cubicBezTo>
                      <a:pt x="13108" y="10779"/>
                      <a:pt x="15018" y="10752"/>
                      <a:pt x="15797" y="10668"/>
                    </a:cubicBezTo>
                    <a:cubicBezTo>
                      <a:pt x="18131" y="10418"/>
                      <a:pt x="16902" y="7419"/>
                      <a:pt x="16663" y="6709"/>
                    </a:cubicBezTo>
                    <a:cubicBezTo>
                      <a:pt x="16424" y="5999"/>
                      <a:pt x="14445" y="1"/>
                      <a:pt x="14445"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708;p48"/>
              <p:cNvSpPr/>
              <p:nvPr/>
            </p:nvSpPr>
            <p:spPr>
              <a:xfrm>
                <a:off x="1258000" y="1933126"/>
                <a:ext cx="400619" cy="201136"/>
              </a:xfrm>
              <a:custGeom>
                <a:avLst/>
                <a:gdLst/>
                <a:ahLst/>
                <a:cxnLst/>
                <a:rect l="l" t="t" r="r" b="b"/>
                <a:pathLst>
                  <a:path w="25216" h="12660" extrusionOk="0">
                    <a:moveTo>
                      <a:pt x="13473" y="1"/>
                    </a:moveTo>
                    <a:lnTo>
                      <a:pt x="0" y="191"/>
                    </a:lnTo>
                    <a:lnTo>
                      <a:pt x="4501" y="12659"/>
                    </a:lnTo>
                    <a:lnTo>
                      <a:pt x="25216" y="12648"/>
                    </a:lnTo>
                    <a:lnTo>
                      <a:pt x="25074" y="12039"/>
                    </a:lnTo>
                    <a:lnTo>
                      <a:pt x="17301" y="11755"/>
                    </a:lnTo>
                    <a:lnTo>
                      <a:pt x="1347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709;p48"/>
              <p:cNvSpPr/>
              <p:nvPr/>
            </p:nvSpPr>
            <p:spPr>
              <a:xfrm>
                <a:off x="1380715" y="2014931"/>
                <a:ext cx="25293" cy="26850"/>
              </a:xfrm>
              <a:custGeom>
                <a:avLst/>
                <a:gdLst/>
                <a:ahLst/>
                <a:cxnLst/>
                <a:rect l="l" t="t" r="r" b="b"/>
                <a:pathLst>
                  <a:path w="1592" h="1690" extrusionOk="0">
                    <a:moveTo>
                      <a:pt x="761" y="0"/>
                    </a:moveTo>
                    <a:cubicBezTo>
                      <a:pt x="724" y="0"/>
                      <a:pt x="687" y="3"/>
                      <a:pt x="651" y="10"/>
                    </a:cubicBezTo>
                    <a:cubicBezTo>
                      <a:pt x="254" y="81"/>
                      <a:pt x="1" y="510"/>
                      <a:pt x="82" y="970"/>
                    </a:cubicBezTo>
                    <a:cubicBezTo>
                      <a:pt x="157" y="1389"/>
                      <a:pt x="482" y="1689"/>
                      <a:pt x="834" y="1689"/>
                    </a:cubicBezTo>
                    <a:cubicBezTo>
                      <a:pt x="871" y="1689"/>
                      <a:pt x="908" y="1686"/>
                      <a:pt x="946" y="1679"/>
                    </a:cubicBezTo>
                    <a:cubicBezTo>
                      <a:pt x="1337" y="1608"/>
                      <a:pt x="1592" y="1179"/>
                      <a:pt x="1509" y="720"/>
                    </a:cubicBezTo>
                    <a:cubicBezTo>
                      <a:pt x="1435" y="300"/>
                      <a:pt x="1112" y="0"/>
                      <a:pt x="76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3710;p48"/>
            <p:cNvSpPr/>
            <p:nvPr/>
          </p:nvSpPr>
          <p:spPr>
            <a:xfrm>
              <a:off x="1034447" y="2129893"/>
              <a:ext cx="993096" cy="568995"/>
            </a:xfrm>
            <a:custGeom>
              <a:avLst/>
              <a:gdLst/>
              <a:ahLst/>
              <a:cxnLst/>
              <a:rect l="l" t="t" r="r" b="b"/>
              <a:pathLst>
                <a:path w="62508" h="35814" extrusionOk="0">
                  <a:moveTo>
                    <a:pt x="1" y="1"/>
                  </a:moveTo>
                  <a:lnTo>
                    <a:pt x="1" y="35787"/>
                  </a:lnTo>
                  <a:lnTo>
                    <a:pt x="1066" y="35787"/>
                  </a:lnTo>
                  <a:lnTo>
                    <a:pt x="1066" y="2108"/>
                  </a:lnTo>
                  <a:lnTo>
                    <a:pt x="50003" y="2108"/>
                  </a:lnTo>
                  <a:lnTo>
                    <a:pt x="50003" y="35813"/>
                  </a:lnTo>
                  <a:lnTo>
                    <a:pt x="62508" y="35813"/>
                  </a:lnTo>
                  <a:lnTo>
                    <a:pt x="62508" y="2108"/>
                  </a:lnTo>
                  <a:lnTo>
                    <a:pt x="62508"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711;p48"/>
            <p:cNvSpPr/>
            <p:nvPr/>
          </p:nvSpPr>
          <p:spPr>
            <a:xfrm>
              <a:off x="795372" y="2633241"/>
              <a:ext cx="141589" cy="66028"/>
            </a:xfrm>
            <a:custGeom>
              <a:avLst/>
              <a:gdLst/>
              <a:ahLst/>
              <a:cxnLst/>
              <a:rect l="l" t="t" r="r" b="b"/>
              <a:pathLst>
                <a:path w="8912" h="4156" extrusionOk="0">
                  <a:moveTo>
                    <a:pt x="42" y="1"/>
                  </a:moveTo>
                  <a:lnTo>
                    <a:pt x="1" y="4005"/>
                  </a:lnTo>
                  <a:lnTo>
                    <a:pt x="299" y="4027"/>
                  </a:lnTo>
                  <a:cubicBezTo>
                    <a:pt x="1076" y="4078"/>
                    <a:pt x="3267" y="4155"/>
                    <a:pt x="5122" y="4155"/>
                  </a:cubicBezTo>
                  <a:cubicBezTo>
                    <a:pt x="6422" y="4155"/>
                    <a:pt x="7558" y="4117"/>
                    <a:pt x="7922" y="4005"/>
                  </a:cubicBezTo>
                  <a:cubicBezTo>
                    <a:pt x="8912" y="3698"/>
                    <a:pt x="4841" y="2709"/>
                    <a:pt x="4841" y="2709"/>
                  </a:cubicBezTo>
                  <a:lnTo>
                    <a:pt x="4841" y="30"/>
                  </a:lnTo>
                  <a:lnTo>
                    <a:pt x="42"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712;p48"/>
            <p:cNvSpPr/>
            <p:nvPr/>
          </p:nvSpPr>
          <p:spPr>
            <a:xfrm>
              <a:off x="795594" y="2691627"/>
              <a:ext cx="127434" cy="2621"/>
            </a:xfrm>
            <a:custGeom>
              <a:avLst/>
              <a:gdLst/>
              <a:ahLst/>
              <a:cxnLst/>
              <a:rect l="l" t="t" r="r" b="b"/>
              <a:pathLst>
                <a:path w="8021" h="165" extrusionOk="0">
                  <a:moveTo>
                    <a:pt x="4012" y="1"/>
                  </a:moveTo>
                  <a:cubicBezTo>
                    <a:pt x="1798" y="1"/>
                    <a:pt x="1" y="39"/>
                    <a:pt x="1" y="83"/>
                  </a:cubicBezTo>
                  <a:cubicBezTo>
                    <a:pt x="1" y="128"/>
                    <a:pt x="1798" y="165"/>
                    <a:pt x="4012" y="165"/>
                  </a:cubicBezTo>
                  <a:cubicBezTo>
                    <a:pt x="6228" y="165"/>
                    <a:pt x="8020" y="128"/>
                    <a:pt x="8020" y="83"/>
                  </a:cubicBezTo>
                  <a:cubicBezTo>
                    <a:pt x="8020" y="39"/>
                    <a:pt x="6228" y="1"/>
                    <a:pt x="40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713;p48"/>
            <p:cNvSpPr/>
            <p:nvPr/>
          </p:nvSpPr>
          <p:spPr>
            <a:xfrm>
              <a:off x="872998" y="2677154"/>
              <a:ext cx="6768" cy="7880"/>
            </a:xfrm>
            <a:custGeom>
              <a:avLst/>
              <a:gdLst/>
              <a:ahLst/>
              <a:cxnLst/>
              <a:rect l="l" t="t" r="r" b="b"/>
              <a:pathLst>
                <a:path w="426" h="496" extrusionOk="0">
                  <a:moveTo>
                    <a:pt x="373" y="0"/>
                  </a:moveTo>
                  <a:cubicBezTo>
                    <a:pt x="323" y="0"/>
                    <a:pt x="222" y="72"/>
                    <a:pt x="135" y="191"/>
                  </a:cubicBezTo>
                  <a:cubicBezTo>
                    <a:pt x="33" y="329"/>
                    <a:pt x="0" y="471"/>
                    <a:pt x="37" y="493"/>
                  </a:cubicBezTo>
                  <a:cubicBezTo>
                    <a:pt x="40" y="495"/>
                    <a:pt x="44" y="496"/>
                    <a:pt x="48" y="496"/>
                  </a:cubicBezTo>
                  <a:cubicBezTo>
                    <a:pt x="94" y="496"/>
                    <a:pt x="180" y="405"/>
                    <a:pt x="269" y="288"/>
                  </a:cubicBezTo>
                  <a:cubicBezTo>
                    <a:pt x="362" y="157"/>
                    <a:pt x="426" y="41"/>
                    <a:pt x="395" y="8"/>
                  </a:cubicBezTo>
                  <a:cubicBezTo>
                    <a:pt x="390" y="3"/>
                    <a:pt x="382" y="0"/>
                    <a:pt x="3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714;p48"/>
            <p:cNvSpPr/>
            <p:nvPr/>
          </p:nvSpPr>
          <p:spPr>
            <a:xfrm>
              <a:off x="877796" y="2678456"/>
              <a:ext cx="6482" cy="9358"/>
            </a:xfrm>
            <a:custGeom>
              <a:avLst/>
              <a:gdLst/>
              <a:ahLst/>
              <a:cxnLst/>
              <a:rect l="l" t="t" r="r" b="b"/>
              <a:pathLst>
                <a:path w="408" h="589" extrusionOk="0">
                  <a:moveTo>
                    <a:pt x="357" y="0"/>
                  </a:moveTo>
                  <a:cubicBezTo>
                    <a:pt x="310" y="0"/>
                    <a:pt x="200" y="97"/>
                    <a:pt x="116" y="247"/>
                  </a:cubicBezTo>
                  <a:cubicBezTo>
                    <a:pt x="23" y="411"/>
                    <a:pt x="0" y="573"/>
                    <a:pt x="41" y="587"/>
                  </a:cubicBezTo>
                  <a:cubicBezTo>
                    <a:pt x="44" y="588"/>
                    <a:pt x="47" y="588"/>
                    <a:pt x="49" y="588"/>
                  </a:cubicBezTo>
                  <a:cubicBezTo>
                    <a:pt x="96" y="588"/>
                    <a:pt x="177" y="470"/>
                    <a:pt x="258" y="326"/>
                  </a:cubicBezTo>
                  <a:cubicBezTo>
                    <a:pt x="344" y="169"/>
                    <a:pt x="407" y="35"/>
                    <a:pt x="370" y="4"/>
                  </a:cubicBezTo>
                  <a:cubicBezTo>
                    <a:pt x="367" y="2"/>
                    <a:pt x="362" y="0"/>
                    <a:pt x="3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715;p48"/>
            <p:cNvSpPr/>
            <p:nvPr/>
          </p:nvSpPr>
          <p:spPr>
            <a:xfrm>
              <a:off x="796500" y="2677726"/>
              <a:ext cx="22385" cy="14966"/>
            </a:xfrm>
            <a:custGeom>
              <a:avLst/>
              <a:gdLst/>
              <a:ahLst/>
              <a:cxnLst/>
              <a:rect l="l" t="t" r="r" b="b"/>
              <a:pathLst>
                <a:path w="1409" h="942" extrusionOk="0">
                  <a:moveTo>
                    <a:pt x="300" y="1"/>
                  </a:moveTo>
                  <a:cubicBezTo>
                    <a:pt x="287" y="1"/>
                    <a:pt x="274" y="1"/>
                    <a:pt x="262" y="2"/>
                  </a:cubicBezTo>
                  <a:cubicBezTo>
                    <a:pt x="86" y="13"/>
                    <a:pt x="0" y="76"/>
                    <a:pt x="8" y="95"/>
                  </a:cubicBezTo>
                  <a:cubicBezTo>
                    <a:pt x="12" y="106"/>
                    <a:pt x="38" y="106"/>
                    <a:pt x="81" y="106"/>
                  </a:cubicBezTo>
                  <a:cubicBezTo>
                    <a:pt x="125" y="106"/>
                    <a:pt x="185" y="106"/>
                    <a:pt x="258" y="117"/>
                  </a:cubicBezTo>
                  <a:cubicBezTo>
                    <a:pt x="404" y="133"/>
                    <a:pt x="598" y="204"/>
                    <a:pt x="778" y="342"/>
                  </a:cubicBezTo>
                  <a:cubicBezTo>
                    <a:pt x="957" y="484"/>
                    <a:pt x="1091" y="648"/>
                    <a:pt x="1195" y="764"/>
                  </a:cubicBezTo>
                  <a:cubicBezTo>
                    <a:pt x="1291" y="872"/>
                    <a:pt x="1358" y="942"/>
                    <a:pt x="1384" y="942"/>
                  </a:cubicBezTo>
                  <a:cubicBezTo>
                    <a:pt x="1386" y="942"/>
                    <a:pt x="1388" y="941"/>
                    <a:pt x="1390" y="940"/>
                  </a:cubicBezTo>
                  <a:cubicBezTo>
                    <a:pt x="1409" y="928"/>
                    <a:pt x="1371" y="835"/>
                    <a:pt x="1289" y="697"/>
                  </a:cubicBezTo>
                  <a:cubicBezTo>
                    <a:pt x="1207" y="562"/>
                    <a:pt x="1080" y="372"/>
                    <a:pt x="874" y="215"/>
                  </a:cubicBezTo>
                  <a:cubicBezTo>
                    <a:pt x="687" y="65"/>
                    <a:pt x="465" y="1"/>
                    <a:pt x="3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716;p48"/>
            <p:cNvSpPr/>
            <p:nvPr/>
          </p:nvSpPr>
          <p:spPr>
            <a:xfrm>
              <a:off x="866342" y="2676645"/>
              <a:ext cx="7848" cy="3702"/>
            </a:xfrm>
            <a:custGeom>
              <a:avLst/>
              <a:gdLst/>
              <a:ahLst/>
              <a:cxnLst/>
              <a:rect l="l" t="t" r="r" b="b"/>
              <a:pathLst>
                <a:path w="494" h="233" extrusionOk="0">
                  <a:moveTo>
                    <a:pt x="418" y="1"/>
                  </a:moveTo>
                  <a:cubicBezTo>
                    <a:pt x="370" y="1"/>
                    <a:pt x="298" y="21"/>
                    <a:pt x="221" y="47"/>
                  </a:cubicBezTo>
                  <a:cubicBezTo>
                    <a:pt x="97" y="92"/>
                    <a:pt x="0" y="144"/>
                    <a:pt x="8" y="189"/>
                  </a:cubicBezTo>
                  <a:cubicBezTo>
                    <a:pt x="12" y="215"/>
                    <a:pt x="55" y="232"/>
                    <a:pt x="117" y="232"/>
                  </a:cubicBezTo>
                  <a:cubicBezTo>
                    <a:pt x="162" y="232"/>
                    <a:pt x="218" y="223"/>
                    <a:pt x="277" y="201"/>
                  </a:cubicBezTo>
                  <a:cubicBezTo>
                    <a:pt x="411" y="152"/>
                    <a:pt x="494" y="59"/>
                    <a:pt x="471" y="21"/>
                  </a:cubicBezTo>
                  <a:cubicBezTo>
                    <a:pt x="463" y="7"/>
                    <a:pt x="444" y="1"/>
                    <a:pt x="4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717;p48"/>
            <p:cNvSpPr/>
            <p:nvPr/>
          </p:nvSpPr>
          <p:spPr>
            <a:xfrm>
              <a:off x="863498" y="2671641"/>
              <a:ext cx="9215" cy="2558"/>
            </a:xfrm>
            <a:custGeom>
              <a:avLst/>
              <a:gdLst/>
              <a:ahLst/>
              <a:cxnLst/>
              <a:rect l="l" t="t" r="r" b="b"/>
              <a:pathLst>
                <a:path w="580" h="161" extrusionOk="0">
                  <a:moveTo>
                    <a:pt x="309" y="0"/>
                  </a:moveTo>
                  <a:cubicBezTo>
                    <a:pt x="302" y="0"/>
                    <a:pt x="295" y="0"/>
                    <a:pt x="288" y="0"/>
                  </a:cubicBezTo>
                  <a:cubicBezTo>
                    <a:pt x="131" y="0"/>
                    <a:pt x="4" y="42"/>
                    <a:pt x="0" y="86"/>
                  </a:cubicBezTo>
                  <a:cubicBezTo>
                    <a:pt x="0" y="129"/>
                    <a:pt x="115" y="161"/>
                    <a:pt x="267" y="161"/>
                  </a:cubicBezTo>
                  <a:cubicBezTo>
                    <a:pt x="275" y="161"/>
                    <a:pt x="283" y="161"/>
                    <a:pt x="292" y="161"/>
                  </a:cubicBezTo>
                  <a:cubicBezTo>
                    <a:pt x="452" y="161"/>
                    <a:pt x="579" y="123"/>
                    <a:pt x="576" y="75"/>
                  </a:cubicBezTo>
                  <a:cubicBezTo>
                    <a:pt x="572" y="35"/>
                    <a:pt x="453" y="0"/>
                    <a:pt x="3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718;p48"/>
            <p:cNvSpPr/>
            <p:nvPr/>
          </p:nvSpPr>
          <p:spPr>
            <a:xfrm>
              <a:off x="1085653" y="1323507"/>
              <a:ext cx="76641" cy="106653"/>
            </a:xfrm>
            <a:custGeom>
              <a:avLst/>
              <a:gdLst/>
              <a:ahLst/>
              <a:cxnLst/>
              <a:rect l="l" t="t" r="r" b="b"/>
              <a:pathLst>
                <a:path w="4824" h="6713" extrusionOk="0">
                  <a:moveTo>
                    <a:pt x="476" y="5196"/>
                  </a:moveTo>
                  <a:lnTo>
                    <a:pt x="491" y="5241"/>
                  </a:lnTo>
                  <a:lnTo>
                    <a:pt x="493" y="5210"/>
                  </a:lnTo>
                  <a:lnTo>
                    <a:pt x="476" y="5196"/>
                  </a:lnTo>
                  <a:close/>
                  <a:moveTo>
                    <a:pt x="3414" y="0"/>
                  </a:moveTo>
                  <a:cubicBezTo>
                    <a:pt x="3392" y="0"/>
                    <a:pt x="3369" y="3"/>
                    <a:pt x="3344" y="8"/>
                  </a:cubicBezTo>
                  <a:cubicBezTo>
                    <a:pt x="3161" y="53"/>
                    <a:pt x="2459" y="1360"/>
                    <a:pt x="2254" y="1794"/>
                  </a:cubicBezTo>
                  <a:cubicBezTo>
                    <a:pt x="2095" y="2122"/>
                    <a:pt x="1744" y="2890"/>
                    <a:pt x="1492" y="2890"/>
                  </a:cubicBezTo>
                  <a:cubicBezTo>
                    <a:pt x="1411" y="2890"/>
                    <a:pt x="1341" y="2811"/>
                    <a:pt x="1291" y="2615"/>
                  </a:cubicBezTo>
                  <a:cubicBezTo>
                    <a:pt x="1077" y="1808"/>
                    <a:pt x="610" y="1263"/>
                    <a:pt x="382" y="1207"/>
                  </a:cubicBezTo>
                  <a:cubicBezTo>
                    <a:pt x="362" y="1202"/>
                    <a:pt x="342" y="1199"/>
                    <a:pt x="323" y="1199"/>
                  </a:cubicBezTo>
                  <a:cubicBezTo>
                    <a:pt x="125" y="1199"/>
                    <a:pt x="1" y="1464"/>
                    <a:pt x="151" y="1644"/>
                  </a:cubicBezTo>
                  <a:cubicBezTo>
                    <a:pt x="286" y="1808"/>
                    <a:pt x="424" y="2145"/>
                    <a:pt x="517" y="2406"/>
                  </a:cubicBezTo>
                  <a:cubicBezTo>
                    <a:pt x="596" y="2619"/>
                    <a:pt x="636" y="2843"/>
                    <a:pt x="636" y="3071"/>
                  </a:cubicBezTo>
                  <a:cubicBezTo>
                    <a:pt x="641" y="3945"/>
                    <a:pt x="536" y="4430"/>
                    <a:pt x="536" y="4430"/>
                  </a:cubicBezTo>
                  <a:lnTo>
                    <a:pt x="493" y="5210"/>
                  </a:lnTo>
                  <a:lnTo>
                    <a:pt x="2362" y="6713"/>
                  </a:lnTo>
                  <a:cubicBezTo>
                    <a:pt x="2362" y="6713"/>
                    <a:pt x="3841" y="5070"/>
                    <a:pt x="4525" y="3994"/>
                  </a:cubicBezTo>
                  <a:cubicBezTo>
                    <a:pt x="4525" y="3994"/>
                    <a:pt x="4823" y="3613"/>
                    <a:pt x="4547" y="3430"/>
                  </a:cubicBezTo>
                  <a:cubicBezTo>
                    <a:pt x="4511" y="3407"/>
                    <a:pt x="4466" y="3399"/>
                    <a:pt x="4420" y="3399"/>
                  </a:cubicBezTo>
                  <a:cubicBezTo>
                    <a:pt x="4299" y="3399"/>
                    <a:pt x="4170" y="3456"/>
                    <a:pt x="4170" y="3456"/>
                  </a:cubicBezTo>
                  <a:cubicBezTo>
                    <a:pt x="4170" y="3456"/>
                    <a:pt x="4147" y="3142"/>
                    <a:pt x="4065" y="3004"/>
                  </a:cubicBezTo>
                  <a:cubicBezTo>
                    <a:pt x="4034" y="2950"/>
                    <a:pt x="3963" y="2934"/>
                    <a:pt x="3890" y="2934"/>
                  </a:cubicBezTo>
                  <a:cubicBezTo>
                    <a:pt x="3781" y="2934"/>
                    <a:pt x="3666" y="2970"/>
                    <a:pt x="3666" y="2970"/>
                  </a:cubicBezTo>
                  <a:cubicBezTo>
                    <a:pt x="3666" y="2970"/>
                    <a:pt x="3613" y="2836"/>
                    <a:pt x="3587" y="2601"/>
                  </a:cubicBezTo>
                  <a:cubicBezTo>
                    <a:pt x="3584" y="2541"/>
                    <a:pt x="3542" y="2503"/>
                    <a:pt x="3482" y="2484"/>
                  </a:cubicBezTo>
                  <a:cubicBezTo>
                    <a:pt x="3436" y="2469"/>
                    <a:pt x="3378" y="2463"/>
                    <a:pt x="3318" y="2463"/>
                  </a:cubicBezTo>
                  <a:cubicBezTo>
                    <a:pt x="3152" y="2463"/>
                    <a:pt x="2971" y="2507"/>
                    <a:pt x="2971" y="2507"/>
                  </a:cubicBezTo>
                  <a:cubicBezTo>
                    <a:pt x="2736" y="2410"/>
                    <a:pt x="3292" y="1088"/>
                    <a:pt x="3513" y="655"/>
                  </a:cubicBezTo>
                  <a:cubicBezTo>
                    <a:pt x="3709" y="264"/>
                    <a:pt x="3632" y="0"/>
                    <a:pt x="341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719;p48"/>
            <p:cNvSpPr/>
            <p:nvPr/>
          </p:nvSpPr>
          <p:spPr>
            <a:xfrm>
              <a:off x="726595" y="1385691"/>
              <a:ext cx="108194" cy="187965"/>
            </a:xfrm>
            <a:custGeom>
              <a:avLst/>
              <a:gdLst/>
              <a:ahLst/>
              <a:cxnLst/>
              <a:rect l="l" t="t" r="r" b="b"/>
              <a:pathLst>
                <a:path w="6810" h="11831" extrusionOk="0">
                  <a:moveTo>
                    <a:pt x="6742" y="1"/>
                  </a:moveTo>
                  <a:lnTo>
                    <a:pt x="30" y="1275"/>
                  </a:lnTo>
                  <a:lnTo>
                    <a:pt x="1" y="11621"/>
                  </a:lnTo>
                  <a:lnTo>
                    <a:pt x="4438" y="11830"/>
                  </a:lnTo>
                  <a:lnTo>
                    <a:pt x="4564" y="9317"/>
                  </a:lnTo>
                  <a:cubicBezTo>
                    <a:pt x="4564" y="9317"/>
                    <a:pt x="4706" y="9345"/>
                    <a:pt x="4916" y="9345"/>
                  </a:cubicBezTo>
                  <a:cubicBezTo>
                    <a:pt x="5405" y="9345"/>
                    <a:pt x="6263" y="9191"/>
                    <a:pt x="6548" y="8167"/>
                  </a:cubicBezTo>
                  <a:cubicBezTo>
                    <a:pt x="6809" y="7229"/>
                    <a:pt x="6742" y="1"/>
                    <a:pt x="674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20;p48"/>
            <p:cNvSpPr/>
            <p:nvPr/>
          </p:nvSpPr>
          <p:spPr>
            <a:xfrm>
              <a:off x="695614" y="1359397"/>
              <a:ext cx="155539" cy="162466"/>
            </a:xfrm>
            <a:custGeom>
              <a:avLst/>
              <a:gdLst/>
              <a:ahLst/>
              <a:cxnLst/>
              <a:rect l="l" t="t" r="r" b="b"/>
              <a:pathLst>
                <a:path w="9790" h="10226" extrusionOk="0">
                  <a:moveTo>
                    <a:pt x="8748" y="1"/>
                  </a:moveTo>
                  <a:cubicBezTo>
                    <a:pt x="8654" y="1"/>
                    <a:pt x="8551" y="18"/>
                    <a:pt x="8438" y="54"/>
                  </a:cubicBezTo>
                  <a:cubicBezTo>
                    <a:pt x="7090" y="491"/>
                    <a:pt x="6761" y="637"/>
                    <a:pt x="6156" y="685"/>
                  </a:cubicBezTo>
                  <a:cubicBezTo>
                    <a:pt x="5577" y="730"/>
                    <a:pt x="1442" y="734"/>
                    <a:pt x="1065" y="3053"/>
                  </a:cubicBezTo>
                  <a:cubicBezTo>
                    <a:pt x="1024" y="2959"/>
                    <a:pt x="979" y="2844"/>
                    <a:pt x="949" y="2713"/>
                  </a:cubicBezTo>
                  <a:cubicBezTo>
                    <a:pt x="860" y="2347"/>
                    <a:pt x="938" y="2037"/>
                    <a:pt x="897" y="2030"/>
                  </a:cubicBezTo>
                  <a:cubicBezTo>
                    <a:pt x="897" y="2029"/>
                    <a:pt x="896" y="2029"/>
                    <a:pt x="895" y="2029"/>
                  </a:cubicBezTo>
                  <a:cubicBezTo>
                    <a:pt x="859" y="2029"/>
                    <a:pt x="724" y="2348"/>
                    <a:pt x="819" y="2743"/>
                  </a:cubicBezTo>
                  <a:cubicBezTo>
                    <a:pt x="830" y="2795"/>
                    <a:pt x="845" y="2847"/>
                    <a:pt x="863" y="2892"/>
                  </a:cubicBezTo>
                  <a:cubicBezTo>
                    <a:pt x="834" y="2866"/>
                    <a:pt x="808" y="2837"/>
                    <a:pt x="777" y="2811"/>
                  </a:cubicBezTo>
                  <a:cubicBezTo>
                    <a:pt x="602" y="2657"/>
                    <a:pt x="400" y="2568"/>
                    <a:pt x="255" y="2530"/>
                  </a:cubicBezTo>
                  <a:cubicBezTo>
                    <a:pt x="177" y="2513"/>
                    <a:pt x="114" y="2506"/>
                    <a:pt x="71" y="2506"/>
                  </a:cubicBezTo>
                  <a:cubicBezTo>
                    <a:pt x="31" y="2506"/>
                    <a:pt x="8" y="2512"/>
                    <a:pt x="8" y="2519"/>
                  </a:cubicBezTo>
                  <a:cubicBezTo>
                    <a:pt x="1" y="2560"/>
                    <a:pt x="363" y="2623"/>
                    <a:pt x="691" y="2911"/>
                  </a:cubicBezTo>
                  <a:cubicBezTo>
                    <a:pt x="853" y="3049"/>
                    <a:pt x="965" y="3206"/>
                    <a:pt x="1039" y="3326"/>
                  </a:cubicBezTo>
                  <a:cubicBezTo>
                    <a:pt x="1039" y="3337"/>
                    <a:pt x="1035" y="3348"/>
                    <a:pt x="1035" y="3359"/>
                  </a:cubicBezTo>
                  <a:cubicBezTo>
                    <a:pt x="1035" y="3359"/>
                    <a:pt x="941" y="3317"/>
                    <a:pt x="821" y="3317"/>
                  </a:cubicBezTo>
                  <a:cubicBezTo>
                    <a:pt x="577" y="3317"/>
                    <a:pt x="230" y="3494"/>
                    <a:pt x="386" y="4573"/>
                  </a:cubicBezTo>
                  <a:cubicBezTo>
                    <a:pt x="617" y="6176"/>
                    <a:pt x="1667" y="7536"/>
                    <a:pt x="1794" y="10161"/>
                  </a:cubicBezTo>
                  <a:cubicBezTo>
                    <a:pt x="1794" y="10161"/>
                    <a:pt x="2330" y="10225"/>
                    <a:pt x="3030" y="10225"/>
                  </a:cubicBezTo>
                  <a:cubicBezTo>
                    <a:pt x="4157" y="10225"/>
                    <a:pt x="5708" y="10059"/>
                    <a:pt x="6111" y="9190"/>
                  </a:cubicBezTo>
                  <a:lnTo>
                    <a:pt x="6661" y="7572"/>
                  </a:lnTo>
                  <a:cubicBezTo>
                    <a:pt x="6661" y="7572"/>
                    <a:pt x="5775" y="7427"/>
                    <a:pt x="5880" y="6721"/>
                  </a:cubicBezTo>
                  <a:cubicBezTo>
                    <a:pt x="5966" y="6122"/>
                    <a:pt x="6279" y="5879"/>
                    <a:pt x="6636" y="5879"/>
                  </a:cubicBezTo>
                  <a:cubicBezTo>
                    <a:pt x="6865" y="5879"/>
                    <a:pt x="7112" y="5979"/>
                    <a:pt x="7329" y="6150"/>
                  </a:cubicBezTo>
                  <a:lnTo>
                    <a:pt x="7971" y="4428"/>
                  </a:lnTo>
                  <a:cubicBezTo>
                    <a:pt x="7971" y="4428"/>
                    <a:pt x="9604" y="3359"/>
                    <a:pt x="9697" y="2676"/>
                  </a:cubicBezTo>
                  <a:cubicBezTo>
                    <a:pt x="9782" y="2052"/>
                    <a:pt x="9789" y="1"/>
                    <a:pt x="874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721;p48"/>
            <p:cNvSpPr/>
            <p:nvPr/>
          </p:nvSpPr>
          <p:spPr>
            <a:xfrm>
              <a:off x="521678" y="2644457"/>
              <a:ext cx="73782" cy="54780"/>
            </a:xfrm>
            <a:custGeom>
              <a:avLst/>
              <a:gdLst/>
              <a:ahLst/>
              <a:cxnLst/>
              <a:rect l="l" t="t" r="r" b="b"/>
              <a:pathLst>
                <a:path w="4644" h="3448" extrusionOk="0">
                  <a:moveTo>
                    <a:pt x="651" y="1"/>
                  </a:moveTo>
                  <a:lnTo>
                    <a:pt x="1" y="2895"/>
                  </a:lnTo>
                  <a:lnTo>
                    <a:pt x="4483" y="3448"/>
                  </a:lnTo>
                  <a:lnTo>
                    <a:pt x="4644" y="584"/>
                  </a:lnTo>
                  <a:lnTo>
                    <a:pt x="65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722;p48"/>
            <p:cNvSpPr/>
            <p:nvPr/>
          </p:nvSpPr>
          <p:spPr>
            <a:xfrm>
              <a:off x="556758" y="2646713"/>
              <a:ext cx="8023" cy="41911"/>
            </a:xfrm>
            <a:custGeom>
              <a:avLst/>
              <a:gdLst/>
              <a:ahLst/>
              <a:cxnLst/>
              <a:rect l="l" t="t" r="r" b="b"/>
              <a:pathLst>
                <a:path w="505" h="2638" extrusionOk="0">
                  <a:moveTo>
                    <a:pt x="467" y="1"/>
                  </a:moveTo>
                  <a:cubicBezTo>
                    <a:pt x="429" y="1"/>
                    <a:pt x="303" y="582"/>
                    <a:pt x="187" y="1308"/>
                  </a:cubicBezTo>
                  <a:cubicBezTo>
                    <a:pt x="68" y="2036"/>
                    <a:pt x="1" y="2630"/>
                    <a:pt x="38" y="2638"/>
                  </a:cubicBezTo>
                  <a:cubicBezTo>
                    <a:pt x="38" y="2638"/>
                    <a:pt x="38" y="2638"/>
                    <a:pt x="38" y="2638"/>
                  </a:cubicBezTo>
                  <a:cubicBezTo>
                    <a:pt x="76" y="2638"/>
                    <a:pt x="203" y="2056"/>
                    <a:pt x="318" y="1330"/>
                  </a:cubicBezTo>
                  <a:cubicBezTo>
                    <a:pt x="437" y="602"/>
                    <a:pt x="505" y="8"/>
                    <a:pt x="467" y="1"/>
                  </a:cubicBezTo>
                  <a:cubicBezTo>
                    <a:pt x="467" y="1"/>
                    <a:pt x="467" y="1"/>
                    <a:pt x="4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723;p48"/>
            <p:cNvSpPr/>
            <p:nvPr/>
          </p:nvSpPr>
          <p:spPr>
            <a:xfrm>
              <a:off x="523457" y="2681459"/>
              <a:ext cx="69810" cy="12869"/>
            </a:xfrm>
            <a:custGeom>
              <a:avLst/>
              <a:gdLst/>
              <a:ahLst/>
              <a:cxnLst/>
              <a:rect l="l" t="t" r="r" b="b"/>
              <a:pathLst>
                <a:path w="4394" h="810" extrusionOk="0">
                  <a:moveTo>
                    <a:pt x="32" y="1"/>
                  </a:moveTo>
                  <a:cubicBezTo>
                    <a:pt x="15" y="1"/>
                    <a:pt x="5" y="3"/>
                    <a:pt x="5" y="6"/>
                  </a:cubicBezTo>
                  <a:cubicBezTo>
                    <a:pt x="1" y="21"/>
                    <a:pt x="240" y="92"/>
                    <a:pt x="636" y="182"/>
                  </a:cubicBezTo>
                  <a:cubicBezTo>
                    <a:pt x="1028" y="267"/>
                    <a:pt x="1577" y="368"/>
                    <a:pt x="2186" y="473"/>
                  </a:cubicBezTo>
                  <a:cubicBezTo>
                    <a:pt x="2765" y="566"/>
                    <a:pt x="3292" y="653"/>
                    <a:pt x="3740" y="723"/>
                  </a:cubicBezTo>
                  <a:cubicBezTo>
                    <a:pt x="4066" y="776"/>
                    <a:pt x="4290" y="810"/>
                    <a:pt x="4362" y="810"/>
                  </a:cubicBezTo>
                  <a:cubicBezTo>
                    <a:pt x="4377" y="810"/>
                    <a:pt x="4386" y="808"/>
                    <a:pt x="4386" y="805"/>
                  </a:cubicBezTo>
                  <a:cubicBezTo>
                    <a:pt x="4393" y="787"/>
                    <a:pt x="4151" y="715"/>
                    <a:pt x="3759" y="630"/>
                  </a:cubicBezTo>
                  <a:cubicBezTo>
                    <a:pt x="3363" y="540"/>
                    <a:pt x="2814" y="439"/>
                    <a:pt x="2209" y="339"/>
                  </a:cubicBezTo>
                  <a:cubicBezTo>
                    <a:pt x="1626" y="245"/>
                    <a:pt x="1099" y="159"/>
                    <a:pt x="651" y="84"/>
                  </a:cubicBezTo>
                  <a:cubicBezTo>
                    <a:pt x="329" y="33"/>
                    <a:pt x="106" y="1"/>
                    <a:pt x="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724;p48"/>
            <p:cNvSpPr/>
            <p:nvPr/>
          </p:nvSpPr>
          <p:spPr>
            <a:xfrm>
              <a:off x="505854" y="1912234"/>
              <a:ext cx="388386" cy="756213"/>
            </a:xfrm>
            <a:custGeom>
              <a:avLst/>
              <a:gdLst/>
              <a:ahLst/>
              <a:cxnLst/>
              <a:rect l="l" t="t" r="r" b="b"/>
              <a:pathLst>
                <a:path w="24446" h="47598" extrusionOk="0">
                  <a:moveTo>
                    <a:pt x="23475" y="1"/>
                  </a:moveTo>
                  <a:lnTo>
                    <a:pt x="23475" y="1"/>
                  </a:lnTo>
                  <a:cubicBezTo>
                    <a:pt x="23475" y="1"/>
                    <a:pt x="23475" y="1"/>
                    <a:pt x="23475" y="1"/>
                  </a:cubicBezTo>
                  <a:lnTo>
                    <a:pt x="23475" y="1"/>
                  </a:lnTo>
                  <a:cubicBezTo>
                    <a:pt x="23475" y="1"/>
                    <a:pt x="23475" y="1"/>
                    <a:pt x="23475" y="1"/>
                  </a:cubicBezTo>
                  <a:close/>
                  <a:moveTo>
                    <a:pt x="23475" y="1"/>
                  </a:moveTo>
                  <a:lnTo>
                    <a:pt x="23475" y="1"/>
                  </a:lnTo>
                  <a:cubicBezTo>
                    <a:pt x="23453" y="2"/>
                    <a:pt x="8292" y="595"/>
                    <a:pt x="8292" y="595"/>
                  </a:cubicBezTo>
                  <a:lnTo>
                    <a:pt x="0" y="47194"/>
                  </a:lnTo>
                  <a:lnTo>
                    <a:pt x="7100" y="47598"/>
                  </a:lnTo>
                  <a:cubicBezTo>
                    <a:pt x="7100" y="47598"/>
                    <a:pt x="14645" y="7430"/>
                    <a:pt x="15750" y="7329"/>
                  </a:cubicBezTo>
                  <a:cubicBezTo>
                    <a:pt x="15751" y="7329"/>
                    <a:pt x="15751" y="7329"/>
                    <a:pt x="15751" y="7329"/>
                  </a:cubicBezTo>
                  <a:cubicBezTo>
                    <a:pt x="16213" y="7329"/>
                    <a:pt x="16400" y="47194"/>
                    <a:pt x="16773" y="47194"/>
                  </a:cubicBezTo>
                  <a:cubicBezTo>
                    <a:pt x="16773" y="47194"/>
                    <a:pt x="16774" y="47194"/>
                    <a:pt x="16774" y="47194"/>
                  </a:cubicBezTo>
                  <a:cubicBezTo>
                    <a:pt x="16835" y="47181"/>
                    <a:pt x="17077" y="47175"/>
                    <a:pt x="17440" y="47175"/>
                  </a:cubicBezTo>
                  <a:cubicBezTo>
                    <a:pt x="19320" y="47175"/>
                    <a:pt x="24446" y="47325"/>
                    <a:pt x="24446" y="47325"/>
                  </a:cubicBezTo>
                  <a:cubicBezTo>
                    <a:pt x="24446" y="47325"/>
                    <a:pt x="23460" y="15"/>
                    <a:pt x="2347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725;p48"/>
            <p:cNvSpPr/>
            <p:nvPr/>
          </p:nvSpPr>
          <p:spPr>
            <a:xfrm>
              <a:off x="716332" y="2013056"/>
              <a:ext cx="88080" cy="18779"/>
            </a:xfrm>
            <a:custGeom>
              <a:avLst/>
              <a:gdLst/>
              <a:ahLst/>
              <a:cxnLst/>
              <a:rect l="l" t="t" r="r" b="b"/>
              <a:pathLst>
                <a:path w="5544" h="1182" extrusionOk="0">
                  <a:moveTo>
                    <a:pt x="5513" y="0"/>
                  </a:moveTo>
                  <a:cubicBezTo>
                    <a:pt x="5351" y="0"/>
                    <a:pt x="4179" y="225"/>
                    <a:pt x="2757" y="528"/>
                  </a:cubicBezTo>
                  <a:cubicBezTo>
                    <a:pt x="1233" y="849"/>
                    <a:pt x="0" y="1144"/>
                    <a:pt x="8" y="1178"/>
                  </a:cubicBezTo>
                  <a:cubicBezTo>
                    <a:pt x="8" y="1180"/>
                    <a:pt x="15" y="1181"/>
                    <a:pt x="27" y="1181"/>
                  </a:cubicBezTo>
                  <a:cubicBezTo>
                    <a:pt x="191" y="1181"/>
                    <a:pt x="1366" y="960"/>
                    <a:pt x="2786" y="659"/>
                  </a:cubicBezTo>
                  <a:cubicBezTo>
                    <a:pt x="4310" y="333"/>
                    <a:pt x="5543" y="42"/>
                    <a:pt x="5532" y="4"/>
                  </a:cubicBezTo>
                  <a:cubicBezTo>
                    <a:pt x="5532" y="2"/>
                    <a:pt x="5525" y="0"/>
                    <a:pt x="551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726;p48"/>
            <p:cNvSpPr/>
            <p:nvPr/>
          </p:nvSpPr>
          <p:spPr>
            <a:xfrm>
              <a:off x="513019" y="2621134"/>
              <a:ext cx="113897" cy="4163"/>
            </a:xfrm>
            <a:custGeom>
              <a:avLst/>
              <a:gdLst/>
              <a:ahLst/>
              <a:cxnLst/>
              <a:rect l="l" t="t" r="r" b="b"/>
              <a:pathLst>
                <a:path w="7169" h="262" extrusionOk="0">
                  <a:moveTo>
                    <a:pt x="497" y="1"/>
                  </a:moveTo>
                  <a:cubicBezTo>
                    <a:pt x="184" y="1"/>
                    <a:pt x="4" y="7"/>
                    <a:pt x="4" y="19"/>
                  </a:cubicBezTo>
                  <a:cubicBezTo>
                    <a:pt x="1" y="57"/>
                    <a:pt x="1603" y="139"/>
                    <a:pt x="3583" y="199"/>
                  </a:cubicBezTo>
                  <a:cubicBezTo>
                    <a:pt x="4901" y="239"/>
                    <a:pt x="6053" y="262"/>
                    <a:pt x="6676" y="262"/>
                  </a:cubicBezTo>
                  <a:cubicBezTo>
                    <a:pt x="6989" y="262"/>
                    <a:pt x="7169" y="256"/>
                    <a:pt x="7169" y="243"/>
                  </a:cubicBezTo>
                  <a:cubicBezTo>
                    <a:pt x="7169" y="206"/>
                    <a:pt x="5566" y="124"/>
                    <a:pt x="3587" y="64"/>
                  </a:cubicBezTo>
                  <a:cubicBezTo>
                    <a:pt x="2271" y="24"/>
                    <a:pt x="1120" y="1"/>
                    <a:pt x="497"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727;p48"/>
            <p:cNvSpPr/>
            <p:nvPr/>
          </p:nvSpPr>
          <p:spPr>
            <a:xfrm>
              <a:off x="770445" y="2621087"/>
              <a:ext cx="122969" cy="4274"/>
            </a:xfrm>
            <a:custGeom>
              <a:avLst/>
              <a:gdLst/>
              <a:ahLst/>
              <a:cxnLst/>
              <a:rect l="l" t="t" r="r" b="b"/>
              <a:pathLst>
                <a:path w="7740" h="269" extrusionOk="0">
                  <a:moveTo>
                    <a:pt x="523" y="0"/>
                  </a:moveTo>
                  <a:cubicBezTo>
                    <a:pt x="192" y="0"/>
                    <a:pt x="2" y="6"/>
                    <a:pt x="1" y="19"/>
                  </a:cubicBezTo>
                  <a:cubicBezTo>
                    <a:pt x="1" y="56"/>
                    <a:pt x="1730" y="138"/>
                    <a:pt x="3866" y="202"/>
                  </a:cubicBezTo>
                  <a:cubicBezTo>
                    <a:pt x="5297" y="244"/>
                    <a:pt x="6546" y="268"/>
                    <a:pt x="7217" y="268"/>
                  </a:cubicBezTo>
                  <a:cubicBezTo>
                    <a:pt x="7548" y="268"/>
                    <a:pt x="7739" y="263"/>
                    <a:pt x="7740" y="250"/>
                  </a:cubicBezTo>
                  <a:cubicBezTo>
                    <a:pt x="7740" y="212"/>
                    <a:pt x="6007" y="131"/>
                    <a:pt x="3874" y="67"/>
                  </a:cubicBezTo>
                  <a:cubicBezTo>
                    <a:pt x="2441" y="25"/>
                    <a:pt x="1193" y="0"/>
                    <a:pt x="52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728;p48"/>
            <p:cNvSpPr/>
            <p:nvPr/>
          </p:nvSpPr>
          <p:spPr>
            <a:xfrm>
              <a:off x="566497" y="2033599"/>
              <a:ext cx="127942" cy="589569"/>
            </a:xfrm>
            <a:custGeom>
              <a:avLst/>
              <a:gdLst/>
              <a:ahLst/>
              <a:cxnLst/>
              <a:rect l="l" t="t" r="r" b="b"/>
              <a:pathLst>
                <a:path w="8053" h="37109" extrusionOk="0">
                  <a:moveTo>
                    <a:pt x="8016" y="0"/>
                  </a:moveTo>
                  <a:cubicBezTo>
                    <a:pt x="7980" y="0"/>
                    <a:pt x="6162" y="8300"/>
                    <a:pt x="3963" y="18538"/>
                  </a:cubicBezTo>
                  <a:cubicBezTo>
                    <a:pt x="1759" y="28786"/>
                    <a:pt x="0" y="37097"/>
                    <a:pt x="38" y="37109"/>
                  </a:cubicBezTo>
                  <a:cubicBezTo>
                    <a:pt x="38" y="37109"/>
                    <a:pt x="38" y="37109"/>
                    <a:pt x="38" y="37109"/>
                  </a:cubicBezTo>
                  <a:cubicBezTo>
                    <a:pt x="76" y="37109"/>
                    <a:pt x="1891" y="28812"/>
                    <a:pt x="4094" y="18567"/>
                  </a:cubicBezTo>
                  <a:cubicBezTo>
                    <a:pt x="6297" y="8322"/>
                    <a:pt x="8053" y="11"/>
                    <a:pt x="8016" y="0"/>
                  </a:cubicBezTo>
                  <a:cubicBezTo>
                    <a:pt x="8016" y="0"/>
                    <a:pt x="8016" y="0"/>
                    <a:pt x="8016"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729;p48"/>
            <p:cNvSpPr/>
            <p:nvPr/>
          </p:nvSpPr>
          <p:spPr>
            <a:xfrm>
              <a:off x="825225" y="2030453"/>
              <a:ext cx="7245" cy="592779"/>
            </a:xfrm>
            <a:custGeom>
              <a:avLst/>
              <a:gdLst/>
              <a:ahLst/>
              <a:cxnLst/>
              <a:rect l="l" t="t" r="r" b="b"/>
              <a:pathLst>
                <a:path w="456" h="37311" extrusionOk="0">
                  <a:moveTo>
                    <a:pt x="273" y="0"/>
                  </a:moveTo>
                  <a:cubicBezTo>
                    <a:pt x="269" y="0"/>
                    <a:pt x="269" y="34"/>
                    <a:pt x="265" y="97"/>
                  </a:cubicBezTo>
                  <a:cubicBezTo>
                    <a:pt x="261" y="169"/>
                    <a:pt x="258" y="262"/>
                    <a:pt x="251" y="378"/>
                  </a:cubicBezTo>
                  <a:cubicBezTo>
                    <a:pt x="243" y="635"/>
                    <a:pt x="232" y="1001"/>
                    <a:pt x="213" y="1464"/>
                  </a:cubicBezTo>
                  <a:cubicBezTo>
                    <a:pt x="187" y="2410"/>
                    <a:pt x="153" y="3777"/>
                    <a:pt x="120" y="5461"/>
                  </a:cubicBezTo>
                  <a:cubicBezTo>
                    <a:pt x="52" y="8837"/>
                    <a:pt x="0" y="13503"/>
                    <a:pt x="26" y="18658"/>
                  </a:cubicBezTo>
                  <a:cubicBezTo>
                    <a:pt x="52" y="23808"/>
                    <a:pt x="146" y="28473"/>
                    <a:pt x="247" y="31849"/>
                  </a:cubicBezTo>
                  <a:cubicBezTo>
                    <a:pt x="295" y="33534"/>
                    <a:pt x="340" y="34901"/>
                    <a:pt x="381" y="35847"/>
                  </a:cubicBezTo>
                  <a:cubicBezTo>
                    <a:pt x="399" y="36309"/>
                    <a:pt x="415" y="36676"/>
                    <a:pt x="426" y="36929"/>
                  </a:cubicBezTo>
                  <a:cubicBezTo>
                    <a:pt x="433" y="37049"/>
                    <a:pt x="437" y="37142"/>
                    <a:pt x="441" y="37214"/>
                  </a:cubicBezTo>
                  <a:cubicBezTo>
                    <a:pt x="449" y="37276"/>
                    <a:pt x="449" y="37310"/>
                    <a:pt x="452" y="37310"/>
                  </a:cubicBezTo>
                  <a:cubicBezTo>
                    <a:pt x="456" y="37310"/>
                    <a:pt x="456" y="37276"/>
                    <a:pt x="456" y="37214"/>
                  </a:cubicBezTo>
                  <a:lnTo>
                    <a:pt x="456" y="36929"/>
                  </a:lnTo>
                  <a:cubicBezTo>
                    <a:pt x="449" y="36676"/>
                    <a:pt x="441" y="36309"/>
                    <a:pt x="433" y="35842"/>
                  </a:cubicBezTo>
                  <a:cubicBezTo>
                    <a:pt x="411" y="34890"/>
                    <a:pt x="381" y="33527"/>
                    <a:pt x="340" y="31846"/>
                  </a:cubicBezTo>
                  <a:cubicBezTo>
                    <a:pt x="269" y="28469"/>
                    <a:pt x="187" y="23808"/>
                    <a:pt x="161" y="18658"/>
                  </a:cubicBezTo>
                  <a:cubicBezTo>
                    <a:pt x="135" y="13503"/>
                    <a:pt x="172" y="8842"/>
                    <a:pt x="213" y="5465"/>
                  </a:cubicBezTo>
                  <a:cubicBezTo>
                    <a:pt x="235" y="3780"/>
                    <a:pt x="254" y="2417"/>
                    <a:pt x="269" y="1469"/>
                  </a:cubicBezTo>
                  <a:cubicBezTo>
                    <a:pt x="273" y="1001"/>
                    <a:pt x="277" y="635"/>
                    <a:pt x="277" y="378"/>
                  </a:cubicBezTo>
                  <a:lnTo>
                    <a:pt x="277" y="97"/>
                  </a:lnTo>
                  <a:cubicBezTo>
                    <a:pt x="277" y="34"/>
                    <a:pt x="277" y="0"/>
                    <a:pt x="27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730;p48"/>
            <p:cNvSpPr/>
            <p:nvPr/>
          </p:nvSpPr>
          <p:spPr>
            <a:xfrm>
              <a:off x="528923" y="1403087"/>
              <a:ext cx="609159" cy="525082"/>
            </a:xfrm>
            <a:custGeom>
              <a:avLst/>
              <a:gdLst/>
              <a:ahLst/>
              <a:cxnLst/>
              <a:rect l="l" t="t" r="r" b="b"/>
              <a:pathLst>
                <a:path w="38342" h="33050" extrusionOk="0">
                  <a:moveTo>
                    <a:pt x="34797" y="0"/>
                  </a:moveTo>
                  <a:cubicBezTo>
                    <a:pt x="34797" y="0"/>
                    <a:pt x="29299" y="8292"/>
                    <a:pt x="28836" y="8759"/>
                  </a:cubicBezTo>
                  <a:cubicBezTo>
                    <a:pt x="28369" y="9227"/>
                    <a:pt x="19756" y="10130"/>
                    <a:pt x="19756" y="10130"/>
                  </a:cubicBezTo>
                  <a:cubicBezTo>
                    <a:pt x="18806" y="9917"/>
                    <a:pt x="17092" y="9805"/>
                    <a:pt x="15211" y="9805"/>
                  </a:cubicBezTo>
                  <a:cubicBezTo>
                    <a:pt x="11862" y="9805"/>
                    <a:pt x="7985" y="10159"/>
                    <a:pt x="6952" y="10922"/>
                  </a:cubicBezTo>
                  <a:cubicBezTo>
                    <a:pt x="5555" y="11695"/>
                    <a:pt x="3855" y="13503"/>
                    <a:pt x="2981" y="17802"/>
                  </a:cubicBezTo>
                  <a:cubicBezTo>
                    <a:pt x="1491" y="25135"/>
                    <a:pt x="0" y="27838"/>
                    <a:pt x="2981" y="28862"/>
                  </a:cubicBezTo>
                  <a:cubicBezTo>
                    <a:pt x="4360" y="29336"/>
                    <a:pt x="5656" y="29590"/>
                    <a:pt x="6653" y="29729"/>
                  </a:cubicBezTo>
                  <a:lnTo>
                    <a:pt x="6571" y="33049"/>
                  </a:lnTo>
                  <a:lnTo>
                    <a:pt x="22026" y="32089"/>
                  </a:lnTo>
                  <a:lnTo>
                    <a:pt x="21235" y="23845"/>
                  </a:lnTo>
                  <a:cubicBezTo>
                    <a:pt x="21142" y="21530"/>
                    <a:pt x="21100" y="19117"/>
                    <a:pt x="21044" y="16981"/>
                  </a:cubicBezTo>
                  <a:cubicBezTo>
                    <a:pt x="22008" y="16614"/>
                    <a:pt x="30999" y="13212"/>
                    <a:pt x="31615" y="13122"/>
                  </a:cubicBezTo>
                  <a:cubicBezTo>
                    <a:pt x="32268" y="13028"/>
                    <a:pt x="38155" y="2145"/>
                    <a:pt x="38155" y="2145"/>
                  </a:cubicBezTo>
                  <a:cubicBezTo>
                    <a:pt x="38341" y="837"/>
                    <a:pt x="34797" y="0"/>
                    <a:pt x="34797"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731;p48"/>
            <p:cNvSpPr/>
            <p:nvPr/>
          </p:nvSpPr>
          <p:spPr>
            <a:xfrm>
              <a:off x="632716" y="1641591"/>
              <a:ext cx="9215" cy="286579"/>
            </a:xfrm>
            <a:custGeom>
              <a:avLst/>
              <a:gdLst/>
              <a:ahLst/>
              <a:cxnLst/>
              <a:rect l="l" t="t" r="r" b="b"/>
              <a:pathLst>
                <a:path w="580" h="18038" extrusionOk="0">
                  <a:moveTo>
                    <a:pt x="542" y="0"/>
                  </a:moveTo>
                  <a:cubicBezTo>
                    <a:pt x="504" y="0"/>
                    <a:pt x="363" y="4036"/>
                    <a:pt x="221" y="9016"/>
                  </a:cubicBezTo>
                  <a:cubicBezTo>
                    <a:pt x="83" y="13995"/>
                    <a:pt x="0" y="18037"/>
                    <a:pt x="38" y="18037"/>
                  </a:cubicBezTo>
                  <a:cubicBezTo>
                    <a:pt x="75" y="18037"/>
                    <a:pt x="217" y="14000"/>
                    <a:pt x="359" y="9020"/>
                  </a:cubicBezTo>
                  <a:cubicBezTo>
                    <a:pt x="497" y="4038"/>
                    <a:pt x="580" y="0"/>
                    <a:pt x="542" y="0"/>
                  </a:cubicBezTo>
                  <a:cubicBezTo>
                    <a:pt x="542" y="0"/>
                    <a:pt x="542" y="0"/>
                    <a:pt x="54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732;p48"/>
            <p:cNvSpPr/>
            <p:nvPr/>
          </p:nvSpPr>
          <p:spPr>
            <a:xfrm>
              <a:off x="986578" y="1542230"/>
              <a:ext cx="13234" cy="29710"/>
            </a:xfrm>
            <a:custGeom>
              <a:avLst/>
              <a:gdLst/>
              <a:ahLst/>
              <a:cxnLst/>
              <a:rect l="l" t="t" r="r" b="b"/>
              <a:pathLst>
                <a:path w="833" h="1870" extrusionOk="0">
                  <a:moveTo>
                    <a:pt x="32" y="1"/>
                  </a:moveTo>
                  <a:cubicBezTo>
                    <a:pt x="31" y="1"/>
                    <a:pt x="30" y="1"/>
                    <a:pt x="30" y="1"/>
                  </a:cubicBezTo>
                  <a:cubicBezTo>
                    <a:pt x="0" y="20"/>
                    <a:pt x="164" y="434"/>
                    <a:pt x="351" y="962"/>
                  </a:cubicBezTo>
                  <a:cubicBezTo>
                    <a:pt x="533" y="1474"/>
                    <a:pt x="754" y="1870"/>
                    <a:pt x="800" y="1870"/>
                  </a:cubicBezTo>
                  <a:cubicBezTo>
                    <a:pt x="801" y="1870"/>
                    <a:pt x="802" y="1869"/>
                    <a:pt x="803" y="1869"/>
                  </a:cubicBezTo>
                  <a:cubicBezTo>
                    <a:pt x="833" y="1854"/>
                    <a:pt x="664" y="1439"/>
                    <a:pt x="478" y="913"/>
                  </a:cubicBezTo>
                  <a:cubicBezTo>
                    <a:pt x="296" y="398"/>
                    <a:pt x="74" y="1"/>
                    <a:pt x="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733;p48"/>
            <p:cNvSpPr/>
            <p:nvPr/>
          </p:nvSpPr>
          <p:spPr>
            <a:xfrm>
              <a:off x="986578" y="1542230"/>
              <a:ext cx="23021" cy="18509"/>
            </a:xfrm>
            <a:custGeom>
              <a:avLst/>
              <a:gdLst/>
              <a:ahLst/>
              <a:cxnLst/>
              <a:rect l="l" t="t" r="r" b="b"/>
              <a:pathLst>
                <a:path w="1449" h="1165" extrusionOk="0">
                  <a:moveTo>
                    <a:pt x="34" y="0"/>
                  </a:moveTo>
                  <a:cubicBezTo>
                    <a:pt x="32" y="0"/>
                    <a:pt x="31" y="1"/>
                    <a:pt x="30" y="1"/>
                  </a:cubicBezTo>
                  <a:cubicBezTo>
                    <a:pt x="0" y="31"/>
                    <a:pt x="283" y="330"/>
                    <a:pt x="683" y="636"/>
                  </a:cubicBezTo>
                  <a:cubicBezTo>
                    <a:pt x="1063" y="926"/>
                    <a:pt x="1366" y="1165"/>
                    <a:pt x="1414" y="1165"/>
                  </a:cubicBezTo>
                  <a:cubicBezTo>
                    <a:pt x="1416" y="1165"/>
                    <a:pt x="1418" y="1164"/>
                    <a:pt x="1419" y="1163"/>
                  </a:cubicBezTo>
                  <a:cubicBezTo>
                    <a:pt x="1449" y="1137"/>
                    <a:pt x="1162" y="834"/>
                    <a:pt x="766" y="528"/>
                  </a:cubicBezTo>
                  <a:cubicBezTo>
                    <a:pt x="386" y="238"/>
                    <a:pt x="79" y="0"/>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734;p48"/>
            <p:cNvSpPr/>
            <p:nvPr/>
          </p:nvSpPr>
          <p:spPr>
            <a:xfrm>
              <a:off x="1072387" y="1416465"/>
              <a:ext cx="58164" cy="31044"/>
            </a:xfrm>
            <a:custGeom>
              <a:avLst/>
              <a:gdLst/>
              <a:ahLst/>
              <a:cxnLst/>
              <a:rect l="l" t="t" r="r" b="b"/>
              <a:pathLst>
                <a:path w="3661" h="1954" extrusionOk="0">
                  <a:moveTo>
                    <a:pt x="16" y="1"/>
                  </a:moveTo>
                  <a:cubicBezTo>
                    <a:pt x="11" y="1"/>
                    <a:pt x="8" y="1"/>
                    <a:pt x="7" y="3"/>
                  </a:cubicBezTo>
                  <a:cubicBezTo>
                    <a:pt x="0" y="22"/>
                    <a:pt x="213" y="111"/>
                    <a:pt x="557" y="264"/>
                  </a:cubicBezTo>
                  <a:cubicBezTo>
                    <a:pt x="900" y="413"/>
                    <a:pt x="1367" y="630"/>
                    <a:pt x="1871" y="899"/>
                  </a:cubicBezTo>
                  <a:cubicBezTo>
                    <a:pt x="2372" y="1168"/>
                    <a:pt x="2812" y="1437"/>
                    <a:pt x="3126" y="1639"/>
                  </a:cubicBezTo>
                  <a:cubicBezTo>
                    <a:pt x="3427" y="1830"/>
                    <a:pt x="3617" y="1954"/>
                    <a:pt x="3646" y="1954"/>
                  </a:cubicBezTo>
                  <a:cubicBezTo>
                    <a:pt x="3648" y="1954"/>
                    <a:pt x="3649" y="1953"/>
                    <a:pt x="3649" y="1953"/>
                  </a:cubicBezTo>
                  <a:cubicBezTo>
                    <a:pt x="3660" y="1937"/>
                    <a:pt x="3485" y="1784"/>
                    <a:pt x="3182" y="1560"/>
                  </a:cubicBezTo>
                  <a:cubicBezTo>
                    <a:pt x="2876" y="1336"/>
                    <a:pt x="2443" y="1053"/>
                    <a:pt x="1935" y="779"/>
                  </a:cubicBezTo>
                  <a:cubicBezTo>
                    <a:pt x="1426" y="510"/>
                    <a:pt x="945" y="305"/>
                    <a:pt x="594" y="174"/>
                  </a:cubicBezTo>
                  <a:cubicBezTo>
                    <a:pt x="276" y="58"/>
                    <a:pt x="61" y="1"/>
                    <a:pt x="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735;p48"/>
            <p:cNvSpPr/>
            <p:nvPr/>
          </p:nvSpPr>
          <p:spPr>
            <a:xfrm>
              <a:off x="608503" y="1778954"/>
              <a:ext cx="29980" cy="6768"/>
            </a:xfrm>
            <a:custGeom>
              <a:avLst/>
              <a:gdLst/>
              <a:ahLst/>
              <a:cxnLst/>
              <a:rect l="l" t="t" r="r" b="b"/>
              <a:pathLst>
                <a:path w="1887" h="426" extrusionOk="0">
                  <a:moveTo>
                    <a:pt x="40" y="1"/>
                  </a:moveTo>
                  <a:cubicBezTo>
                    <a:pt x="23" y="1"/>
                    <a:pt x="13" y="3"/>
                    <a:pt x="11" y="8"/>
                  </a:cubicBezTo>
                  <a:cubicBezTo>
                    <a:pt x="1" y="42"/>
                    <a:pt x="404" y="210"/>
                    <a:pt x="927" y="315"/>
                  </a:cubicBezTo>
                  <a:cubicBezTo>
                    <a:pt x="1306" y="391"/>
                    <a:pt x="1637" y="426"/>
                    <a:pt x="1791" y="426"/>
                  </a:cubicBezTo>
                  <a:cubicBezTo>
                    <a:pt x="1848" y="426"/>
                    <a:pt x="1881" y="421"/>
                    <a:pt x="1883" y="412"/>
                  </a:cubicBezTo>
                  <a:cubicBezTo>
                    <a:pt x="1887" y="370"/>
                    <a:pt x="1464" y="289"/>
                    <a:pt x="953" y="184"/>
                  </a:cubicBezTo>
                  <a:cubicBezTo>
                    <a:pt x="509" y="94"/>
                    <a:pt x="142" y="1"/>
                    <a:pt x="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736;p48"/>
            <p:cNvSpPr/>
            <p:nvPr/>
          </p:nvSpPr>
          <p:spPr>
            <a:xfrm>
              <a:off x="814961" y="1562010"/>
              <a:ext cx="50332" cy="65949"/>
            </a:xfrm>
            <a:custGeom>
              <a:avLst/>
              <a:gdLst/>
              <a:ahLst/>
              <a:cxnLst/>
              <a:rect l="l" t="t" r="r" b="b"/>
              <a:pathLst>
                <a:path w="3168" h="4151" extrusionOk="0">
                  <a:moveTo>
                    <a:pt x="3047" y="1"/>
                  </a:moveTo>
                  <a:cubicBezTo>
                    <a:pt x="3015" y="1"/>
                    <a:pt x="2976" y="2"/>
                    <a:pt x="2932" y="4"/>
                  </a:cubicBezTo>
                  <a:cubicBezTo>
                    <a:pt x="2783" y="11"/>
                    <a:pt x="2566" y="41"/>
                    <a:pt x="2308" y="116"/>
                  </a:cubicBezTo>
                  <a:cubicBezTo>
                    <a:pt x="1793" y="258"/>
                    <a:pt x="1098" y="635"/>
                    <a:pt x="612" y="1315"/>
                  </a:cubicBezTo>
                  <a:cubicBezTo>
                    <a:pt x="127" y="1994"/>
                    <a:pt x="0" y="2775"/>
                    <a:pt x="30" y="3306"/>
                  </a:cubicBezTo>
                  <a:cubicBezTo>
                    <a:pt x="45" y="3575"/>
                    <a:pt x="86" y="3792"/>
                    <a:pt x="127" y="3933"/>
                  </a:cubicBezTo>
                  <a:cubicBezTo>
                    <a:pt x="167" y="4075"/>
                    <a:pt x="200" y="4150"/>
                    <a:pt x="212" y="4150"/>
                  </a:cubicBezTo>
                  <a:cubicBezTo>
                    <a:pt x="212" y="4150"/>
                    <a:pt x="212" y="4150"/>
                    <a:pt x="213" y="4150"/>
                  </a:cubicBezTo>
                  <a:cubicBezTo>
                    <a:pt x="235" y="4146"/>
                    <a:pt x="127" y="3828"/>
                    <a:pt x="127" y="3306"/>
                  </a:cubicBezTo>
                  <a:cubicBezTo>
                    <a:pt x="119" y="2787"/>
                    <a:pt x="261" y="2044"/>
                    <a:pt x="721" y="1394"/>
                  </a:cubicBezTo>
                  <a:cubicBezTo>
                    <a:pt x="1188" y="744"/>
                    <a:pt x="1845" y="370"/>
                    <a:pt x="2334" y="206"/>
                  </a:cubicBezTo>
                  <a:cubicBezTo>
                    <a:pt x="2831" y="37"/>
                    <a:pt x="3167" y="37"/>
                    <a:pt x="3164" y="11"/>
                  </a:cubicBezTo>
                  <a:cubicBezTo>
                    <a:pt x="3164" y="6"/>
                    <a:pt x="3123" y="1"/>
                    <a:pt x="30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737;p48"/>
            <p:cNvSpPr/>
            <p:nvPr/>
          </p:nvSpPr>
          <p:spPr>
            <a:xfrm>
              <a:off x="633240" y="1912822"/>
              <a:ext cx="245700" cy="15411"/>
            </a:xfrm>
            <a:custGeom>
              <a:avLst/>
              <a:gdLst/>
              <a:ahLst/>
              <a:cxnLst/>
              <a:rect l="l" t="t" r="r" b="b"/>
              <a:pathLst>
                <a:path w="15465" h="970" extrusionOk="0">
                  <a:moveTo>
                    <a:pt x="15382" y="0"/>
                  </a:moveTo>
                  <a:cubicBezTo>
                    <a:pt x="14846" y="0"/>
                    <a:pt x="11624" y="174"/>
                    <a:pt x="7729" y="416"/>
                  </a:cubicBezTo>
                  <a:cubicBezTo>
                    <a:pt x="3460" y="681"/>
                    <a:pt x="1" y="927"/>
                    <a:pt x="5" y="965"/>
                  </a:cubicBezTo>
                  <a:cubicBezTo>
                    <a:pt x="5" y="968"/>
                    <a:pt x="30" y="970"/>
                    <a:pt x="79" y="970"/>
                  </a:cubicBezTo>
                  <a:cubicBezTo>
                    <a:pt x="600" y="970"/>
                    <a:pt x="3829" y="793"/>
                    <a:pt x="7737" y="550"/>
                  </a:cubicBezTo>
                  <a:cubicBezTo>
                    <a:pt x="12006" y="285"/>
                    <a:pt x="15464" y="43"/>
                    <a:pt x="15460" y="5"/>
                  </a:cubicBezTo>
                  <a:cubicBezTo>
                    <a:pt x="15460" y="2"/>
                    <a:pt x="15434" y="0"/>
                    <a:pt x="153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738;p48"/>
            <p:cNvSpPr/>
            <p:nvPr/>
          </p:nvSpPr>
          <p:spPr>
            <a:xfrm>
              <a:off x="575982" y="1559579"/>
              <a:ext cx="207475" cy="162609"/>
            </a:xfrm>
            <a:custGeom>
              <a:avLst/>
              <a:gdLst/>
              <a:ahLst/>
              <a:cxnLst/>
              <a:rect l="l" t="t" r="r" b="b"/>
              <a:pathLst>
                <a:path w="13059" h="10235" extrusionOk="0">
                  <a:moveTo>
                    <a:pt x="12910" y="0"/>
                  </a:moveTo>
                  <a:lnTo>
                    <a:pt x="12910" y="0"/>
                  </a:lnTo>
                  <a:cubicBezTo>
                    <a:pt x="12905" y="4"/>
                    <a:pt x="12910" y="71"/>
                    <a:pt x="12927" y="198"/>
                  </a:cubicBezTo>
                  <a:cubicBezTo>
                    <a:pt x="12936" y="261"/>
                    <a:pt x="12950" y="340"/>
                    <a:pt x="12958" y="433"/>
                  </a:cubicBezTo>
                  <a:cubicBezTo>
                    <a:pt x="12962" y="530"/>
                    <a:pt x="12969" y="639"/>
                    <a:pt x="12972" y="758"/>
                  </a:cubicBezTo>
                  <a:cubicBezTo>
                    <a:pt x="12988" y="1244"/>
                    <a:pt x="12920" y="1961"/>
                    <a:pt x="12603" y="2775"/>
                  </a:cubicBezTo>
                  <a:cubicBezTo>
                    <a:pt x="12278" y="3571"/>
                    <a:pt x="11688" y="4490"/>
                    <a:pt x="10702" y="5088"/>
                  </a:cubicBezTo>
                  <a:cubicBezTo>
                    <a:pt x="10582" y="5169"/>
                    <a:pt x="10452" y="5226"/>
                    <a:pt x="10321" y="5293"/>
                  </a:cubicBezTo>
                  <a:cubicBezTo>
                    <a:pt x="10190" y="5360"/>
                    <a:pt x="10048" y="5409"/>
                    <a:pt x="9907" y="5461"/>
                  </a:cubicBezTo>
                  <a:cubicBezTo>
                    <a:pt x="9619" y="5554"/>
                    <a:pt x="9324" y="5655"/>
                    <a:pt x="9024" y="5752"/>
                  </a:cubicBezTo>
                  <a:cubicBezTo>
                    <a:pt x="8726" y="5857"/>
                    <a:pt x="8423" y="5984"/>
                    <a:pt x="8140" y="6167"/>
                  </a:cubicBezTo>
                  <a:cubicBezTo>
                    <a:pt x="7863" y="6353"/>
                    <a:pt x="7613" y="6589"/>
                    <a:pt x="7404" y="6858"/>
                  </a:cubicBezTo>
                  <a:cubicBezTo>
                    <a:pt x="6985" y="7396"/>
                    <a:pt x="6709" y="7997"/>
                    <a:pt x="6376" y="8527"/>
                  </a:cubicBezTo>
                  <a:cubicBezTo>
                    <a:pt x="6055" y="9062"/>
                    <a:pt x="5663" y="9539"/>
                    <a:pt x="5163" y="9808"/>
                  </a:cubicBezTo>
                  <a:cubicBezTo>
                    <a:pt x="4748" y="10031"/>
                    <a:pt x="4291" y="10118"/>
                    <a:pt x="3859" y="10118"/>
                  </a:cubicBezTo>
                  <a:cubicBezTo>
                    <a:pt x="3771" y="10118"/>
                    <a:pt x="3683" y="10115"/>
                    <a:pt x="3597" y="10108"/>
                  </a:cubicBezTo>
                  <a:cubicBezTo>
                    <a:pt x="3089" y="10070"/>
                    <a:pt x="2630" y="9924"/>
                    <a:pt x="2238" y="9737"/>
                  </a:cubicBezTo>
                  <a:cubicBezTo>
                    <a:pt x="1450" y="9364"/>
                    <a:pt x="920" y="8879"/>
                    <a:pt x="557" y="8550"/>
                  </a:cubicBezTo>
                  <a:cubicBezTo>
                    <a:pt x="389" y="8389"/>
                    <a:pt x="255" y="8258"/>
                    <a:pt x="150" y="8162"/>
                  </a:cubicBezTo>
                  <a:cubicBezTo>
                    <a:pt x="60" y="8072"/>
                    <a:pt x="12" y="8027"/>
                    <a:pt x="5" y="8027"/>
                  </a:cubicBezTo>
                  <a:cubicBezTo>
                    <a:pt x="5" y="8027"/>
                    <a:pt x="5" y="8027"/>
                    <a:pt x="5" y="8027"/>
                  </a:cubicBezTo>
                  <a:cubicBezTo>
                    <a:pt x="1" y="8031"/>
                    <a:pt x="46" y="8083"/>
                    <a:pt x="131" y="8180"/>
                  </a:cubicBezTo>
                  <a:cubicBezTo>
                    <a:pt x="217" y="8274"/>
                    <a:pt x="348" y="8415"/>
                    <a:pt x="524" y="8587"/>
                  </a:cubicBezTo>
                  <a:cubicBezTo>
                    <a:pt x="871" y="8931"/>
                    <a:pt x="1398" y="9431"/>
                    <a:pt x="2197" y="9824"/>
                  </a:cubicBezTo>
                  <a:cubicBezTo>
                    <a:pt x="2593" y="10022"/>
                    <a:pt x="3067" y="10175"/>
                    <a:pt x="3590" y="10220"/>
                  </a:cubicBezTo>
                  <a:cubicBezTo>
                    <a:pt x="3691" y="10229"/>
                    <a:pt x="3794" y="10234"/>
                    <a:pt x="3898" y="10234"/>
                  </a:cubicBezTo>
                  <a:cubicBezTo>
                    <a:pt x="4333" y="10234"/>
                    <a:pt x="4794" y="10147"/>
                    <a:pt x="5218" y="9920"/>
                  </a:cubicBezTo>
                  <a:cubicBezTo>
                    <a:pt x="5749" y="9637"/>
                    <a:pt x="6164" y="9140"/>
                    <a:pt x="6488" y="8598"/>
                  </a:cubicBezTo>
                  <a:cubicBezTo>
                    <a:pt x="6825" y="8057"/>
                    <a:pt x="7105" y="7463"/>
                    <a:pt x="7512" y="6940"/>
                  </a:cubicBezTo>
                  <a:cubicBezTo>
                    <a:pt x="7714" y="6682"/>
                    <a:pt x="7949" y="6455"/>
                    <a:pt x="8214" y="6279"/>
                  </a:cubicBezTo>
                  <a:cubicBezTo>
                    <a:pt x="8479" y="6103"/>
                    <a:pt x="8774" y="5980"/>
                    <a:pt x="9069" y="5879"/>
                  </a:cubicBezTo>
                  <a:cubicBezTo>
                    <a:pt x="9364" y="5774"/>
                    <a:pt x="9664" y="5685"/>
                    <a:pt x="9951" y="5581"/>
                  </a:cubicBezTo>
                  <a:cubicBezTo>
                    <a:pt x="10093" y="5528"/>
                    <a:pt x="10238" y="5476"/>
                    <a:pt x="10373" y="5405"/>
                  </a:cubicBezTo>
                  <a:cubicBezTo>
                    <a:pt x="10507" y="5341"/>
                    <a:pt x="10646" y="5278"/>
                    <a:pt x="10765" y="5195"/>
                  </a:cubicBezTo>
                  <a:cubicBezTo>
                    <a:pt x="11777" y="4572"/>
                    <a:pt x="12372" y="3627"/>
                    <a:pt x="12693" y="2809"/>
                  </a:cubicBezTo>
                  <a:cubicBezTo>
                    <a:pt x="13003" y="1976"/>
                    <a:pt x="13058" y="1247"/>
                    <a:pt x="13025" y="758"/>
                  </a:cubicBezTo>
                  <a:cubicBezTo>
                    <a:pt x="13014" y="635"/>
                    <a:pt x="13006" y="527"/>
                    <a:pt x="12995" y="430"/>
                  </a:cubicBezTo>
                  <a:cubicBezTo>
                    <a:pt x="12984" y="337"/>
                    <a:pt x="12965" y="258"/>
                    <a:pt x="12954" y="194"/>
                  </a:cubicBezTo>
                  <a:cubicBezTo>
                    <a:pt x="12927" y="68"/>
                    <a:pt x="12913" y="0"/>
                    <a:pt x="129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739;p48"/>
            <p:cNvSpPr/>
            <p:nvPr/>
          </p:nvSpPr>
          <p:spPr>
            <a:xfrm>
              <a:off x="751586" y="1698801"/>
              <a:ext cx="122493" cy="163800"/>
            </a:xfrm>
            <a:custGeom>
              <a:avLst/>
              <a:gdLst/>
              <a:ahLst/>
              <a:cxnLst/>
              <a:rect l="l" t="t" r="r" b="b"/>
              <a:pathLst>
                <a:path w="7710" h="10310" extrusionOk="0">
                  <a:moveTo>
                    <a:pt x="7070" y="0"/>
                  </a:moveTo>
                  <a:cubicBezTo>
                    <a:pt x="7063" y="0"/>
                    <a:pt x="7063" y="71"/>
                    <a:pt x="7048" y="205"/>
                  </a:cubicBezTo>
                  <a:cubicBezTo>
                    <a:pt x="7029" y="336"/>
                    <a:pt x="7003" y="533"/>
                    <a:pt x="6887" y="762"/>
                  </a:cubicBezTo>
                  <a:cubicBezTo>
                    <a:pt x="6678" y="1210"/>
                    <a:pt x="6062" y="1748"/>
                    <a:pt x="5155" y="1841"/>
                  </a:cubicBezTo>
                  <a:cubicBezTo>
                    <a:pt x="4883" y="1880"/>
                    <a:pt x="4592" y="1885"/>
                    <a:pt x="4284" y="1885"/>
                  </a:cubicBezTo>
                  <a:cubicBezTo>
                    <a:pt x="4167" y="1885"/>
                    <a:pt x="4047" y="1884"/>
                    <a:pt x="3926" y="1884"/>
                  </a:cubicBezTo>
                  <a:cubicBezTo>
                    <a:pt x="3839" y="1884"/>
                    <a:pt x="3752" y="1885"/>
                    <a:pt x="3664" y="1886"/>
                  </a:cubicBezTo>
                  <a:cubicBezTo>
                    <a:pt x="3395" y="1890"/>
                    <a:pt x="3115" y="1900"/>
                    <a:pt x="2827" y="1953"/>
                  </a:cubicBezTo>
                  <a:cubicBezTo>
                    <a:pt x="2540" y="2009"/>
                    <a:pt x="2252" y="2099"/>
                    <a:pt x="1976" y="2237"/>
                  </a:cubicBezTo>
                  <a:cubicBezTo>
                    <a:pt x="1423" y="2510"/>
                    <a:pt x="922" y="2954"/>
                    <a:pt x="564" y="3519"/>
                  </a:cubicBezTo>
                  <a:cubicBezTo>
                    <a:pt x="198" y="4082"/>
                    <a:pt x="0" y="4777"/>
                    <a:pt x="7" y="5486"/>
                  </a:cubicBezTo>
                  <a:cubicBezTo>
                    <a:pt x="7" y="6200"/>
                    <a:pt x="205" y="6884"/>
                    <a:pt x="526" y="7466"/>
                  </a:cubicBezTo>
                  <a:cubicBezTo>
                    <a:pt x="852" y="8056"/>
                    <a:pt x="1303" y="8534"/>
                    <a:pt x="1800" y="8889"/>
                  </a:cubicBezTo>
                  <a:cubicBezTo>
                    <a:pt x="2297" y="9248"/>
                    <a:pt x="2835" y="9491"/>
                    <a:pt x="3358" y="9640"/>
                  </a:cubicBezTo>
                  <a:cubicBezTo>
                    <a:pt x="3881" y="9794"/>
                    <a:pt x="4389" y="9830"/>
                    <a:pt x="4848" y="9849"/>
                  </a:cubicBezTo>
                  <a:cubicBezTo>
                    <a:pt x="5303" y="9864"/>
                    <a:pt x="5718" y="9868"/>
                    <a:pt x="6077" y="9898"/>
                  </a:cubicBezTo>
                  <a:cubicBezTo>
                    <a:pt x="6443" y="9924"/>
                    <a:pt x="6753" y="9924"/>
                    <a:pt x="6999" y="9980"/>
                  </a:cubicBezTo>
                  <a:cubicBezTo>
                    <a:pt x="7249" y="10028"/>
                    <a:pt x="7422" y="10130"/>
                    <a:pt x="7537" y="10197"/>
                  </a:cubicBezTo>
                  <a:cubicBezTo>
                    <a:pt x="7645" y="10265"/>
                    <a:pt x="7701" y="10309"/>
                    <a:pt x="7709" y="10309"/>
                  </a:cubicBezTo>
                  <a:cubicBezTo>
                    <a:pt x="7709" y="10309"/>
                    <a:pt x="7709" y="10309"/>
                    <a:pt x="7709" y="10309"/>
                  </a:cubicBezTo>
                  <a:cubicBezTo>
                    <a:pt x="7709" y="10309"/>
                    <a:pt x="7698" y="10294"/>
                    <a:pt x="7672" y="10271"/>
                  </a:cubicBezTo>
                  <a:cubicBezTo>
                    <a:pt x="7646" y="10249"/>
                    <a:pt x="7608" y="10215"/>
                    <a:pt x="7552" y="10175"/>
                  </a:cubicBezTo>
                  <a:cubicBezTo>
                    <a:pt x="7440" y="10096"/>
                    <a:pt x="7265" y="9987"/>
                    <a:pt x="7015" y="9928"/>
                  </a:cubicBezTo>
                  <a:cubicBezTo>
                    <a:pt x="6760" y="9864"/>
                    <a:pt x="6443" y="9856"/>
                    <a:pt x="6084" y="9823"/>
                  </a:cubicBezTo>
                  <a:cubicBezTo>
                    <a:pt x="5722" y="9785"/>
                    <a:pt x="5308" y="9775"/>
                    <a:pt x="4852" y="9752"/>
                  </a:cubicBezTo>
                  <a:cubicBezTo>
                    <a:pt x="4396" y="9730"/>
                    <a:pt x="3900" y="9685"/>
                    <a:pt x="3388" y="9532"/>
                  </a:cubicBezTo>
                  <a:cubicBezTo>
                    <a:pt x="2879" y="9382"/>
                    <a:pt x="2357" y="9144"/>
                    <a:pt x="1874" y="8789"/>
                  </a:cubicBezTo>
                  <a:cubicBezTo>
                    <a:pt x="1393" y="8437"/>
                    <a:pt x="952" y="7974"/>
                    <a:pt x="642" y="7403"/>
                  </a:cubicBezTo>
                  <a:cubicBezTo>
                    <a:pt x="333" y="6839"/>
                    <a:pt x="142" y="6174"/>
                    <a:pt x="142" y="5486"/>
                  </a:cubicBezTo>
                  <a:cubicBezTo>
                    <a:pt x="135" y="4800"/>
                    <a:pt x="325" y="4134"/>
                    <a:pt x="676" y="3589"/>
                  </a:cubicBezTo>
                  <a:cubicBezTo>
                    <a:pt x="1019" y="3043"/>
                    <a:pt x="1502" y="2614"/>
                    <a:pt x="2031" y="2349"/>
                  </a:cubicBezTo>
                  <a:cubicBezTo>
                    <a:pt x="2297" y="2214"/>
                    <a:pt x="2574" y="2125"/>
                    <a:pt x="2850" y="2069"/>
                  </a:cubicBezTo>
                  <a:cubicBezTo>
                    <a:pt x="3126" y="2021"/>
                    <a:pt x="3398" y="2002"/>
                    <a:pt x="3667" y="1998"/>
                  </a:cubicBezTo>
                  <a:cubicBezTo>
                    <a:pt x="4202" y="1987"/>
                    <a:pt x="4706" y="2005"/>
                    <a:pt x="5165" y="1935"/>
                  </a:cubicBezTo>
                  <a:cubicBezTo>
                    <a:pt x="5625" y="1871"/>
                    <a:pt x="6032" y="1718"/>
                    <a:pt x="6327" y="1497"/>
                  </a:cubicBezTo>
                  <a:cubicBezTo>
                    <a:pt x="6626" y="1281"/>
                    <a:pt x="6827" y="1019"/>
                    <a:pt x="6936" y="784"/>
                  </a:cubicBezTo>
                  <a:cubicBezTo>
                    <a:pt x="7044" y="545"/>
                    <a:pt x="7067" y="340"/>
                    <a:pt x="7074" y="209"/>
                  </a:cubicBezTo>
                  <a:cubicBezTo>
                    <a:pt x="7082" y="138"/>
                    <a:pt x="7078" y="90"/>
                    <a:pt x="7074" y="52"/>
                  </a:cubicBezTo>
                  <a:cubicBezTo>
                    <a:pt x="7074" y="18"/>
                    <a:pt x="7070" y="0"/>
                    <a:pt x="70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740;p48"/>
            <p:cNvSpPr/>
            <p:nvPr/>
          </p:nvSpPr>
          <p:spPr>
            <a:xfrm>
              <a:off x="639595" y="1767451"/>
              <a:ext cx="98773" cy="155491"/>
            </a:xfrm>
            <a:custGeom>
              <a:avLst/>
              <a:gdLst/>
              <a:ahLst/>
              <a:cxnLst/>
              <a:rect l="l" t="t" r="r" b="b"/>
              <a:pathLst>
                <a:path w="6217" h="9787" extrusionOk="0">
                  <a:moveTo>
                    <a:pt x="861" y="0"/>
                  </a:moveTo>
                  <a:cubicBezTo>
                    <a:pt x="736" y="0"/>
                    <a:pt x="624" y="12"/>
                    <a:pt x="528" y="30"/>
                  </a:cubicBezTo>
                  <a:cubicBezTo>
                    <a:pt x="165" y="101"/>
                    <a:pt x="0" y="232"/>
                    <a:pt x="0" y="232"/>
                  </a:cubicBezTo>
                  <a:cubicBezTo>
                    <a:pt x="1" y="233"/>
                    <a:pt x="1" y="233"/>
                    <a:pt x="3" y="233"/>
                  </a:cubicBezTo>
                  <a:cubicBezTo>
                    <a:pt x="26" y="233"/>
                    <a:pt x="201" y="131"/>
                    <a:pt x="535" y="82"/>
                  </a:cubicBezTo>
                  <a:cubicBezTo>
                    <a:pt x="612" y="71"/>
                    <a:pt x="700" y="64"/>
                    <a:pt x="795" y="64"/>
                  </a:cubicBezTo>
                  <a:cubicBezTo>
                    <a:pt x="1128" y="64"/>
                    <a:pt x="1554" y="151"/>
                    <a:pt x="1958" y="444"/>
                  </a:cubicBezTo>
                  <a:cubicBezTo>
                    <a:pt x="2212" y="632"/>
                    <a:pt x="2436" y="908"/>
                    <a:pt x="2559" y="1259"/>
                  </a:cubicBezTo>
                  <a:cubicBezTo>
                    <a:pt x="2683" y="1610"/>
                    <a:pt x="2709" y="2013"/>
                    <a:pt x="2664" y="2432"/>
                  </a:cubicBezTo>
                  <a:cubicBezTo>
                    <a:pt x="2589" y="3280"/>
                    <a:pt x="2148" y="4139"/>
                    <a:pt x="2007" y="5136"/>
                  </a:cubicBezTo>
                  <a:cubicBezTo>
                    <a:pt x="1931" y="5633"/>
                    <a:pt x="1984" y="6145"/>
                    <a:pt x="2174" y="6585"/>
                  </a:cubicBezTo>
                  <a:cubicBezTo>
                    <a:pt x="2272" y="6806"/>
                    <a:pt x="2402" y="7007"/>
                    <a:pt x="2570" y="7171"/>
                  </a:cubicBezTo>
                  <a:cubicBezTo>
                    <a:pt x="2738" y="7336"/>
                    <a:pt x="2940" y="7452"/>
                    <a:pt x="3150" y="7523"/>
                  </a:cubicBezTo>
                  <a:cubicBezTo>
                    <a:pt x="3575" y="7661"/>
                    <a:pt x="3993" y="7646"/>
                    <a:pt x="4367" y="7687"/>
                  </a:cubicBezTo>
                  <a:cubicBezTo>
                    <a:pt x="4553" y="7706"/>
                    <a:pt x="4733" y="7736"/>
                    <a:pt x="4898" y="7788"/>
                  </a:cubicBezTo>
                  <a:cubicBezTo>
                    <a:pt x="5058" y="7840"/>
                    <a:pt x="5208" y="7915"/>
                    <a:pt x="5338" y="8000"/>
                  </a:cubicBezTo>
                  <a:cubicBezTo>
                    <a:pt x="5865" y="8367"/>
                    <a:pt x="6074" y="8890"/>
                    <a:pt x="6137" y="9229"/>
                  </a:cubicBezTo>
                  <a:cubicBezTo>
                    <a:pt x="6205" y="9584"/>
                    <a:pt x="6149" y="9786"/>
                    <a:pt x="6167" y="9786"/>
                  </a:cubicBezTo>
                  <a:cubicBezTo>
                    <a:pt x="6171" y="9786"/>
                    <a:pt x="6182" y="9738"/>
                    <a:pt x="6197" y="9644"/>
                  </a:cubicBezTo>
                  <a:cubicBezTo>
                    <a:pt x="6208" y="9547"/>
                    <a:pt x="6216" y="9405"/>
                    <a:pt x="6189" y="9222"/>
                  </a:cubicBezTo>
                  <a:cubicBezTo>
                    <a:pt x="6137" y="8867"/>
                    <a:pt x="5939" y="8319"/>
                    <a:pt x="5394" y="7922"/>
                  </a:cubicBezTo>
                  <a:cubicBezTo>
                    <a:pt x="5256" y="7829"/>
                    <a:pt x="5103" y="7747"/>
                    <a:pt x="4927" y="7687"/>
                  </a:cubicBezTo>
                  <a:cubicBezTo>
                    <a:pt x="4755" y="7631"/>
                    <a:pt x="4569" y="7597"/>
                    <a:pt x="4379" y="7575"/>
                  </a:cubicBezTo>
                  <a:cubicBezTo>
                    <a:pt x="3998" y="7530"/>
                    <a:pt x="3586" y="7538"/>
                    <a:pt x="3191" y="7407"/>
                  </a:cubicBezTo>
                  <a:cubicBezTo>
                    <a:pt x="2996" y="7340"/>
                    <a:pt x="2813" y="7231"/>
                    <a:pt x="2660" y="7078"/>
                  </a:cubicBezTo>
                  <a:cubicBezTo>
                    <a:pt x="2507" y="6929"/>
                    <a:pt x="2388" y="6738"/>
                    <a:pt x="2294" y="6533"/>
                  </a:cubicBezTo>
                  <a:cubicBezTo>
                    <a:pt x="2119" y="6114"/>
                    <a:pt x="2070" y="5633"/>
                    <a:pt x="2141" y="5154"/>
                  </a:cubicBezTo>
                  <a:cubicBezTo>
                    <a:pt x="2276" y="4187"/>
                    <a:pt x="2712" y="3321"/>
                    <a:pt x="2787" y="2447"/>
                  </a:cubicBezTo>
                  <a:cubicBezTo>
                    <a:pt x="2832" y="2013"/>
                    <a:pt x="2802" y="1587"/>
                    <a:pt x="2664" y="1222"/>
                  </a:cubicBezTo>
                  <a:cubicBezTo>
                    <a:pt x="2533" y="851"/>
                    <a:pt x="2283" y="557"/>
                    <a:pt x="2014" y="366"/>
                  </a:cubicBezTo>
                  <a:cubicBezTo>
                    <a:pt x="1611" y="86"/>
                    <a:pt x="1194" y="0"/>
                    <a:pt x="8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741;p48"/>
            <p:cNvSpPr/>
            <p:nvPr/>
          </p:nvSpPr>
          <p:spPr>
            <a:xfrm>
              <a:off x="722258" y="1692923"/>
              <a:ext cx="27787" cy="27231"/>
            </a:xfrm>
            <a:custGeom>
              <a:avLst/>
              <a:gdLst/>
              <a:ahLst/>
              <a:cxnLst/>
              <a:rect l="l" t="t" r="r" b="b"/>
              <a:pathLst>
                <a:path w="1749" h="1714" extrusionOk="0">
                  <a:moveTo>
                    <a:pt x="844" y="0"/>
                  </a:moveTo>
                  <a:cubicBezTo>
                    <a:pt x="760" y="0"/>
                    <a:pt x="686" y="13"/>
                    <a:pt x="628" y="29"/>
                  </a:cubicBezTo>
                  <a:cubicBezTo>
                    <a:pt x="501" y="71"/>
                    <a:pt x="441" y="119"/>
                    <a:pt x="445" y="124"/>
                  </a:cubicBezTo>
                  <a:cubicBezTo>
                    <a:pt x="446" y="125"/>
                    <a:pt x="448" y="126"/>
                    <a:pt x="452" y="126"/>
                  </a:cubicBezTo>
                  <a:cubicBezTo>
                    <a:pt x="473" y="126"/>
                    <a:pt x="534" y="101"/>
                    <a:pt x="639" y="82"/>
                  </a:cubicBezTo>
                  <a:cubicBezTo>
                    <a:pt x="678" y="76"/>
                    <a:pt x="722" y="72"/>
                    <a:pt x="772" y="72"/>
                  </a:cubicBezTo>
                  <a:cubicBezTo>
                    <a:pt x="881" y="72"/>
                    <a:pt x="1015" y="92"/>
                    <a:pt x="1151" y="157"/>
                  </a:cubicBezTo>
                  <a:cubicBezTo>
                    <a:pt x="1349" y="243"/>
                    <a:pt x="1555" y="448"/>
                    <a:pt x="1581" y="732"/>
                  </a:cubicBezTo>
                  <a:cubicBezTo>
                    <a:pt x="1614" y="1012"/>
                    <a:pt x="1479" y="1352"/>
                    <a:pt x="1193" y="1505"/>
                  </a:cubicBezTo>
                  <a:cubicBezTo>
                    <a:pt x="1092" y="1557"/>
                    <a:pt x="983" y="1580"/>
                    <a:pt x="875" y="1580"/>
                  </a:cubicBezTo>
                  <a:cubicBezTo>
                    <a:pt x="673" y="1580"/>
                    <a:pt x="475" y="1500"/>
                    <a:pt x="341" y="1379"/>
                  </a:cubicBezTo>
                  <a:cubicBezTo>
                    <a:pt x="124" y="1188"/>
                    <a:pt x="86" y="900"/>
                    <a:pt x="139" y="691"/>
                  </a:cubicBezTo>
                  <a:cubicBezTo>
                    <a:pt x="191" y="478"/>
                    <a:pt x="307" y="332"/>
                    <a:pt x="400" y="250"/>
                  </a:cubicBezTo>
                  <a:cubicBezTo>
                    <a:pt x="498" y="168"/>
                    <a:pt x="565" y="141"/>
                    <a:pt x="561" y="131"/>
                  </a:cubicBezTo>
                  <a:cubicBezTo>
                    <a:pt x="560" y="130"/>
                    <a:pt x="557" y="129"/>
                    <a:pt x="553" y="129"/>
                  </a:cubicBezTo>
                  <a:cubicBezTo>
                    <a:pt x="531" y="129"/>
                    <a:pt x="464" y="147"/>
                    <a:pt x="371" y="209"/>
                  </a:cubicBezTo>
                  <a:cubicBezTo>
                    <a:pt x="258" y="280"/>
                    <a:pt x="117" y="433"/>
                    <a:pt x="45" y="669"/>
                  </a:cubicBezTo>
                  <a:cubicBezTo>
                    <a:pt x="12" y="784"/>
                    <a:pt x="0" y="922"/>
                    <a:pt x="27" y="1068"/>
                  </a:cubicBezTo>
                  <a:cubicBezTo>
                    <a:pt x="57" y="1210"/>
                    <a:pt x="135" y="1360"/>
                    <a:pt x="258" y="1468"/>
                  </a:cubicBezTo>
                  <a:cubicBezTo>
                    <a:pt x="413" y="1615"/>
                    <a:pt x="641" y="1714"/>
                    <a:pt x="880" y="1714"/>
                  </a:cubicBezTo>
                  <a:cubicBezTo>
                    <a:pt x="1005" y="1714"/>
                    <a:pt x="1133" y="1687"/>
                    <a:pt x="1255" y="1625"/>
                  </a:cubicBezTo>
                  <a:cubicBezTo>
                    <a:pt x="1603" y="1438"/>
                    <a:pt x="1748" y="1038"/>
                    <a:pt x="1704" y="717"/>
                  </a:cubicBezTo>
                  <a:cubicBezTo>
                    <a:pt x="1686" y="553"/>
                    <a:pt x="1610" y="407"/>
                    <a:pt x="1517" y="298"/>
                  </a:cubicBezTo>
                  <a:cubicBezTo>
                    <a:pt x="1420" y="186"/>
                    <a:pt x="1300" y="115"/>
                    <a:pt x="1188" y="67"/>
                  </a:cubicBezTo>
                  <a:cubicBezTo>
                    <a:pt x="1064" y="18"/>
                    <a:pt x="946" y="0"/>
                    <a:pt x="8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742;p48"/>
            <p:cNvSpPr/>
            <p:nvPr/>
          </p:nvSpPr>
          <p:spPr>
            <a:xfrm>
              <a:off x="560602" y="1755567"/>
              <a:ext cx="49045" cy="115026"/>
            </a:xfrm>
            <a:custGeom>
              <a:avLst/>
              <a:gdLst/>
              <a:ahLst/>
              <a:cxnLst/>
              <a:rect l="l" t="t" r="r" b="b"/>
              <a:pathLst>
                <a:path w="3087" h="7240" extrusionOk="0">
                  <a:moveTo>
                    <a:pt x="21" y="1"/>
                  </a:moveTo>
                  <a:cubicBezTo>
                    <a:pt x="20" y="1"/>
                    <a:pt x="20" y="1"/>
                    <a:pt x="20" y="1"/>
                  </a:cubicBezTo>
                  <a:cubicBezTo>
                    <a:pt x="1" y="24"/>
                    <a:pt x="397" y="270"/>
                    <a:pt x="920" y="797"/>
                  </a:cubicBezTo>
                  <a:cubicBezTo>
                    <a:pt x="1051" y="932"/>
                    <a:pt x="1189" y="1077"/>
                    <a:pt x="1323" y="1249"/>
                  </a:cubicBezTo>
                  <a:cubicBezTo>
                    <a:pt x="1469" y="1409"/>
                    <a:pt x="1600" y="1604"/>
                    <a:pt x="1742" y="1801"/>
                  </a:cubicBezTo>
                  <a:cubicBezTo>
                    <a:pt x="2011" y="2213"/>
                    <a:pt x="2272" y="2687"/>
                    <a:pt x="2481" y="3209"/>
                  </a:cubicBezTo>
                  <a:cubicBezTo>
                    <a:pt x="2683" y="3737"/>
                    <a:pt x="2814" y="4263"/>
                    <a:pt x="2892" y="4745"/>
                  </a:cubicBezTo>
                  <a:cubicBezTo>
                    <a:pt x="2922" y="4988"/>
                    <a:pt x="2955" y="5219"/>
                    <a:pt x="2959" y="5436"/>
                  </a:cubicBezTo>
                  <a:cubicBezTo>
                    <a:pt x="2978" y="5652"/>
                    <a:pt x="2974" y="5857"/>
                    <a:pt x="2967" y="6041"/>
                  </a:cubicBezTo>
                  <a:cubicBezTo>
                    <a:pt x="2941" y="6784"/>
                    <a:pt x="2817" y="7233"/>
                    <a:pt x="2847" y="7240"/>
                  </a:cubicBezTo>
                  <a:cubicBezTo>
                    <a:pt x="2847" y="7240"/>
                    <a:pt x="2847" y="7240"/>
                    <a:pt x="2847" y="7240"/>
                  </a:cubicBezTo>
                  <a:cubicBezTo>
                    <a:pt x="2856" y="7240"/>
                    <a:pt x="2889" y="7128"/>
                    <a:pt x="2937" y="6926"/>
                  </a:cubicBezTo>
                  <a:cubicBezTo>
                    <a:pt x="2964" y="6826"/>
                    <a:pt x="2993" y="6698"/>
                    <a:pt x="3008" y="6552"/>
                  </a:cubicBezTo>
                  <a:cubicBezTo>
                    <a:pt x="3026" y="6403"/>
                    <a:pt x="3060" y="6235"/>
                    <a:pt x="3064" y="6048"/>
                  </a:cubicBezTo>
                  <a:cubicBezTo>
                    <a:pt x="3076" y="5857"/>
                    <a:pt x="3086" y="5652"/>
                    <a:pt x="3071" y="5432"/>
                  </a:cubicBezTo>
                  <a:cubicBezTo>
                    <a:pt x="3076" y="5208"/>
                    <a:pt x="3042" y="4976"/>
                    <a:pt x="3016" y="4726"/>
                  </a:cubicBezTo>
                  <a:cubicBezTo>
                    <a:pt x="2941" y="4233"/>
                    <a:pt x="2814" y="3699"/>
                    <a:pt x="2609" y="3161"/>
                  </a:cubicBezTo>
                  <a:cubicBezTo>
                    <a:pt x="2395" y="2627"/>
                    <a:pt x="2126" y="2145"/>
                    <a:pt x="1847" y="1734"/>
                  </a:cubicBezTo>
                  <a:cubicBezTo>
                    <a:pt x="1697" y="1532"/>
                    <a:pt x="1562" y="1339"/>
                    <a:pt x="1409" y="1174"/>
                  </a:cubicBezTo>
                  <a:cubicBezTo>
                    <a:pt x="1271" y="1006"/>
                    <a:pt x="1121" y="860"/>
                    <a:pt x="987" y="730"/>
                  </a:cubicBezTo>
                  <a:cubicBezTo>
                    <a:pt x="857" y="595"/>
                    <a:pt x="718" y="491"/>
                    <a:pt x="602" y="397"/>
                  </a:cubicBezTo>
                  <a:cubicBezTo>
                    <a:pt x="490" y="300"/>
                    <a:pt x="386" y="225"/>
                    <a:pt x="297" y="170"/>
                  </a:cubicBezTo>
                  <a:cubicBezTo>
                    <a:pt x="131" y="59"/>
                    <a:pt x="34" y="1"/>
                    <a:pt x="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743;p48"/>
            <p:cNvSpPr/>
            <p:nvPr/>
          </p:nvSpPr>
          <p:spPr>
            <a:xfrm>
              <a:off x="904551" y="1590480"/>
              <a:ext cx="128848" cy="65965"/>
            </a:xfrm>
            <a:custGeom>
              <a:avLst/>
              <a:gdLst/>
              <a:ahLst/>
              <a:cxnLst/>
              <a:rect l="l" t="t" r="r" b="b"/>
              <a:pathLst>
                <a:path w="8110" h="4152" extrusionOk="0">
                  <a:moveTo>
                    <a:pt x="4215" y="1"/>
                  </a:moveTo>
                  <a:cubicBezTo>
                    <a:pt x="3803" y="1"/>
                    <a:pt x="3373" y="46"/>
                    <a:pt x="2941" y="154"/>
                  </a:cubicBezTo>
                  <a:cubicBezTo>
                    <a:pt x="2212" y="337"/>
                    <a:pt x="1562" y="692"/>
                    <a:pt x="1088" y="1144"/>
                  </a:cubicBezTo>
                  <a:cubicBezTo>
                    <a:pt x="614" y="1596"/>
                    <a:pt x="304" y="2119"/>
                    <a:pt x="157" y="2590"/>
                  </a:cubicBezTo>
                  <a:cubicBezTo>
                    <a:pt x="5" y="3060"/>
                    <a:pt x="1" y="3467"/>
                    <a:pt x="38" y="3740"/>
                  </a:cubicBezTo>
                  <a:cubicBezTo>
                    <a:pt x="61" y="3874"/>
                    <a:pt x="79" y="3979"/>
                    <a:pt x="102" y="4050"/>
                  </a:cubicBezTo>
                  <a:cubicBezTo>
                    <a:pt x="123" y="4114"/>
                    <a:pt x="134" y="4151"/>
                    <a:pt x="139" y="4151"/>
                  </a:cubicBezTo>
                  <a:cubicBezTo>
                    <a:pt x="139" y="4151"/>
                    <a:pt x="139" y="4151"/>
                    <a:pt x="140" y="4151"/>
                  </a:cubicBezTo>
                  <a:cubicBezTo>
                    <a:pt x="154" y="4147"/>
                    <a:pt x="113" y="4005"/>
                    <a:pt x="90" y="3736"/>
                  </a:cubicBezTo>
                  <a:cubicBezTo>
                    <a:pt x="72" y="3467"/>
                    <a:pt x="90" y="3071"/>
                    <a:pt x="247" y="2619"/>
                  </a:cubicBezTo>
                  <a:cubicBezTo>
                    <a:pt x="400" y="2167"/>
                    <a:pt x="711" y="1667"/>
                    <a:pt x="1174" y="1238"/>
                  </a:cubicBezTo>
                  <a:cubicBezTo>
                    <a:pt x="1637" y="804"/>
                    <a:pt x="2264" y="464"/>
                    <a:pt x="2974" y="285"/>
                  </a:cubicBezTo>
                  <a:cubicBezTo>
                    <a:pt x="3403" y="176"/>
                    <a:pt x="3832" y="131"/>
                    <a:pt x="4244" y="131"/>
                  </a:cubicBezTo>
                  <a:cubicBezTo>
                    <a:pt x="4513" y="131"/>
                    <a:pt x="4775" y="150"/>
                    <a:pt x="5025" y="184"/>
                  </a:cubicBezTo>
                  <a:cubicBezTo>
                    <a:pt x="5656" y="270"/>
                    <a:pt x="6208" y="438"/>
                    <a:pt x="6665" y="599"/>
                  </a:cubicBezTo>
                  <a:cubicBezTo>
                    <a:pt x="7120" y="767"/>
                    <a:pt x="7475" y="928"/>
                    <a:pt x="7722" y="1043"/>
                  </a:cubicBezTo>
                  <a:cubicBezTo>
                    <a:pt x="7955" y="1153"/>
                    <a:pt x="8089" y="1216"/>
                    <a:pt x="8108" y="1216"/>
                  </a:cubicBezTo>
                  <a:cubicBezTo>
                    <a:pt x="8109" y="1216"/>
                    <a:pt x="8109" y="1216"/>
                    <a:pt x="8110" y="1215"/>
                  </a:cubicBezTo>
                  <a:cubicBezTo>
                    <a:pt x="8110" y="1211"/>
                    <a:pt x="8080" y="1188"/>
                    <a:pt x="8016" y="1152"/>
                  </a:cubicBezTo>
                  <a:cubicBezTo>
                    <a:pt x="7956" y="1114"/>
                    <a:pt x="7863" y="1062"/>
                    <a:pt x="7744" y="995"/>
                  </a:cubicBezTo>
                  <a:cubicBezTo>
                    <a:pt x="7505" y="868"/>
                    <a:pt x="7154" y="688"/>
                    <a:pt x="6698" y="509"/>
                  </a:cubicBezTo>
                  <a:cubicBezTo>
                    <a:pt x="6242" y="333"/>
                    <a:pt x="5686" y="154"/>
                    <a:pt x="5039" y="61"/>
                  </a:cubicBezTo>
                  <a:cubicBezTo>
                    <a:pt x="4778" y="23"/>
                    <a:pt x="4501" y="1"/>
                    <a:pt x="42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744;p48"/>
            <p:cNvSpPr/>
            <p:nvPr/>
          </p:nvSpPr>
          <p:spPr>
            <a:xfrm>
              <a:off x="1008344" y="1425155"/>
              <a:ext cx="74131" cy="92036"/>
            </a:xfrm>
            <a:custGeom>
              <a:avLst/>
              <a:gdLst/>
              <a:ahLst/>
              <a:cxnLst/>
              <a:rect l="l" t="t" r="r" b="b"/>
              <a:pathLst>
                <a:path w="4666" h="5793" extrusionOk="0">
                  <a:moveTo>
                    <a:pt x="3700" y="1"/>
                  </a:moveTo>
                  <a:cubicBezTo>
                    <a:pt x="3699" y="1"/>
                    <a:pt x="3699" y="1"/>
                    <a:pt x="3699" y="1"/>
                  </a:cubicBezTo>
                  <a:cubicBezTo>
                    <a:pt x="3669" y="20"/>
                    <a:pt x="4072" y="375"/>
                    <a:pt x="4337" y="1147"/>
                  </a:cubicBezTo>
                  <a:cubicBezTo>
                    <a:pt x="4471" y="1528"/>
                    <a:pt x="4550" y="2014"/>
                    <a:pt x="4509" y="2549"/>
                  </a:cubicBezTo>
                  <a:cubicBezTo>
                    <a:pt x="4468" y="3078"/>
                    <a:pt x="4296" y="3657"/>
                    <a:pt x="3956" y="4173"/>
                  </a:cubicBezTo>
                  <a:cubicBezTo>
                    <a:pt x="3616" y="4685"/>
                    <a:pt x="3145" y="5066"/>
                    <a:pt x="2668" y="5305"/>
                  </a:cubicBezTo>
                  <a:cubicBezTo>
                    <a:pt x="2193" y="5548"/>
                    <a:pt x="1715" y="5660"/>
                    <a:pt x="1311" y="5693"/>
                  </a:cubicBezTo>
                  <a:cubicBezTo>
                    <a:pt x="1200" y="5702"/>
                    <a:pt x="1096" y="5706"/>
                    <a:pt x="997" y="5706"/>
                  </a:cubicBezTo>
                  <a:cubicBezTo>
                    <a:pt x="424" y="5706"/>
                    <a:pt x="71" y="5574"/>
                    <a:pt x="10" y="5574"/>
                  </a:cubicBezTo>
                  <a:cubicBezTo>
                    <a:pt x="4" y="5574"/>
                    <a:pt x="1" y="5575"/>
                    <a:pt x="1" y="5578"/>
                  </a:cubicBezTo>
                  <a:cubicBezTo>
                    <a:pt x="1" y="5581"/>
                    <a:pt x="30" y="5596"/>
                    <a:pt x="87" y="5619"/>
                  </a:cubicBezTo>
                  <a:cubicBezTo>
                    <a:pt x="142" y="5638"/>
                    <a:pt x="228" y="5674"/>
                    <a:pt x="341" y="5697"/>
                  </a:cubicBezTo>
                  <a:cubicBezTo>
                    <a:pt x="527" y="5750"/>
                    <a:pt x="790" y="5792"/>
                    <a:pt x="1112" y="5792"/>
                  </a:cubicBezTo>
                  <a:cubicBezTo>
                    <a:pt x="1177" y="5792"/>
                    <a:pt x="1245" y="5790"/>
                    <a:pt x="1316" y="5787"/>
                  </a:cubicBezTo>
                  <a:cubicBezTo>
                    <a:pt x="1734" y="5768"/>
                    <a:pt x="2227" y="5660"/>
                    <a:pt x="2723" y="5414"/>
                  </a:cubicBezTo>
                  <a:cubicBezTo>
                    <a:pt x="3221" y="5174"/>
                    <a:pt x="3714" y="4782"/>
                    <a:pt x="4068" y="4248"/>
                  </a:cubicBezTo>
                  <a:cubicBezTo>
                    <a:pt x="4423" y="3710"/>
                    <a:pt x="4595" y="3109"/>
                    <a:pt x="4633" y="2556"/>
                  </a:cubicBezTo>
                  <a:cubicBezTo>
                    <a:pt x="4666" y="2003"/>
                    <a:pt x="4576" y="1502"/>
                    <a:pt x="4426" y="1114"/>
                  </a:cubicBezTo>
                  <a:cubicBezTo>
                    <a:pt x="4281" y="725"/>
                    <a:pt x="4095" y="438"/>
                    <a:pt x="3949" y="259"/>
                  </a:cubicBezTo>
                  <a:cubicBezTo>
                    <a:pt x="3878" y="165"/>
                    <a:pt x="3811" y="106"/>
                    <a:pt x="3769" y="61"/>
                  </a:cubicBezTo>
                  <a:cubicBezTo>
                    <a:pt x="3728" y="23"/>
                    <a:pt x="3705" y="1"/>
                    <a:pt x="37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745;p48"/>
            <p:cNvSpPr/>
            <p:nvPr/>
          </p:nvSpPr>
          <p:spPr>
            <a:xfrm>
              <a:off x="726468" y="1558213"/>
              <a:ext cx="71589" cy="2224"/>
            </a:xfrm>
            <a:custGeom>
              <a:avLst/>
              <a:gdLst/>
              <a:ahLst/>
              <a:cxnLst/>
              <a:rect l="l" t="t" r="r" b="b"/>
              <a:pathLst>
                <a:path w="4506" h="140" extrusionOk="0">
                  <a:moveTo>
                    <a:pt x="2897" y="1"/>
                  </a:moveTo>
                  <a:cubicBezTo>
                    <a:pt x="2693" y="1"/>
                    <a:pt x="2477" y="2"/>
                    <a:pt x="2253" y="4"/>
                  </a:cubicBezTo>
                  <a:cubicBezTo>
                    <a:pt x="1009" y="11"/>
                    <a:pt x="1" y="49"/>
                    <a:pt x="1" y="86"/>
                  </a:cubicBezTo>
                  <a:cubicBezTo>
                    <a:pt x="1" y="119"/>
                    <a:pt x="772" y="140"/>
                    <a:pt x="1798" y="140"/>
                  </a:cubicBezTo>
                  <a:cubicBezTo>
                    <a:pt x="1945" y="140"/>
                    <a:pt x="2098" y="139"/>
                    <a:pt x="2253" y="138"/>
                  </a:cubicBezTo>
                  <a:cubicBezTo>
                    <a:pt x="3497" y="127"/>
                    <a:pt x="4505" y="90"/>
                    <a:pt x="4505" y="52"/>
                  </a:cubicBezTo>
                  <a:cubicBezTo>
                    <a:pt x="4505" y="22"/>
                    <a:pt x="3827" y="1"/>
                    <a:pt x="289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341" y="562061"/>
            <a:ext cx="8137099" cy="3842159"/>
          </a:xfrm>
        </p:spPr>
        <p:txBody>
          <a:bodyPr/>
          <a:lstStyle/>
          <a:p>
            <a:pPr>
              <a:spcBef>
                <a:spcPts val="1600"/>
              </a:spcBef>
            </a:pPr>
            <a:r>
              <a:rPr lang="en-US" sz="2600" dirty="0" smtClean="0">
                <a:latin typeface="Anaheim" panose="020B0604020202020204" charset="0"/>
              </a:rPr>
              <a:t>It </a:t>
            </a:r>
            <a:r>
              <a:rPr lang="en-US" sz="2600" dirty="0">
                <a:latin typeface="Anaheim" panose="020B0604020202020204" charset="0"/>
              </a:rPr>
              <a:t>helped India temporarily to meet its emergent need for foreign exchange but it has caused some permanent damage to the Indian Economic </a:t>
            </a:r>
            <a:r>
              <a:rPr lang="en-US" sz="2600" dirty="0" smtClean="0">
                <a:latin typeface="Anaheim" panose="020B0604020202020204" charset="0"/>
              </a:rPr>
              <a:t>system. Different </a:t>
            </a:r>
            <a:r>
              <a:rPr lang="en-US" sz="2600" dirty="0">
                <a:latin typeface="Anaheim" panose="020B0604020202020204" charset="0"/>
              </a:rPr>
              <a:t>countries have been doing trade with one another, for thousands of </a:t>
            </a:r>
            <a:r>
              <a:rPr lang="en-US" sz="2600" dirty="0" smtClean="0">
                <a:latin typeface="Anaheim" panose="020B0604020202020204" charset="0"/>
              </a:rPr>
              <a:t>years. But </a:t>
            </a:r>
            <a:r>
              <a:rPr lang="en-US" sz="2600" dirty="0">
                <a:latin typeface="Anaheim" panose="020B0604020202020204" charset="0"/>
              </a:rPr>
              <a:t>it got a tremendous boost in the last about two decades due to the policies of the International Monetary Fund, World Bank, and World Trade Organization who have been working on the agenda of </a:t>
            </a:r>
            <a:r>
              <a:rPr lang="en-US" sz="2600" dirty="0" smtClean="0">
                <a:latin typeface="Anaheim" panose="020B0604020202020204" charset="0"/>
              </a:rPr>
              <a:t>developed countries </a:t>
            </a:r>
            <a:r>
              <a:rPr lang="en-US" sz="2600" dirty="0">
                <a:latin typeface="Anaheim" panose="020B0604020202020204" charset="0"/>
              </a:rPr>
              <a:t>like the USA and other </a:t>
            </a:r>
            <a:r>
              <a:rPr lang="en-US" sz="2600" dirty="0" smtClean="0">
                <a:latin typeface="Anaheim" panose="020B0604020202020204" charset="0"/>
              </a:rPr>
              <a:t/>
            </a:r>
            <a:br>
              <a:rPr lang="en-US" sz="2600" dirty="0" smtClean="0">
                <a:latin typeface="Anaheim" panose="020B0604020202020204" charset="0"/>
              </a:rPr>
            </a:br>
            <a:r>
              <a:rPr lang="en-US" sz="2600" dirty="0" smtClean="0">
                <a:latin typeface="Anaheim" panose="020B0604020202020204" charset="0"/>
              </a:rPr>
              <a:t>European countries</a:t>
            </a:r>
            <a:r>
              <a:rPr lang="en-US" sz="2600" dirty="0">
                <a:latin typeface="Anaheim" panose="020B0604020202020204" charset="0"/>
              </a:rPr>
              <a:t>. </a:t>
            </a:r>
            <a:endParaRPr lang="en-IN" sz="2600" dirty="0">
              <a:latin typeface="Anaheim" panose="020B0604020202020204" charset="0"/>
            </a:endParaRPr>
          </a:p>
        </p:txBody>
      </p:sp>
      <p:grpSp>
        <p:nvGrpSpPr>
          <p:cNvPr id="15" name="Google Shape;6750;p54"/>
          <p:cNvGrpSpPr/>
          <p:nvPr/>
        </p:nvGrpSpPr>
        <p:grpSpPr>
          <a:xfrm>
            <a:off x="7075271" y="3953778"/>
            <a:ext cx="1990503" cy="1173794"/>
            <a:chOff x="4714886" y="3271938"/>
            <a:chExt cx="1202721" cy="709241"/>
          </a:xfrm>
        </p:grpSpPr>
        <p:grpSp>
          <p:nvGrpSpPr>
            <p:cNvPr id="16" name="Google Shape;6751;p54"/>
            <p:cNvGrpSpPr/>
            <p:nvPr/>
          </p:nvGrpSpPr>
          <p:grpSpPr>
            <a:xfrm>
              <a:off x="4714886" y="3271938"/>
              <a:ext cx="1202721" cy="709241"/>
              <a:chOff x="2514225" y="4239175"/>
              <a:chExt cx="2084800" cy="1229400"/>
            </a:xfrm>
          </p:grpSpPr>
          <p:sp>
            <p:nvSpPr>
              <p:cNvPr id="55" name="Google Shape;6752;p54"/>
              <p:cNvSpPr/>
              <p:nvPr/>
            </p:nvSpPr>
            <p:spPr>
              <a:xfrm>
                <a:off x="4176650" y="5109975"/>
                <a:ext cx="242800" cy="213275"/>
              </a:xfrm>
              <a:custGeom>
                <a:avLst/>
                <a:gdLst/>
                <a:ahLst/>
                <a:cxnLst/>
                <a:rect l="l" t="t" r="r" b="b"/>
                <a:pathLst>
                  <a:path w="9712" h="8531" extrusionOk="0">
                    <a:moveTo>
                      <a:pt x="7051" y="0"/>
                    </a:moveTo>
                    <a:cubicBezTo>
                      <a:pt x="7036" y="0"/>
                      <a:pt x="7009" y="41"/>
                      <a:pt x="7001" y="75"/>
                    </a:cubicBezTo>
                    <a:cubicBezTo>
                      <a:pt x="7013" y="149"/>
                      <a:pt x="7001" y="235"/>
                      <a:pt x="6964" y="309"/>
                    </a:cubicBezTo>
                    <a:cubicBezTo>
                      <a:pt x="6902" y="396"/>
                      <a:pt x="6828" y="469"/>
                      <a:pt x="6853" y="482"/>
                    </a:cubicBezTo>
                    <a:cubicBezTo>
                      <a:pt x="6877" y="506"/>
                      <a:pt x="6951" y="506"/>
                      <a:pt x="6914" y="556"/>
                    </a:cubicBezTo>
                    <a:cubicBezTo>
                      <a:pt x="6877" y="617"/>
                      <a:pt x="6853" y="679"/>
                      <a:pt x="6865" y="753"/>
                    </a:cubicBezTo>
                    <a:cubicBezTo>
                      <a:pt x="6865" y="827"/>
                      <a:pt x="6803" y="876"/>
                      <a:pt x="6828" y="901"/>
                    </a:cubicBezTo>
                    <a:cubicBezTo>
                      <a:pt x="6840" y="962"/>
                      <a:pt x="6853" y="1012"/>
                      <a:pt x="6853" y="1073"/>
                    </a:cubicBezTo>
                    <a:cubicBezTo>
                      <a:pt x="6853" y="1110"/>
                      <a:pt x="6853" y="1246"/>
                      <a:pt x="6828" y="1431"/>
                    </a:cubicBezTo>
                    <a:cubicBezTo>
                      <a:pt x="6803" y="1615"/>
                      <a:pt x="6730" y="1886"/>
                      <a:pt x="6631" y="1973"/>
                    </a:cubicBezTo>
                    <a:cubicBezTo>
                      <a:pt x="6594" y="1999"/>
                      <a:pt x="6552" y="2012"/>
                      <a:pt x="6511" y="2012"/>
                    </a:cubicBezTo>
                    <a:cubicBezTo>
                      <a:pt x="6458" y="2012"/>
                      <a:pt x="6407" y="1990"/>
                      <a:pt x="6372" y="1948"/>
                    </a:cubicBezTo>
                    <a:cubicBezTo>
                      <a:pt x="6286" y="1874"/>
                      <a:pt x="6261" y="1776"/>
                      <a:pt x="6212" y="1739"/>
                    </a:cubicBezTo>
                    <a:cubicBezTo>
                      <a:pt x="6101" y="1714"/>
                      <a:pt x="5990" y="1665"/>
                      <a:pt x="5904" y="1591"/>
                    </a:cubicBezTo>
                    <a:cubicBezTo>
                      <a:pt x="5830" y="1504"/>
                      <a:pt x="5793" y="1455"/>
                      <a:pt x="5744" y="1455"/>
                    </a:cubicBezTo>
                    <a:cubicBezTo>
                      <a:pt x="5695" y="1455"/>
                      <a:pt x="5621" y="1369"/>
                      <a:pt x="5584" y="1320"/>
                    </a:cubicBezTo>
                    <a:cubicBezTo>
                      <a:pt x="5534" y="1283"/>
                      <a:pt x="5485" y="1246"/>
                      <a:pt x="5424" y="1209"/>
                    </a:cubicBezTo>
                    <a:cubicBezTo>
                      <a:pt x="5399" y="1184"/>
                      <a:pt x="5337" y="1172"/>
                      <a:pt x="5374" y="1122"/>
                    </a:cubicBezTo>
                    <a:cubicBezTo>
                      <a:pt x="5411" y="1049"/>
                      <a:pt x="5460" y="975"/>
                      <a:pt x="5510" y="901"/>
                    </a:cubicBezTo>
                    <a:cubicBezTo>
                      <a:pt x="5547" y="864"/>
                      <a:pt x="5596" y="851"/>
                      <a:pt x="5547" y="827"/>
                    </a:cubicBezTo>
                    <a:cubicBezTo>
                      <a:pt x="5497" y="802"/>
                      <a:pt x="5522" y="704"/>
                      <a:pt x="5596" y="704"/>
                    </a:cubicBezTo>
                    <a:cubicBezTo>
                      <a:pt x="5658" y="704"/>
                      <a:pt x="5596" y="654"/>
                      <a:pt x="5645" y="580"/>
                    </a:cubicBezTo>
                    <a:cubicBezTo>
                      <a:pt x="5695" y="519"/>
                      <a:pt x="5769" y="457"/>
                      <a:pt x="5732" y="432"/>
                    </a:cubicBezTo>
                    <a:cubicBezTo>
                      <a:pt x="5712" y="413"/>
                      <a:pt x="5685" y="356"/>
                      <a:pt x="5657" y="356"/>
                    </a:cubicBezTo>
                    <a:cubicBezTo>
                      <a:pt x="5649" y="356"/>
                      <a:pt x="5641" y="360"/>
                      <a:pt x="5633" y="371"/>
                    </a:cubicBezTo>
                    <a:cubicBezTo>
                      <a:pt x="5601" y="403"/>
                      <a:pt x="5597" y="474"/>
                      <a:pt x="5571" y="474"/>
                    </a:cubicBezTo>
                    <a:cubicBezTo>
                      <a:pt x="5567" y="474"/>
                      <a:pt x="5564" y="472"/>
                      <a:pt x="5559" y="469"/>
                    </a:cubicBezTo>
                    <a:cubicBezTo>
                      <a:pt x="5534" y="432"/>
                      <a:pt x="5485" y="432"/>
                      <a:pt x="5497" y="383"/>
                    </a:cubicBezTo>
                    <a:cubicBezTo>
                      <a:pt x="5505" y="359"/>
                      <a:pt x="5503" y="335"/>
                      <a:pt x="5486" y="335"/>
                    </a:cubicBezTo>
                    <a:cubicBezTo>
                      <a:pt x="5478" y="335"/>
                      <a:pt x="5465" y="342"/>
                      <a:pt x="5448" y="359"/>
                    </a:cubicBezTo>
                    <a:cubicBezTo>
                      <a:pt x="5412" y="404"/>
                      <a:pt x="5361" y="430"/>
                      <a:pt x="5313" y="430"/>
                    </a:cubicBezTo>
                    <a:cubicBezTo>
                      <a:pt x="5296" y="430"/>
                      <a:pt x="5279" y="427"/>
                      <a:pt x="5263" y="420"/>
                    </a:cubicBezTo>
                    <a:cubicBezTo>
                      <a:pt x="5177" y="408"/>
                      <a:pt x="4931" y="272"/>
                      <a:pt x="4832" y="272"/>
                    </a:cubicBezTo>
                    <a:cubicBezTo>
                      <a:pt x="4734" y="260"/>
                      <a:pt x="4734" y="223"/>
                      <a:pt x="4697" y="186"/>
                    </a:cubicBezTo>
                    <a:cubicBezTo>
                      <a:pt x="4658" y="157"/>
                      <a:pt x="4582" y="113"/>
                      <a:pt x="4550" y="113"/>
                    </a:cubicBezTo>
                    <a:cubicBezTo>
                      <a:pt x="4542" y="113"/>
                      <a:pt x="4536" y="116"/>
                      <a:pt x="4536" y="124"/>
                    </a:cubicBezTo>
                    <a:cubicBezTo>
                      <a:pt x="4536" y="161"/>
                      <a:pt x="4549" y="198"/>
                      <a:pt x="4610" y="211"/>
                    </a:cubicBezTo>
                    <a:cubicBezTo>
                      <a:pt x="4623" y="213"/>
                      <a:pt x="4633" y="214"/>
                      <a:pt x="4643" y="214"/>
                    </a:cubicBezTo>
                    <a:cubicBezTo>
                      <a:pt x="4649" y="214"/>
                      <a:pt x="4655" y="213"/>
                      <a:pt x="4660" y="213"/>
                    </a:cubicBezTo>
                    <a:cubicBezTo>
                      <a:pt x="4686" y="213"/>
                      <a:pt x="4697" y="219"/>
                      <a:pt x="4697" y="285"/>
                    </a:cubicBezTo>
                    <a:cubicBezTo>
                      <a:pt x="4697" y="383"/>
                      <a:pt x="4746" y="408"/>
                      <a:pt x="4684" y="432"/>
                    </a:cubicBezTo>
                    <a:cubicBezTo>
                      <a:pt x="4641" y="445"/>
                      <a:pt x="4601" y="451"/>
                      <a:pt x="4561" y="451"/>
                    </a:cubicBezTo>
                    <a:cubicBezTo>
                      <a:pt x="4521" y="451"/>
                      <a:pt x="4481" y="445"/>
                      <a:pt x="4438" y="432"/>
                    </a:cubicBezTo>
                    <a:cubicBezTo>
                      <a:pt x="4424" y="423"/>
                      <a:pt x="4413" y="419"/>
                      <a:pt x="4403" y="419"/>
                    </a:cubicBezTo>
                    <a:cubicBezTo>
                      <a:pt x="4388" y="419"/>
                      <a:pt x="4374" y="430"/>
                      <a:pt x="4352" y="445"/>
                    </a:cubicBezTo>
                    <a:cubicBezTo>
                      <a:pt x="4315" y="482"/>
                      <a:pt x="4265" y="469"/>
                      <a:pt x="4241" y="494"/>
                    </a:cubicBezTo>
                    <a:cubicBezTo>
                      <a:pt x="4216" y="506"/>
                      <a:pt x="4191" y="580"/>
                      <a:pt x="4167" y="630"/>
                    </a:cubicBezTo>
                    <a:cubicBezTo>
                      <a:pt x="4130" y="679"/>
                      <a:pt x="4117" y="753"/>
                      <a:pt x="4093" y="765"/>
                    </a:cubicBezTo>
                    <a:cubicBezTo>
                      <a:pt x="4068" y="814"/>
                      <a:pt x="4031" y="864"/>
                      <a:pt x="4007" y="925"/>
                    </a:cubicBezTo>
                    <a:cubicBezTo>
                      <a:pt x="3982" y="987"/>
                      <a:pt x="3945" y="987"/>
                      <a:pt x="3957" y="1024"/>
                    </a:cubicBezTo>
                    <a:cubicBezTo>
                      <a:pt x="3970" y="1073"/>
                      <a:pt x="4031" y="1147"/>
                      <a:pt x="4019" y="1184"/>
                    </a:cubicBezTo>
                    <a:cubicBezTo>
                      <a:pt x="4011" y="1214"/>
                      <a:pt x="4004" y="1230"/>
                      <a:pt x="3986" y="1230"/>
                    </a:cubicBezTo>
                    <a:cubicBezTo>
                      <a:pt x="3974" y="1230"/>
                      <a:pt x="3957" y="1223"/>
                      <a:pt x="3933" y="1209"/>
                    </a:cubicBezTo>
                    <a:cubicBezTo>
                      <a:pt x="3892" y="1176"/>
                      <a:pt x="3845" y="1159"/>
                      <a:pt x="3800" y="1159"/>
                    </a:cubicBezTo>
                    <a:cubicBezTo>
                      <a:pt x="3778" y="1159"/>
                      <a:pt x="3756" y="1164"/>
                      <a:pt x="3735" y="1172"/>
                    </a:cubicBezTo>
                    <a:cubicBezTo>
                      <a:pt x="3704" y="1204"/>
                      <a:pt x="3645" y="1344"/>
                      <a:pt x="3629" y="1344"/>
                    </a:cubicBezTo>
                    <a:cubicBezTo>
                      <a:pt x="3626" y="1344"/>
                      <a:pt x="3625" y="1341"/>
                      <a:pt x="3625" y="1332"/>
                    </a:cubicBezTo>
                    <a:cubicBezTo>
                      <a:pt x="3612" y="1209"/>
                      <a:pt x="3575" y="1098"/>
                      <a:pt x="3526" y="999"/>
                    </a:cubicBezTo>
                    <a:cubicBezTo>
                      <a:pt x="3464" y="925"/>
                      <a:pt x="3427" y="962"/>
                      <a:pt x="3403" y="913"/>
                    </a:cubicBezTo>
                    <a:cubicBezTo>
                      <a:pt x="3375" y="885"/>
                      <a:pt x="3375" y="835"/>
                      <a:pt x="3366" y="835"/>
                    </a:cubicBezTo>
                    <a:cubicBezTo>
                      <a:pt x="3363" y="835"/>
                      <a:pt x="3359" y="840"/>
                      <a:pt x="3354" y="851"/>
                    </a:cubicBezTo>
                    <a:cubicBezTo>
                      <a:pt x="3317" y="901"/>
                      <a:pt x="3341" y="962"/>
                      <a:pt x="3292" y="962"/>
                    </a:cubicBezTo>
                    <a:cubicBezTo>
                      <a:pt x="3259" y="962"/>
                      <a:pt x="3226" y="929"/>
                      <a:pt x="3201" y="929"/>
                    </a:cubicBezTo>
                    <a:cubicBezTo>
                      <a:pt x="3188" y="929"/>
                      <a:pt x="3177" y="938"/>
                      <a:pt x="3169" y="962"/>
                    </a:cubicBezTo>
                    <a:cubicBezTo>
                      <a:pt x="3146" y="1020"/>
                      <a:pt x="3155" y="1099"/>
                      <a:pt x="3116" y="1099"/>
                    </a:cubicBezTo>
                    <a:cubicBezTo>
                      <a:pt x="3113" y="1099"/>
                      <a:pt x="3110" y="1099"/>
                      <a:pt x="3107" y="1098"/>
                    </a:cubicBezTo>
                    <a:cubicBezTo>
                      <a:pt x="3070" y="1073"/>
                      <a:pt x="3070" y="1061"/>
                      <a:pt x="3058" y="1036"/>
                    </a:cubicBezTo>
                    <a:cubicBezTo>
                      <a:pt x="3056" y="1033"/>
                      <a:pt x="3054" y="1031"/>
                      <a:pt x="3052" y="1031"/>
                    </a:cubicBezTo>
                    <a:cubicBezTo>
                      <a:pt x="3038" y="1031"/>
                      <a:pt x="3017" y="1086"/>
                      <a:pt x="2996" y="1086"/>
                    </a:cubicBezTo>
                    <a:cubicBezTo>
                      <a:pt x="2994" y="1087"/>
                      <a:pt x="2992" y="1088"/>
                      <a:pt x="2990" y="1088"/>
                    </a:cubicBezTo>
                    <a:cubicBezTo>
                      <a:pt x="2981" y="1088"/>
                      <a:pt x="2968" y="1077"/>
                      <a:pt x="2954" y="1077"/>
                    </a:cubicBezTo>
                    <a:cubicBezTo>
                      <a:pt x="2947" y="1077"/>
                      <a:pt x="2941" y="1079"/>
                      <a:pt x="2935" y="1086"/>
                    </a:cubicBezTo>
                    <a:cubicBezTo>
                      <a:pt x="2910" y="1122"/>
                      <a:pt x="2898" y="1196"/>
                      <a:pt x="2935" y="1196"/>
                    </a:cubicBezTo>
                    <a:cubicBezTo>
                      <a:pt x="2959" y="1196"/>
                      <a:pt x="2984" y="1233"/>
                      <a:pt x="2935" y="1233"/>
                    </a:cubicBezTo>
                    <a:cubicBezTo>
                      <a:pt x="2885" y="1233"/>
                      <a:pt x="2848" y="1270"/>
                      <a:pt x="2873" y="1283"/>
                    </a:cubicBezTo>
                    <a:cubicBezTo>
                      <a:pt x="2898" y="1295"/>
                      <a:pt x="2935" y="1332"/>
                      <a:pt x="2873" y="1332"/>
                    </a:cubicBezTo>
                    <a:cubicBezTo>
                      <a:pt x="2866" y="1331"/>
                      <a:pt x="2860" y="1330"/>
                      <a:pt x="2855" y="1330"/>
                    </a:cubicBezTo>
                    <a:cubicBezTo>
                      <a:pt x="2809" y="1330"/>
                      <a:pt x="2799" y="1373"/>
                      <a:pt x="2799" y="1406"/>
                    </a:cubicBezTo>
                    <a:cubicBezTo>
                      <a:pt x="2799" y="1455"/>
                      <a:pt x="2787" y="1554"/>
                      <a:pt x="2836" y="1566"/>
                    </a:cubicBezTo>
                    <a:cubicBezTo>
                      <a:pt x="2873" y="1578"/>
                      <a:pt x="2898" y="1615"/>
                      <a:pt x="2824" y="1615"/>
                    </a:cubicBezTo>
                    <a:cubicBezTo>
                      <a:pt x="2737" y="1615"/>
                      <a:pt x="2664" y="1603"/>
                      <a:pt x="2590" y="1566"/>
                    </a:cubicBezTo>
                    <a:cubicBezTo>
                      <a:pt x="2586" y="1563"/>
                      <a:pt x="2581" y="1562"/>
                      <a:pt x="2577" y="1562"/>
                    </a:cubicBezTo>
                    <a:cubicBezTo>
                      <a:pt x="2543" y="1562"/>
                      <a:pt x="2507" y="1644"/>
                      <a:pt x="2540" y="1677"/>
                    </a:cubicBezTo>
                    <a:cubicBezTo>
                      <a:pt x="2565" y="1714"/>
                      <a:pt x="2627" y="1739"/>
                      <a:pt x="2627" y="1788"/>
                    </a:cubicBezTo>
                    <a:cubicBezTo>
                      <a:pt x="2627" y="1824"/>
                      <a:pt x="2613" y="1847"/>
                      <a:pt x="2601" y="1847"/>
                    </a:cubicBezTo>
                    <a:cubicBezTo>
                      <a:pt x="2597" y="1847"/>
                      <a:pt x="2593" y="1844"/>
                      <a:pt x="2590" y="1837"/>
                    </a:cubicBezTo>
                    <a:cubicBezTo>
                      <a:pt x="2583" y="1828"/>
                      <a:pt x="2578" y="1824"/>
                      <a:pt x="2573" y="1824"/>
                    </a:cubicBezTo>
                    <a:cubicBezTo>
                      <a:pt x="2560" y="1824"/>
                      <a:pt x="2553" y="1859"/>
                      <a:pt x="2553" y="1886"/>
                    </a:cubicBezTo>
                    <a:cubicBezTo>
                      <a:pt x="2553" y="1897"/>
                      <a:pt x="2548" y="1901"/>
                      <a:pt x="2540" y="1901"/>
                    </a:cubicBezTo>
                    <a:cubicBezTo>
                      <a:pt x="2522" y="1901"/>
                      <a:pt x="2488" y="1872"/>
                      <a:pt x="2479" y="1837"/>
                    </a:cubicBezTo>
                    <a:cubicBezTo>
                      <a:pt x="2454" y="1788"/>
                      <a:pt x="2429" y="1665"/>
                      <a:pt x="2405" y="1665"/>
                    </a:cubicBezTo>
                    <a:cubicBezTo>
                      <a:pt x="2368" y="1665"/>
                      <a:pt x="2282" y="1751"/>
                      <a:pt x="2245" y="1837"/>
                    </a:cubicBezTo>
                    <a:cubicBezTo>
                      <a:pt x="2220" y="1923"/>
                      <a:pt x="2195" y="1997"/>
                      <a:pt x="2208" y="2047"/>
                    </a:cubicBezTo>
                    <a:cubicBezTo>
                      <a:pt x="2220" y="2084"/>
                      <a:pt x="2245" y="2121"/>
                      <a:pt x="2220" y="2145"/>
                    </a:cubicBezTo>
                    <a:cubicBezTo>
                      <a:pt x="2195" y="2157"/>
                      <a:pt x="2097" y="2305"/>
                      <a:pt x="2035" y="2392"/>
                    </a:cubicBezTo>
                    <a:cubicBezTo>
                      <a:pt x="1949" y="2490"/>
                      <a:pt x="1850" y="2564"/>
                      <a:pt x="1727" y="2601"/>
                    </a:cubicBezTo>
                    <a:cubicBezTo>
                      <a:pt x="1629" y="2626"/>
                      <a:pt x="1505" y="2626"/>
                      <a:pt x="1456" y="2650"/>
                    </a:cubicBezTo>
                    <a:cubicBezTo>
                      <a:pt x="1407" y="2663"/>
                      <a:pt x="1431" y="2687"/>
                      <a:pt x="1357" y="2724"/>
                    </a:cubicBezTo>
                    <a:cubicBezTo>
                      <a:pt x="1296" y="2761"/>
                      <a:pt x="1173" y="2786"/>
                      <a:pt x="1123" y="2811"/>
                    </a:cubicBezTo>
                    <a:cubicBezTo>
                      <a:pt x="1086" y="2835"/>
                      <a:pt x="1086" y="2835"/>
                      <a:pt x="1025" y="2835"/>
                    </a:cubicBezTo>
                    <a:cubicBezTo>
                      <a:pt x="914" y="2860"/>
                      <a:pt x="803" y="2909"/>
                      <a:pt x="717" y="2983"/>
                    </a:cubicBezTo>
                    <a:cubicBezTo>
                      <a:pt x="643" y="3057"/>
                      <a:pt x="581" y="3119"/>
                      <a:pt x="532" y="3119"/>
                    </a:cubicBezTo>
                    <a:cubicBezTo>
                      <a:pt x="458" y="3131"/>
                      <a:pt x="384" y="3192"/>
                      <a:pt x="359" y="3266"/>
                    </a:cubicBezTo>
                    <a:cubicBezTo>
                      <a:pt x="350" y="3312"/>
                      <a:pt x="348" y="3379"/>
                      <a:pt x="337" y="3379"/>
                    </a:cubicBezTo>
                    <a:cubicBezTo>
                      <a:pt x="333" y="3379"/>
                      <a:pt x="329" y="3371"/>
                      <a:pt x="322" y="3353"/>
                    </a:cubicBezTo>
                    <a:cubicBezTo>
                      <a:pt x="302" y="3290"/>
                      <a:pt x="325" y="3166"/>
                      <a:pt x="303" y="3166"/>
                    </a:cubicBezTo>
                    <a:cubicBezTo>
                      <a:pt x="299" y="3166"/>
                      <a:pt x="293" y="3171"/>
                      <a:pt x="285" y="3180"/>
                    </a:cubicBezTo>
                    <a:cubicBezTo>
                      <a:pt x="236" y="3254"/>
                      <a:pt x="199" y="3353"/>
                      <a:pt x="199" y="3451"/>
                    </a:cubicBezTo>
                    <a:cubicBezTo>
                      <a:pt x="199" y="3501"/>
                      <a:pt x="236" y="3488"/>
                      <a:pt x="199" y="3562"/>
                    </a:cubicBezTo>
                    <a:cubicBezTo>
                      <a:pt x="162" y="3661"/>
                      <a:pt x="138" y="3759"/>
                      <a:pt x="138" y="3870"/>
                    </a:cubicBezTo>
                    <a:cubicBezTo>
                      <a:pt x="162" y="3993"/>
                      <a:pt x="212" y="4117"/>
                      <a:pt x="261" y="4240"/>
                    </a:cubicBezTo>
                    <a:cubicBezTo>
                      <a:pt x="283" y="4340"/>
                      <a:pt x="315" y="4530"/>
                      <a:pt x="285" y="4530"/>
                    </a:cubicBezTo>
                    <a:cubicBezTo>
                      <a:pt x="282" y="4530"/>
                      <a:pt x="278" y="4528"/>
                      <a:pt x="273" y="4523"/>
                    </a:cubicBezTo>
                    <a:cubicBezTo>
                      <a:pt x="239" y="4466"/>
                      <a:pt x="150" y="4311"/>
                      <a:pt x="139" y="4311"/>
                    </a:cubicBezTo>
                    <a:cubicBezTo>
                      <a:pt x="138" y="4311"/>
                      <a:pt x="138" y="4312"/>
                      <a:pt x="138" y="4314"/>
                    </a:cubicBezTo>
                    <a:cubicBezTo>
                      <a:pt x="138" y="4351"/>
                      <a:pt x="224" y="4499"/>
                      <a:pt x="224" y="4523"/>
                    </a:cubicBezTo>
                    <a:cubicBezTo>
                      <a:pt x="224" y="4532"/>
                      <a:pt x="203" y="4577"/>
                      <a:pt x="177" y="4577"/>
                    </a:cubicBezTo>
                    <a:cubicBezTo>
                      <a:pt x="168" y="4577"/>
                      <a:pt x="159" y="4572"/>
                      <a:pt x="150" y="4560"/>
                    </a:cubicBezTo>
                    <a:cubicBezTo>
                      <a:pt x="116" y="4516"/>
                      <a:pt x="12" y="4319"/>
                      <a:pt x="2" y="4319"/>
                    </a:cubicBezTo>
                    <a:lnTo>
                      <a:pt x="2" y="4319"/>
                    </a:lnTo>
                    <a:cubicBezTo>
                      <a:pt x="1" y="4319"/>
                      <a:pt x="1" y="4321"/>
                      <a:pt x="2" y="4326"/>
                    </a:cubicBezTo>
                    <a:cubicBezTo>
                      <a:pt x="39" y="4437"/>
                      <a:pt x="101" y="4548"/>
                      <a:pt x="175" y="4634"/>
                    </a:cubicBezTo>
                    <a:cubicBezTo>
                      <a:pt x="249" y="4720"/>
                      <a:pt x="285" y="4819"/>
                      <a:pt x="298" y="4930"/>
                    </a:cubicBezTo>
                    <a:cubicBezTo>
                      <a:pt x="298" y="5016"/>
                      <a:pt x="310" y="5102"/>
                      <a:pt x="347" y="5176"/>
                    </a:cubicBezTo>
                    <a:cubicBezTo>
                      <a:pt x="384" y="5238"/>
                      <a:pt x="507" y="5361"/>
                      <a:pt x="507" y="5484"/>
                    </a:cubicBezTo>
                    <a:cubicBezTo>
                      <a:pt x="483" y="5595"/>
                      <a:pt x="495" y="5694"/>
                      <a:pt x="520" y="5805"/>
                    </a:cubicBezTo>
                    <a:cubicBezTo>
                      <a:pt x="594" y="5915"/>
                      <a:pt x="643" y="6051"/>
                      <a:pt x="667" y="6174"/>
                    </a:cubicBezTo>
                    <a:cubicBezTo>
                      <a:pt x="667" y="6285"/>
                      <a:pt x="630" y="6408"/>
                      <a:pt x="630" y="6482"/>
                    </a:cubicBezTo>
                    <a:cubicBezTo>
                      <a:pt x="630" y="6569"/>
                      <a:pt x="667" y="6655"/>
                      <a:pt x="643" y="6679"/>
                    </a:cubicBezTo>
                    <a:cubicBezTo>
                      <a:pt x="630" y="6692"/>
                      <a:pt x="581" y="6679"/>
                      <a:pt x="532" y="6741"/>
                    </a:cubicBezTo>
                    <a:cubicBezTo>
                      <a:pt x="470" y="6815"/>
                      <a:pt x="458" y="6926"/>
                      <a:pt x="495" y="6938"/>
                    </a:cubicBezTo>
                    <a:cubicBezTo>
                      <a:pt x="569" y="6975"/>
                      <a:pt x="643" y="7024"/>
                      <a:pt x="704" y="7074"/>
                    </a:cubicBezTo>
                    <a:cubicBezTo>
                      <a:pt x="791" y="7148"/>
                      <a:pt x="902" y="7197"/>
                      <a:pt x="1012" y="7197"/>
                    </a:cubicBezTo>
                    <a:cubicBezTo>
                      <a:pt x="1148" y="7172"/>
                      <a:pt x="1271" y="7123"/>
                      <a:pt x="1382" y="7049"/>
                    </a:cubicBezTo>
                    <a:cubicBezTo>
                      <a:pt x="1493" y="6987"/>
                      <a:pt x="1530" y="7024"/>
                      <a:pt x="1542" y="6987"/>
                    </a:cubicBezTo>
                    <a:cubicBezTo>
                      <a:pt x="1555" y="6950"/>
                      <a:pt x="1592" y="6864"/>
                      <a:pt x="1665" y="6864"/>
                    </a:cubicBezTo>
                    <a:cubicBezTo>
                      <a:pt x="1727" y="6864"/>
                      <a:pt x="1826" y="6815"/>
                      <a:pt x="1949" y="6815"/>
                    </a:cubicBezTo>
                    <a:cubicBezTo>
                      <a:pt x="2040" y="6815"/>
                      <a:pt x="2282" y="6873"/>
                      <a:pt x="2413" y="6873"/>
                    </a:cubicBezTo>
                    <a:cubicBezTo>
                      <a:pt x="2441" y="6873"/>
                      <a:pt x="2463" y="6871"/>
                      <a:pt x="2479" y="6864"/>
                    </a:cubicBezTo>
                    <a:cubicBezTo>
                      <a:pt x="2553" y="6827"/>
                      <a:pt x="2577" y="6753"/>
                      <a:pt x="2627" y="6667"/>
                    </a:cubicBezTo>
                    <a:cubicBezTo>
                      <a:pt x="2688" y="6581"/>
                      <a:pt x="2787" y="6544"/>
                      <a:pt x="2898" y="6482"/>
                    </a:cubicBezTo>
                    <a:cubicBezTo>
                      <a:pt x="3009" y="6408"/>
                      <a:pt x="3082" y="6359"/>
                      <a:pt x="3144" y="6359"/>
                    </a:cubicBezTo>
                    <a:cubicBezTo>
                      <a:pt x="3165" y="6361"/>
                      <a:pt x="3186" y="6362"/>
                      <a:pt x="3206" y="6362"/>
                    </a:cubicBezTo>
                    <a:cubicBezTo>
                      <a:pt x="3305" y="6362"/>
                      <a:pt x="3397" y="6338"/>
                      <a:pt x="3489" y="6297"/>
                    </a:cubicBezTo>
                    <a:cubicBezTo>
                      <a:pt x="3637" y="6211"/>
                      <a:pt x="3797" y="6150"/>
                      <a:pt x="3982" y="6137"/>
                    </a:cubicBezTo>
                    <a:cubicBezTo>
                      <a:pt x="4150" y="6137"/>
                      <a:pt x="4277" y="6086"/>
                      <a:pt x="4336" y="6086"/>
                    </a:cubicBezTo>
                    <a:cubicBezTo>
                      <a:pt x="4342" y="6086"/>
                      <a:pt x="4347" y="6087"/>
                      <a:pt x="4352" y="6088"/>
                    </a:cubicBezTo>
                    <a:cubicBezTo>
                      <a:pt x="4413" y="6113"/>
                      <a:pt x="4573" y="6248"/>
                      <a:pt x="4660" y="6260"/>
                    </a:cubicBezTo>
                    <a:cubicBezTo>
                      <a:pt x="4758" y="6273"/>
                      <a:pt x="4844" y="6285"/>
                      <a:pt x="4931" y="6322"/>
                    </a:cubicBezTo>
                    <a:cubicBezTo>
                      <a:pt x="5005" y="6359"/>
                      <a:pt x="5115" y="6334"/>
                      <a:pt x="5079" y="6421"/>
                    </a:cubicBezTo>
                    <a:cubicBezTo>
                      <a:pt x="5055" y="6502"/>
                      <a:pt x="5043" y="6594"/>
                      <a:pt x="5073" y="6594"/>
                    </a:cubicBezTo>
                    <a:cubicBezTo>
                      <a:pt x="5074" y="6594"/>
                      <a:pt x="5076" y="6594"/>
                      <a:pt x="5079" y="6593"/>
                    </a:cubicBezTo>
                    <a:cubicBezTo>
                      <a:pt x="5097" y="6581"/>
                      <a:pt x="5100" y="6572"/>
                      <a:pt x="5105" y="6572"/>
                    </a:cubicBezTo>
                    <a:cubicBezTo>
                      <a:pt x="5109" y="6572"/>
                      <a:pt x="5115" y="6581"/>
                      <a:pt x="5140" y="6605"/>
                    </a:cubicBezTo>
                    <a:cubicBezTo>
                      <a:pt x="5189" y="6655"/>
                      <a:pt x="5226" y="6667"/>
                      <a:pt x="5251" y="6729"/>
                    </a:cubicBezTo>
                    <a:cubicBezTo>
                      <a:pt x="5276" y="6790"/>
                      <a:pt x="5325" y="6790"/>
                      <a:pt x="5325" y="6840"/>
                    </a:cubicBezTo>
                    <a:cubicBezTo>
                      <a:pt x="5337" y="6889"/>
                      <a:pt x="5337" y="6938"/>
                      <a:pt x="5337" y="6987"/>
                    </a:cubicBezTo>
                    <a:cubicBezTo>
                      <a:pt x="5374" y="7061"/>
                      <a:pt x="5411" y="7135"/>
                      <a:pt x="5473" y="7185"/>
                    </a:cubicBezTo>
                    <a:cubicBezTo>
                      <a:pt x="5477" y="7188"/>
                      <a:pt x="5480" y="7189"/>
                      <a:pt x="5481" y="7189"/>
                    </a:cubicBezTo>
                    <a:cubicBezTo>
                      <a:pt x="5491" y="7189"/>
                      <a:pt x="5431" y="7116"/>
                      <a:pt x="5485" y="7061"/>
                    </a:cubicBezTo>
                    <a:cubicBezTo>
                      <a:pt x="5571" y="6963"/>
                      <a:pt x="5658" y="6877"/>
                      <a:pt x="5756" y="6790"/>
                    </a:cubicBezTo>
                    <a:cubicBezTo>
                      <a:pt x="5793" y="6766"/>
                      <a:pt x="5781" y="6716"/>
                      <a:pt x="5842" y="6655"/>
                    </a:cubicBezTo>
                    <a:cubicBezTo>
                      <a:pt x="5892" y="6605"/>
                      <a:pt x="5929" y="6544"/>
                      <a:pt x="5953" y="6470"/>
                    </a:cubicBezTo>
                    <a:cubicBezTo>
                      <a:pt x="5953" y="6464"/>
                      <a:pt x="5953" y="6461"/>
                      <a:pt x="5953" y="6461"/>
                    </a:cubicBezTo>
                    <a:cubicBezTo>
                      <a:pt x="5954" y="6461"/>
                      <a:pt x="5956" y="6491"/>
                      <a:pt x="5966" y="6556"/>
                    </a:cubicBezTo>
                    <a:cubicBezTo>
                      <a:pt x="5978" y="6630"/>
                      <a:pt x="5953" y="6630"/>
                      <a:pt x="5966" y="6704"/>
                    </a:cubicBezTo>
                    <a:cubicBezTo>
                      <a:pt x="5966" y="6790"/>
                      <a:pt x="6003" y="6741"/>
                      <a:pt x="5941" y="6815"/>
                    </a:cubicBezTo>
                    <a:cubicBezTo>
                      <a:pt x="5904" y="6889"/>
                      <a:pt x="5879" y="6963"/>
                      <a:pt x="5867" y="7049"/>
                    </a:cubicBezTo>
                    <a:cubicBezTo>
                      <a:pt x="5879" y="7098"/>
                      <a:pt x="5842" y="7160"/>
                      <a:pt x="5781" y="7185"/>
                    </a:cubicBezTo>
                    <a:cubicBezTo>
                      <a:pt x="5732" y="7209"/>
                      <a:pt x="5744" y="7246"/>
                      <a:pt x="5781" y="7246"/>
                    </a:cubicBezTo>
                    <a:cubicBezTo>
                      <a:pt x="5796" y="7246"/>
                      <a:pt x="5815" y="7249"/>
                      <a:pt x="5834" y="7249"/>
                    </a:cubicBezTo>
                    <a:cubicBezTo>
                      <a:pt x="5877" y="7249"/>
                      <a:pt x="5924" y="7237"/>
                      <a:pt x="5941" y="7160"/>
                    </a:cubicBezTo>
                    <a:cubicBezTo>
                      <a:pt x="5963" y="7051"/>
                      <a:pt x="5956" y="6932"/>
                      <a:pt x="5971" y="6932"/>
                    </a:cubicBezTo>
                    <a:cubicBezTo>
                      <a:pt x="5973" y="6932"/>
                      <a:pt x="5975" y="6934"/>
                      <a:pt x="5978" y="6938"/>
                    </a:cubicBezTo>
                    <a:cubicBezTo>
                      <a:pt x="6003" y="6975"/>
                      <a:pt x="6138" y="7111"/>
                      <a:pt x="6113" y="7197"/>
                    </a:cubicBezTo>
                    <a:cubicBezTo>
                      <a:pt x="6089" y="7283"/>
                      <a:pt x="5978" y="7382"/>
                      <a:pt x="6064" y="7394"/>
                    </a:cubicBezTo>
                    <a:cubicBezTo>
                      <a:pt x="6113" y="7394"/>
                      <a:pt x="6135" y="7372"/>
                      <a:pt x="6170" y="7372"/>
                    </a:cubicBezTo>
                    <a:cubicBezTo>
                      <a:pt x="6187" y="7372"/>
                      <a:pt x="6208" y="7378"/>
                      <a:pt x="6237" y="7394"/>
                    </a:cubicBezTo>
                    <a:cubicBezTo>
                      <a:pt x="6311" y="7443"/>
                      <a:pt x="6434" y="7640"/>
                      <a:pt x="6397" y="7727"/>
                    </a:cubicBezTo>
                    <a:cubicBezTo>
                      <a:pt x="6348" y="7801"/>
                      <a:pt x="6360" y="7899"/>
                      <a:pt x="6422" y="7961"/>
                    </a:cubicBezTo>
                    <a:cubicBezTo>
                      <a:pt x="6458" y="8022"/>
                      <a:pt x="6520" y="8084"/>
                      <a:pt x="6582" y="8121"/>
                    </a:cubicBezTo>
                    <a:cubicBezTo>
                      <a:pt x="6705" y="8195"/>
                      <a:pt x="6779" y="8183"/>
                      <a:pt x="6828" y="8232"/>
                    </a:cubicBezTo>
                    <a:cubicBezTo>
                      <a:pt x="6846" y="8246"/>
                      <a:pt x="6855" y="8250"/>
                      <a:pt x="6863" y="8250"/>
                    </a:cubicBezTo>
                    <a:cubicBezTo>
                      <a:pt x="6873" y="8250"/>
                      <a:pt x="6879" y="8243"/>
                      <a:pt x="6897" y="8243"/>
                    </a:cubicBezTo>
                    <a:cubicBezTo>
                      <a:pt x="6912" y="8243"/>
                      <a:pt x="6935" y="8248"/>
                      <a:pt x="6976" y="8269"/>
                    </a:cubicBezTo>
                    <a:cubicBezTo>
                      <a:pt x="7087" y="8313"/>
                      <a:pt x="7207" y="8447"/>
                      <a:pt x="7284" y="8447"/>
                    </a:cubicBezTo>
                    <a:cubicBezTo>
                      <a:pt x="7293" y="8447"/>
                      <a:pt x="7301" y="8445"/>
                      <a:pt x="7309" y="8441"/>
                    </a:cubicBezTo>
                    <a:cubicBezTo>
                      <a:pt x="7407" y="8392"/>
                      <a:pt x="7481" y="8318"/>
                      <a:pt x="7530" y="8232"/>
                    </a:cubicBezTo>
                    <a:cubicBezTo>
                      <a:pt x="7569" y="8165"/>
                      <a:pt x="7615" y="8105"/>
                      <a:pt x="7639" y="8105"/>
                    </a:cubicBezTo>
                    <a:cubicBezTo>
                      <a:pt x="7646" y="8105"/>
                      <a:pt x="7651" y="8110"/>
                      <a:pt x="7654" y="8121"/>
                    </a:cubicBezTo>
                    <a:cubicBezTo>
                      <a:pt x="7678" y="8183"/>
                      <a:pt x="7617" y="8220"/>
                      <a:pt x="7629" y="8257"/>
                    </a:cubicBezTo>
                    <a:cubicBezTo>
                      <a:pt x="7629" y="8283"/>
                      <a:pt x="7654" y="8309"/>
                      <a:pt x="7668" y="8309"/>
                    </a:cubicBezTo>
                    <a:cubicBezTo>
                      <a:pt x="7674" y="8309"/>
                      <a:pt x="7678" y="8304"/>
                      <a:pt x="7678" y="8294"/>
                    </a:cubicBezTo>
                    <a:cubicBezTo>
                      <a:pt x="7688" y="8265"/>
                      <a:pt x="7697" y="8200"/>
                      <a:pt x="7712" y="8200"/>
                    </a:cubicBezTo>
                    <a:cubicBezTo>
                      <a:pt x="7717" y="8200"/>
                      <a:pt x="7722" y="8206"/>
                      <a:pt x="7728" y="8220"/>
                    </a:cubicBezTo>
                    <a:cubicBezTo>
                      <a:pt x="7752" y="8281"/>
                      <a:pt x="7875" y="8343"/>
                      <a:pt x="7937" y="8441"/>
                    </a:cubicBezTo>
                    <a:cubicBezTo>
                      <a:pt x="7968" y="8496"/>
                      <a:pt x="7984" y="8530"/>
                      <a:pt x="7992" y="8530"/>
                    </a:cubicBezTo>
                    <a:cubicBezTo>
                      <a:pt x="7997" y="8530"/>
                      <a:pt x="7999" y="8518"/>
                      <a:pt x="7999" y="8491"/>
                    </a:cubicBezTo>
                    <a:cubicBezTo>
                      <a:pt x="8011" y="8417"/>
                      <a:pt x="8097" y="8417"/>
                      <a:pt x="8171" y="8318"/>
                    </a:cubicBezTo>
                    <a:cubicBezTo>
                      <a:pt x="8245" y="8232"/>
                      <a:pt x="8270" y="8121"/>
                      <a:pt x="8418" y="8109"/>
                    </a:cubicBezTo>
                    <a:cubicBezTo>
                      <a:pt x="8578" y="8109"/>
                      <a:pt x="8812" y="8072"/>
                      <a:pt x="8837" y="7998"/>
                    </a:cubicBezTo>
                    <a:cubicBezTo>
                      <a:pt x="8849" y="7912"/>
                      <a:pt x="8849" y="7776"/>
                      <a:pt x="8861" y="7702"/>
                    </a:cubicBezTo>
                    <a:cubicBezTo>
                      <a:pt x="8873" y="7616"/>
                      <a:pt x="8984" y="7295"/>
                      <a:pt x="9034" y="7172"/>
                    </a:cubicBezTo>
                    <a:cubicBezTo>
                      <a:pt x="9071" y="6987"/>
                      <a:pt x="9145" y="6803"/>
                      <a:pt x="9243" y="6655"/>
                    </a:cubicBezTo>
                    <a:cubicBezTo>
                      <a:pt x="9379" y="6495"/>
                      <a:pt x="9440" y="6421"/>
                      <a:pt x="9440" y="6347"/>
                    </a:cubicBezTo>
                    <a:cubicBezTo>
                      <a:pt x="9453" y="6260"/>
                      <a:pt x="9490" y="6174"/>
                      <a:pt x="9539" y="6100"/>
                    </a:cubicBezTo>
                    <a:cubicBezTo>
                      <a:pt x="9576" y="6039"/>
                      <a:pt x="9551" y="5866"/>
                      <a:pt x="9576" y="5755"/>
                    </a:cubicBezTo>
                    <a:cubicBezTo>
                      <a:pt x="9600" y="5657"/>
                      <a:pt x="9674" y="5558"/>
                      <a:pt x="9662" y="5497"/>
                    </a:cubicBezTo>
                    <a:cubicBezTo>
                      <a:pt x="9637" y="5435"/>
                      <a:pt x="9625" y="5398"/>
                      <a:pt x="9662" y="5373"/>
                    </a:cubicBezTo>
                    <a:cubicBezTo>
                      <a:pt x="9699" y="5287"/>
                      <a:pt x="9711" y="5189"/>
                      <a:pt x="9699" y="5090"/>
                    </a:cubicBezTo>
                    <a:cubicBezTo>
                      <a:pt x="9650" y="5004"/>
                      <a:pt x="9625" y="4905"/>
                      <a:pt x="9613" y="4807"/>
                    </a:cubicBezTo>
                    <a:cubicBezTo>
                      <a:pt x="9600" y="4720"/>
                      <a:pt x="9588" y="4646"/>
                      <a:pt x="9563" y="4572"/>
                    </a:cubicBezTo>
                    <a:cubicBezTo>
                      <a:pt x="9539" y="4474"/>
                      <a:pt x="9613" y="4388"/>
                      <a:pt x="9600" y="4363"/>
                    </a:cubicBezTo>
                    <a:cubicBezTo>
                      <a:pt x="9588" y="4338"/>
                      <a:pt x="9613" y="4301"/>
                      <a:pt x="9613" y="4264"/>
                    </a:cubicBezTo>
                    <a:cubicBezTo>
                      <a:pt x="9637" y="4215"/>
                      <a:pt x="9637" y="4154"/>
                      <a:pt x="9637" y="4104"/>
                    </a:cubicBezTo>
                    <a:lnTo>
                      <a:pt x="9637" y="4104"/>
                    </a:lnTo>
                    <a:cubicBezTo>
                      <a:pt x="9628" y="4122"/>
                      <a:pt x="9593" y="4227"/>
                      <a:pt x="9540" y="4227"/>
                    </a:cubicBezTo>
                    <a:cubicBezTo>
                      <a:pt x="9521" y="4227"/>
                      <a:pt x="9500" y="4214"/>
                      <a:pt x="9477" y="4178"/>
                    </a:cubicBezTo>
                    <a:cubicBezTo>
                      <a:pt x="9379" y="4030"/>
                      <a:pt x="9342" y="3870"/>
                      <a:pt x="9292" y="3845"/>
                    </a:cubicBezTo>
                    <a:cubicBezTo>
                      <a:pt x="9206" y="3809"/>
                      <a:pt x="9120" y="3735"/>
                      <a:pt x="9071" y="3661"/>
                    </a:cubicBezTo>
                    <a:cubicBezTo>
                      <a:pt x="9021" y="3562"/>
                      <a:pt x="9071" y="3414"/>
                      <a:pt x="9009" y="3390"/>
                    </a:cubicBezTo>
                    <a:cubicBezTo>
                      <a:pt x="8966" y="3368"/>
                      <a:pt x="8885" y="3299"/>
                      <a:pt x="8865" y="3299"/>
                    </a:cubicBezTo>
                    <a:cubicBezTo>
                      <a:pt x="8863" y="3299"/>
                      <a:pt x="8861" y="3300"/>
                      <a:pt x="8861" y="3303"/>
                    </a:cubicBezTo>
                    <a:cubicBezTo>
                      <a:pt x="8861" y="3322"/>
                      <a:pt x="8848" y="3354"/>
                      <a:pt x="8825" y="3354"/>
                    </a:cubicBezTo>
                    <a:cubicBezTo>
                      <a:pt x="8818" y="3354"/>
                      <a:pt x="8809" y="3350"/>
                      <a:pt x="8800" y="3340"/>
                    </a:cubicBezTo>
                    <a:cubicBezTo>
                      <a:pt x="8763" y="3316"/>
                      <a:pt x="8787" y="3180"/>
                      <a:pt x="8726" y="3082"/>
                    </a:cubicBezTo>
                    <a:cubicBezTo>
                      <a:pt x="8652" y="2983"/>
                      <a:pt x="8565" y="2884"/>
                      <a:pt x="8565" y="2847"/>
                    </a:cubicBezTo>
                    <a:cubicBezTo>
                      <a:pt x="8565" y="2811"/>
                      <a:pt x="8578" y="2786"/>
                      <a:pt x="8602" y="2786"/>
                    </a:cubicBezTo>
                    <a:cubicBezTo>
                      <a:pt x="8627" y="2786"/>
                      <a:pt x="8541" y="2749"/>
                      <a:pt x="8467" y="2663"/>
                    </a:cubicBezTo>
                    <a:cubicBezTo>
                      <a:pt x="8381" y="2576"/>
                      <a:pt x="8368" y="2613"/>
                      <a:pt x="8319" y="2564"/>
                    </a:cubicBezTo>
                    <a:cubicBezTo>
                      <a:pt x="8257" y="2515"/>
                      <a:pt x="8257" y="2515"/>
                      <a:pt x="8196" y="2515"/>
                    </a:cubicBezTo>
                    <a:cubicBezTo>
                      <a:pt x="8147" y="2502"/>
                      <a:pt x="7986" y="2429"/>
                      <a:pt x="7974" y="2355"/>
                    </a:cubicBezTo>
                    <a:cubicBezTo>
                      <a:pt x="7962" y="2281"/>
                      <a:pt x="7986" y="2244"/>
                      <a:pt x="7949" y="2157"/>
                    </a:cubicBezTo>
                    <a:cubicBezTo>
                      <a:pt x="7900" y="2084"/>
                      <a:pt x="7949" y="2096"/>
                      <a:pt x="7925" y="1997"/>
                    </a:cubicBezTo>
                    <a:cubicBezTo>
                      <a:pt x="7912" y="1899"/>
                      <a:pt x="7925" y="1800"/>
                      <a:pt x="7863" y="1739"/>
                    </a:cubicBezTo>
                    <a:cubicBezTo>
                      <a:pt x="7789" y="1665"/>
                      <a:pt x="7777" y="1702"/>
                      <a:pt x="7765" y="1591"/>
                    </a:cubicBezTo>
                    <a:cubicBezTo>
                      <a:pt x="7765" y="1467"/>
                      <a:pt x="7752" y="1344"/>
                      <a:pt x="7715" y="1233"/>
                    </a:cubicBezTo>
                    <a:cubicBezTo>
                      <a:pt x="7678" y="1159"/>
                      <a:pt x="7580" y="1061"/>
                      <a:pt x="7543" y="1012"/>
                    </a:cubicBezTo>
                    <a:cubicBezTo>
                      <a:pt x="7536" y="995"/>
                      <a:pt x="7531" y="989"/>
                      <a:pt x="7525" y="989"/>
                    </a:cubicBezTo>
                    <a:cubicBezTo>
                      <a:pt x="7510" y="989"/>
                      <a:pt x="7496" y="1036"/>
                      <a:pt x="7469" y="1036"/>
                    </a:cubicBezTo>
                    <a:cubicBezTo>
                      <a:pt x="7383" y="975"/>
                      <a:pt x="7321" y="864"/>
                      <a:pt x="7321" y="741"/>
                    </a:cubicBezTo>
                    <a:cubicBezTo>
                      <a:pt x="7309" y="605"/>
                      <a:pt x="7272" y="482"/>
                      <a:pt x="7198" y="371"/>
                    </a:cubicBezTo>
                    <a:cubicBezTo>
                      <a:pt x="7148" y="260"/>
                      <a:pt x="7099" y="149"/>
                      <a:pt x="7062" y="26"/>
                    </a:cubicBezTo>
                    <a:cubicBezTo>
                      <a:pt x="7062" y="7"/>
                      <a:pt x="7058" y="0"/>
                      <a:pt x="705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753;p54"/>
              <p:cNvSpPr/>
              <p:nvPr/>
            </p:nvSpPr>
            <p:spPr>
              <a:xfrm>
                <a:off x="3480600" y="4568475"/>
                <a:ext cx="46475" cy="82950"/>
              </a:xfrm>
              <a:custGeom>
                <a:avLst/>
                <a:gdLst/>
                <a:ahLst/>
                <a:cxnLst/>
                <a:rect l="l" t="t" r="r" b="b"/>
                <a:pathLst>
                  <a:path w="1859" h="3318" extrusionOk="0">
                    <a:moveTo>
                      <a:pt x="528" y="0"/>
                    </a:moveTo>
                    <a:cubicBezTo>
                      <a:pt x="492" y="18"/>
                      <a:pt x="455" y="30"/>
                      <a:pt x="419" y="30"/>
                    </a:cubicBezTo>
                    <a:cubicBezTo>
                      <a:pt x="406" y="30"/>
                      <a:pt x="393" y="28"/>
                      <a:pt x="380" y="25"/>
                    </a:cubicBezTo>
                    <a:cubicBezTo>
                      <a:pt x="330" y="25"/>
                      <a:pt x="287" y="3"/>
                      <a:pt x="263" y="3"/>
                    </a:cubicBezTo>
                    <a:cubicBezTo>
                      <a:pt x="251" y="3"/>
                      <a:pt x="244" y="8"/>
                      <a:pt x="244" y="25"/>
                    </a:cubicBezTo>
                    <a:cubicBezTo>
                      <a:pt x="232" y="74"/>
                      <a:pt x="269" y="136"/>
                      <a:pt x="195" y="136"/>
                    </a:cubicBezTo>
                    <a:cubicBezTo>
                      <a:pt x="133" y="136"/>
                      <a:pt x="195" y="148"/>
                      <a:pt x="195" y="173"/>
                    </a:cubicBezTo>
                    <a:cubicBezTo>
                      <a:pt x="195" y="185"/>
                      <a:pt x="195" y="271"/>
                      <a:pt x="158" y="284"/>
                    </a:cubicBezTo>
                    <a:cubicBezTo>
                      <a:pt x="96" y="284"/>
                      <a:pt x="59" y="333"/>
                      <a:pt x="72" y="382"/>
                    </a:cubicBezTo>
                    <a:cubicBezTo>
                      <a:pt x="84" y="444"/>
                      <a:pt x="121" y="444"/>
                      <a:pt x="121" y="505"/>
                    </a:cubicBezTo>
                    <a:cubicBezTo>
                      <a:pt x="121" y="567"/>
                      <a:pt x="109" y="641"/>
                      <a:pt x="84" y="703"/>
                    </a:cubicBezTo>
                    <a:cubicBezTo>
                      <a:pt x="72" y="727"/>
                      <a:pt x="84" y="789"/>
                      <a:pt x="121" y="789"/>
                    </a:cubicBezTo>
                    <a:cubicBezTo>
                      <a:pt x="128" y="791"/>
                      <a:pt x="134" y="792"/>
                      <a:pt x="140" y="792"/>
                    </a:cubicBezTo>
                    <a:cubicBezTo>
                      <a:pt x="167" y="792"/>
                      <a:pt x="187" y="772"/>
                      <a:pt x="207" y="752"/>
                    </a:cubicBezTo>
                    <a:cubicBezTo>
                      <a:pt x="212" y="749"/>
                      <a:pt x="214" y="748"/>
                      <a:pt x="215" y="748"/>
                    </a:cubicBezTo>
                    <a:cubicBezTo>
                      <a:pt x="219" y="748"/>
                      <a:pt x="195" y="766"/>
                      <a:pt x="195" y="776"/>
                    </a:cubicBezTo>
                    <a:cubicBezTo>
                      <a:pt x="183" y="776"/>
                      <a:pt x="170" y="838"/>
                      <a:pt x="195" y="850"/>
                    </a:cubicBezTo>
                    <a:cubicBezTo>
                      <a:pt x="220" y="850"/>
                      <a:pt x="220" y="875"/>
                      <a:pt x="183" y="875"/>
                    </a:cubicBezTo>
                    <a:cubicBezTo>
                      <a:pt x="146" y="887"/>
                      <a:pt x="146" y="961"/>
                      <a:pt x="121" y="986"/>
                    </a:cubicBezTo>
                    <a:cubicBezTo>
                      <a:pt x="84" y="998"/>
                      <a:pt x="35" y="998"/>
                      <a:pt x="22" y="1035"/>
                    </a:cubicBezTo>
                    <a:cubicBezTo>
                      <a:pt x="11" y="1058"/>
                      <a:pt x="0" y="1111"/>
                      <a:pt x="17" y="1111"/>
                    </a:cubicBezTo>
                    <a:cubicBezTo>
                      <a:pt x="18" y="1111"/>
                      <a:pt x="20" y="1110"/>
                      <a:pt x="22" y="1109"/>
                    </a:cubicBezTo>
                    <a:cubicBezTo>
                      <a:pt x="41" y="1090"/>
                      <a:pt x="81" y="1043"/>
                      <a:pt x="99" y="1043"/>
                    </a:cubicBezTo>
                    <a:cubicBezTo>
                      <a:pt x="105" y="1043"/>
                      <a:pt x="109" y="1048"/>
                      <a:pt x="109" y="1060"/>
                    </a:cubicBezTo>
                    <a:cubicBezTo>
                      <a:pt x="109" y="1097"/>
                      <a:pt x="146" y="1171"/>
                      <a:pt x="109" y="1183"/>
                    </a:cubicBezTo>
                    <a:cubicBezTo>
                      <a:pt x="74" y="1195"/>
                      <a:pt x="50" y="1295"/>
                      <a:pt x="68" y="1295"/>
                    </a:cubicBezTo>
                    <a:cubicBezTo>
                      <a:pt x="69" y="1295"/>
                      <a:pt x="70" y="1295"/>
                      <a:pt x="72" y="1294"/>
                    </a:cubicBezTo>
                    <a:cubicBezTo>
                      <a:pt x="106" y="1282"/>
                      <a:pt x="151" y="1207"/>
                      <a:pt x="167" y="1207"/>
                    </a:cubicBezTo>
                    <a:cubicBezTo>
                      <a:pt x="169" y="1207"/>
                      <a:pt x="169" y="1207"/>
                      <a:pt x="170" y="1208"/>
                    </a:cubicBezTo>
                    <a:cubicBezTo>
                      <a:pt x="189" y="1226"/>
                      <a:pt x="215" y="1274"/>
                      <a:pt x="226" y="1274"/>
                    </a:cubicBezTo>
                    <a:cubicBezTo>
                      <a:pt x="230" y="1274"/>
                      <a:pt x="232" y="1269"/>
                      <a:pt x="232" y="1257"/>
                    </a:cubicBezTo>
                    <a:cubicBezTo>
                      <a:pt x="244" y="1208"/>
                      <a:pt x="232" y="1220"/>
                      <a:pt x="220" y="1158"/>
                    </a:cubicBezTo>
                    <a:cubicBezTo>
                      <a:pt x="220" y="1097"/>
                      <a:pt x="183" y="1084"/>
                      <a:pt x="170" y="1048"/>
                    </a:cubicBezTo>
                    <a:cubicBezTo>
                      <a:pt x="167" y="1042"/>
                      <a:pt x="168" y="1039"/>
                      <a:pt x="171" y="1039"/>
                    </a:cubicBezTo>
                    <a:cubicBezTo>
                      <a:pt x="180" y="1039"/>
                      <a:pt x="213" y="1063"/>
                      <a:pt x="232" y="1072"/>
                    </a:cubicBezTo>
                    <a:cubicBezTo>
                      <a:pt x="257" y="1072"/>
                      <a:pt x="269" y="1072"/>
                      <a:pt x="306" y="1048"/>
                    </a:cubicBezTo>
                    <a:lnTo>
                      <a:pt x="318" y="1048"/>
                    </a:lnTo>
                    <a:cubicBezTo>
                      <a:pt x="306" y="1060"/>
                      <a:pt x="294" y="1072"/>
                      <a:pt x="294" y="1084"/>
                    </a:cubicBezTo>
                    <a:cubicBezTo>
                      <a:pt x="281" y="1121"/>
                      <a:pt x="281" y="1158"/>
                      <a:pt x="294" y="1183"/>
                    </a:cubicBezTo>
                    <a:cubicBezTo>
                      <a:pt x="318" y="1245"/>
                      <a:pt x="343" y="1306"/>
                      <a:pt x="294" y="1343"/>
                    </a:cubicBezTo>
                    <a:cubicBezTo>
                      <a:pt x="257" y="1380"/>
                      <a:pt x="244" y="1442"/>
                      <a:pt x="269" y="1491"/>
                    </a:cubicBezTo>
                    <a:cubicBezTo>
                      <a:pt x="275" y="1503"/>
                      <a:pt x="287" y="1510"/>
                      <a:pt x="303" y="1510"/>
                    </a:cubicBezTo>
                    <a:cubicBezTo>
                      <a:pt x="318" y="1510"/>
                      <a:pt x="337" y="1503"/>
                      <a:pt x="355" y="1491"/>
                    </a:cubicBezTo>
                    <a:cubicBezTo>
                      <a:pt x="372" y="1487"/>
                      <a:pt x="381" y="1486"/>
                      <a:pt x="389" y="1486"/>
                    </a:cubicBezTo>
                    <a:cubicBezTo>
                      <a:pt x="404" y="1486"/>
                      <a:pt x="413" y="1491"/>
                      <a:pt x="454" y="1491"/>
                    </a:cubicBezTo>
                    <a:cubicBezTo>
                      <a:pt x="511" y="1491"/>
                      <a:pt x="515" y="1428"/>
                      <a:pt x="593" y="1428"/>
                    </a:cubicBezTo>
                    <a:cubicBezTo>
                      <a:pt x="599" y="1428"/>
                      <a:pt x="606" y="1429"/>
                      <a:pt x="614" y="1429"/>
                    </a:cubicBezTo>
                    <a:cubicBezTo>
                      <a:pt x="700" y="1429"/>
                      <a:pt x="737" y="1429"/>
                      <a:pt x="688" y="1466"/>
                    </a:cubicBezTo>
                    <a:cubicBezTo>
                      <a:pt x="639" y="1503"/>
                      <a:pt x="614" y="1577"/>
                      <a:pt x="639" y="1639"/>
                    </a:cubicBezTo>
                    <a:cubicBezTo>
                      <a:pt x="650" y="1694"/>
                      <a:pt x="670" y="1778"/>
                      <a:pt x="683" y="1778"/>
                    </a:cubicBezTo>
                    <a:cubicBezTo>
                      <a:pt x="685" y="1778"/>
                      <a:pt x="686" y="1777"/>
                      <a:pt x="688" y="1774"/>
                    </a:cubicBezTo>
                    <a:cubicBezTo>
                      <a:pt x="696" y="1766"/>
                      <a:pt x="708" y="1764"/>
                      <a:pt x="721" y="1764"/>
                    </a:cubicBezTo>
                    <a:cubicBezTo>
                      <a:pt x="747" y="1764"/>
                      <a:pt x="774" y="1774"/>
                      <a:pt x="774" y="1774"/>
                    </a:cubicBezTo>
                    <a:cubicBezTo>
                      <a:pt x="749" y="1836"/>
                      <a:pt x="737" y="1898"/>
                      <a:pt x="737" y="1972"/>
                    </a:cubicBezTo>
                    <a:cubicBezTo>
                      <a:pt x="737" y="2033"/>
                      <a:pt x="799" y="2058"/>
                      <a:pt x="749" y="2070"/>
                    </a:cubicBezTo>
                    <a:cubicBezTo>
                      <a:pt x="675" y="2095"/>
                      <a:pt x="614" y="2119"/>
                      <a:pt x="540" y="2119"/>
                    </a:cubicBezTo>
                    <a:cubicBezTo>
                      <a:pt x="499" y="2119"/>
                      <a:pt x="469" y="2103"/>
                      <a:pt x="450" y="2103"/>
                    </a:cubicBezTo>
                    <a:cubicBezTo>
                      <a:pt x="440" y="2103"/>
                      <a:pt x="433" y="2107"/>
                      <a:pt x="429" y="2119"/>
                    </a:cubicBezTo>
                    <a:cubicBezTo>
                      <a:pt x="417" y="2169"/>
                      <a:pt x="367" y="2181"/>
                      <a:pt x="380" y="2206"/>
                    </a:cubicBezTo>
                    <a:cubicBezTo>
                      <a:pt x="392" y="2243"/>
                      <a:pt x="454" y="2218"/>
                      <a:pt x="491" y="2255"/>
                    </a:cubicBezTo>
                    <a:cubicBezTo>
                      <a:pt x="528" y="2304"/>
                      <a:pt x="441" y="2304"/>
                      <a:pt x="417" y="2329"/>
                    </a:cubicBezTo>
                    <a:cubicBezTo>
                      <a:pt x="380" y="2354"/>
                      <a:pt x="417" y="2329"/>
                      <a:pt x="441" y="2366"/>
                    </a:cubicBezTo>
                    <a:cubicBezTo>
                      <a:pt x="466" y="2403"/>
                      <a:pt x="429" y="2452"/>
                      <a:pt x="380" y="2501"/>
                    </a:cubicBezTo>
                    <a:cubicBezTo>
                      <a:pt x="330" y="2551"/>
                      <a:pt x="281" y="2588"/>
                      <a:pt x="220" y="2625"/>
                    </a:cubicBezTo>
                    <a:cubicBezTo>
                      <a:pt x="185" y="2659"/>
                      <a:pt x="237" y="2737"/>
                      <a:pt x="284" y="2737"/>
                    </a:cubicBezTo>
                    <a:cubicBezTo>
                      <a:pt x="287" y="2737"/>
                      <a:pt x="290" y="2736"/>
                      <a:pt x="294" y="2736"/>
                    </a:cubicBezTo>
                    <a:cubicBezTo>
                      <a:pt x="343" y="2723"/>
                      <a:pt x="380" y="2662"/>
                      <a:pt x="404" y="2649"/>
                    </a:cubicBezTo>
                    <a:cubicBezTo>
                      <a:pt x="409" y="2648"/>
                      <a:pt x="413" y="2647"/>
                      <a:pt x="415" y="2647"/>
                    </a:cubicBezTo>
                    <a:cubicBezTo>
                      <a:pt x="430" y="2647"/>
                      <a:pt x="397" y="2677"/>
                      <a:pt x="429" y="2699"/>
                    </a:cubicBezTo>
                    <a:cubicBezTo>
                      <a:pt x="466" y="2723"/>
                      <a:pt x="454" y="2711"/>
                      <a:pt x="552" y="2748"/>
                    </a:cubicBezTo>
                    <a:cubicBezTo>
                      <a:pt x="615" y="2766"/>
                      <a:pt x="639" y="2777"/>
                      <a:pt x="666" y="2777"/>
                    </a:cubicBezTo>
                    <a:cubicBezTo>
                      <a:pt x="676" y="2777"/>
                      <a:pt x="687" y="2776"/>
                      <a:pt x="700" y="2773"/>
                    </a:cubicBezTo>
                    <a:cubicBezTo>
                      <a:pt x="739" y="2753"/>
                      <a:pt x="816" y="2664"/>
                      <a:pt x="835" y="2664"/>
                    </a:cubicBezTo>
                    <a:cubicBezTo>
                      <a:pt x="840" y="2664"/>
                      <a:pt x="841" y="2671"/>
                      <a:pt x="836" y="2686"/>
                    </a:cubicBezTo>
                    <a:cubicBezTo>
                      <a:pt x="823" y="2736"/>
                      <a:pt x="799" y="2773"/>
                      <a:pt x="774" y="2822"/>
                    </a:cubicBezTo>
                    <a:cubicBezTo>
                      <a:pt x="737" y="2859"/>
                      <a:pt x="725" y="2883"/>
                      <a:pt x="663" y="2883"/>
                    </a:cubicBezTo>
                    <a:cubicBezTo>
                      <a:pt x="621" y="2883"/>
                      <a:pt x="615" y="2856"/>
                      <a:pt x="583" y="2856"/>
                    </a:cubicBezTo>
                    <a:cubicBezTo>
                      <a:pt x="578" y="2856"/>
                      <a:pt x="572" y="2857"/>
                      <a:pt x="565" y="2859"/>
                    </a:cubicBezTo>
                    <a:cubicBezTo>
                      <a:pt x="522" y="2876"/>
                      <a:pt x="485" y="2899"/>
                      <a:pt x="450" y="2899"/>
                    </a:cubicBezTo>
                    <a:cubicBezTo>
                      <a:pt x="434" y="2899"/>
                      <a:pt x="419" y="2895"/>
                      <a:pt x="404" y="2883"/>
                    </a:cubicBezTo>
                    <a:cubicBezTo>
                      <a:pt x="366" y="2864"/>
                      <a:pt x="380" y="2823"/>
                      <a:pt x="376" y="2823"/>
                    </a:cubicBezTo>
                    <a:lnTo>
                      <a:pt x="376" y="2823"/>
                    </a:lnTo>
                    <a:cubicBezTo>
                      <a:pt x="375" y="2823"/>
                      <a:pt x="373" y="2826"/>
                      <a:pt x="367" y="2834"/>
                    </a:cubicBezTo>
                    <a:cubicBezTo>
                      <a:pt x="343" y="2871"/>
                      <a:pt x="392" y="2970"/>
                      <a:pt x="330" y="3031"/>
                    </a:cubicBezTo>
                    <a:cubicBezTo>
                      <a:pt x="269" y="3093"/>
                      <a:pt x="220" y="3204"/>
                      <a:pt x="170" y="3216"/>
                    </a:cubicBezTo>
                    <a:cubicBezTo>
                      <a:pt x="121" y="3241"/>
                      <a:pt x="72" y="3278"/>
                      <a:pt x="121" y="3278"/>
                    </a:cubicBezTo>
                    <a:cubicBezTo>
                      <a:pt x="170" y="3278"/>
                      <a:pt x="232" y="3290"/>
                      <a:pt x="207" y="3290"/>
                    </a:cubicBezTo>
                    <a:cubicBezTo>
                      <a:pt x="183" y="3290"/>
                      <a:pt x="185" y="3317"/>
                      <a:pt x="201" y="3317"/>
                    </a:cubicBezTo>
                    <a:cubicBezTo>
                      <a:pt x="209" y="3317"/>
                      <a:pt x="220" y="3311"/>
                      <a:pt x="232" y="3290"/>
                    </a:cubicBezTo>
                    <a:cubicBezTo>
                      <a:pt x="269" y="3228"/>
                      <a:pt x="330" y="3191"/>
                      <a:pt x="392" y="3179"/>
                    </a:cubicBezTo>
                    <a:cubicBezTo>
                      <a:pt x="411" y="3167"/>
                      <a:pt x="429" y="3161"/>
                      <a:pt x="446" y="3161"/>
                    </a:cubicBezTo>
                    <a:cubicBezTo>
                      <a:pt x="463" y="3161"/>
                      <a:pt x="478" y="3167"/>
                      <a:pt x="491" y="3179"/>
                    </a:cubicBezTo>
                    <a:cubicBezTo>
                      <a:pt x="500" y="3182"/>
                      <a:pt x="510" y="3184"/>
                      <a:pt x="520" y="3184"/>
                    </a:cubicBezTo>
                    <a:cubicBezTo>
                      <a:pt x="551" y="3184"/>
                      <a:pt x="583" y="3170"/>
                      <a:pt x="602" y="3142"/>
                    </a:cubicBezTo>
                    <a:cubicBezTo>
                      <a:pt x="626" y="3093"/>
                      <a:pt x="626" y="3019"/>
                      <a:pt x="725" y="3019"/>
                    </a:cubicBezTo>
                    <a:cubicBezTo>
                      <a:pt x="806" y="3019"/>
                      <a:pt x="854" y="3077"/>
                      <a:pt x="889" y="3077"/>
                    </a:cubicBezTo>
                    <a:cubicBezTo>
                      <a:pt x="896" y="3077"/>
                      <a:pt x="903" y="3075"/>
                      <a:pt x="910" y="3068"/>
                    </a:cubicBezTo>
                    <a:cubicBezTo>
                      <a:pt x="940" y="3048"/>
                      <a:pt x="970" y="3028"/>
                      <a:pt x="1014" y="3028"/>
                    </a:cubicBezTo>
                    <a:cubicBezTo>
                      <a:pt x="1023" y="3028"/>
                      <a:pt x="1034" y="3029"/>
                      <a:pt x="1045" y="3031"/>
                    </a:cubicBezTo>
                    <a:cubicBezTo>
                      <a:pt x="1083" y="3041"/>
                      <a:pt x="1084" y="3064"/>
                      <a:pt x="1110" y="3064"/>
                    </a:cubicBezTo>
                    <a:cubicBezTo>
                      <a:pt x="1118" y="3064"/>
                      <a:pt x="1129" y="3062"/>
                      <a:pt x="1144" y="3056"/>
                    </a:cubicBezTo>
                    <a:cubicBezTo>
                      <a:pt x="1242" y="3031"/>
                      <a:pt x="1353" y="3007"/>
                      <a:pt x="1452" y="2994"/>
                    </a:cubicBezTo>
                    <a:cubicBezTo>
                      <a:pt x="1464" y="2996"/>
                      <a:pt x="1477" y="2997"/>
                      <a:pt x="1489" y="2997"/>
                    </a:cubicBezTo>
                    <a:cubicBezTo>
                      <a:pt x="1572" y="2997"/>
                      <a:pt x="1646" y="2962"/>
                      <a:pt x="1710" y="2908"/>
                    </a:cubicBezTo>
                    <a:cubicBezTo>
                      <a:pt x="1760" y="2846"/>
                      <a:pt x="1797" y="2834"/>
                      <a:pt x="1735" y="2809"/>
                    </a:cubicBezTo>
                    <a:cubicBezTo>
                      <a:pt x="1674" y="2797"/>
                      <a:pt x="1513" y="2809"/>
                      <a:pt x="1563" y="2773"/>
                    </a:cubicBezTo>
                    <a:cubicBezTo>
                      <a:pt x="1600" y="2736"/>
                      <a:pt x="1674" y="2649"/>
                      <a:pt x="1723" y="2588"/>
                    </a:cubicBezTo>
                    <a:cubicBezTo>
                      <a:pt x="1784" y="2526"/>
                      <a:pt x="1858" y="2415"/>
                      <a:pt x="1834" y="2354"/>
                    </a:cubicBezTo>
                    <a:cubicBezTo>
                      <a:pt x="1822" y="2286"/>
                      <a:pt x="1749" y="2229"/>
                      <a:pt x="1699" y="2229"/>
                    </a:cubicBezTo>
                    <a:cubicBezTo>
                      <a:pt x="1695" y="2229"/>
                      <a:pt x="1690" y="2229"/>
                      <a:pt x="1686" y="2230"/>
                    </a:cubicBezTo>
                    <a:cubicBezTo>
                      <a:pt x="1631" y="2230"/>
                      <a:pt x="1576" y="2269"/>
                      <a:pt x="1522" y="2269"/>
                    </a:cubicBezTo>
                    <a:cubicBezTo>
                      <a:pt x="1515" y="2269"/>
                      <a:pt x="1508" y="2269"/>
                      <a:pt x="1501" y="2267"/>
                    </a:cubicBezTo>
                    <a:cubicBezTo>
                      <a:pt x="1439" y="2255"/>
                      <a:pt x="1452" y="2230"/>
                      <a:pt x="1476" y="2193"/>
                    </a:cubicBezTo>
                    <a:cubicBezTo>
                      <a:pt x="1501" y="2132"/>
                      <a:pt x="1489" y="2058"/>
                      <a:pt x="1439" y="2009"/>
                    </a:cubicBezTo>
                    <a:cubicBezTo>
                      <a:pt x="1378" y="1959"/>
                      <a:pt x="1329" y="1959"/>
                      <a:pt x="1292" y="1935"/>
                    </a:cubicBezTo>
                    <a:cubicBezTo>
                      <a:pt x="1269" y="1912"/>
                      <a:pt x="1296" y="1908"/>
                      <a:pt x="1329" y="1908"/>
                    </a:cubicBezTo>
                    <a:cubicBezTo>
                      <a:pt x="1351" y="1908"/>
                      <a:pt x="1375" y="1910"/>
                      <a:pt x="1390" y="1910"/>
                    </a:cubicBezTo>
                    <a:cubicBezTo>
                      <a:pt x="1427" y="1898"/>
                      <a:pt x="1439" y="1811"/>
                      <a:pt x="1365" y="1750"/>
                    </a:cubicBezTo>
                    <a:cubicBezTo>
                      <a:pt x="1292" y="1688"/>
                      <a:pt x="1205" y="1664"/>
                      <a:pt x="1144" y="1590"/>
                    </a:cubicBezTo>
                    <a:cubicBezTo>
                      <a:pt x="1094" y="1442"/>
                      <a:pt x="1033" y="1306"/>
                      <a:pt x="959" y="1183"/>
                    </a:cubicBezTo>
                    <a:cubicBezTo>
                      <a:pt x="890" y="1103"/>
                      <a:pt x="854" y="1034"/>
                      <a:pt x="809" y="1034"/>
                    </a:cubicBezTo>
                    <a:cubicBezTo>
                      <a:pt x="806" y="1034"/>
                      <a:pt x="802" y="1034"/>
                      <a:pt x="799" y="1035"/>
                    </a:cubicBezTo>
                    <a:cubicBezTo>
                      <a:pt x="765" y="1052"/>
                      <a:pt x="737" y="1081"/>
                      <a:pt x="690" y="1081"/>
                    </a:cubicBezTo>
                    <a:cubicBezTo>
                      <a:pt x="669" y="1081"/>
                      <a:pt x="644" y="1075"/>
                      <a:pt x="614" y="1060"/>
                    </a:cubicBezTo>
                    <a:cubicBezTo>
                      <a:pt x="515" y="1011"/>
                      <a:pt x="565" y="1011"/>
                      <a:pt x="626" y="1011"/>
                    </a:cubicBezTo>
                    <a:cubicBezTo>
                      <a:pt x="675" y="1011"/>
                      <a:pt x="836" y="912"/>
                      <a:pt x="774" y="912"/>
                    </a:cubicBezTo>
                    <a:cubicBezTo>
                      <a:pt x="754" y="912"/>
                      <a:pt x="725" y="913"/>
                      <a:pt x="700" y="913"/>
                    </a:cubicBezTo>
                    <a:cubicBezTo>
                      <a:pt x="649" y="913"/>
                      <a:pt x="614" y="908"/>
                      <a:pt x="688" y="875"/>
                    </a:cubicBezTo>
                    <a:cubicBezTo>
                      <a:pt x="786" y="813"/>
                      <a:pt x="811" y="912"/>
                      <a:pt x="885" y="727"/>
                    </a:cubicBezTo>
                    <a:cubicBezTo>
                      <a:pt x="947" y="542"/>
                      <a:pt x="1033" y="493"/>
                      <a:pt x="996" y="431"/>
                    </a:cubicBezTo>
                    <a:cubicBezTo>
                      <a:pt x="971" y="382"/>
                      <a:pt x="922" y="358"/>
                      <a:pt x="873" y="358"/>
                    </a:cubicBezTo>
                    <a:cubicBezTo>
                      <a:pt x="774" y="358"/>
                      <a:pt x="675" y="358"/>
                      <a:pt x="589" y="370"/>
                    </a:cubicBezTo>
                    <a:cubicBezTo>
                      <a:pt x="552" y="370"/>
                      <a:pt x="478" y="431"/>
                      <a:pt x="441" y="431"/>
                    </a:cubicBezTo>
                    <a:cubicBezTo>
                      <a:pt x="417" y="431"/>
                      <a:pt x="392" y="431"/>
                      <a:pt x="441" y="394"/>
                    </a:cubicBezTo>
                    <a:cubicBezTo>
                      <a:pt x="503" y="370"/>
                      <a:pt x="565" y="382"/>
                      <a:pt x="503" y="333"/>
                    </a:cubicBezTo>
                    <a:cubicBezTo>
                      <a:pt x="466" y="314"/>
                      <a:pt x="432" y="314"/>
                      <a:pt x="415" y="314"/>
                    </a:cubicBezTo>
                    <a:cubicBezTo>
                      <a:pt x="398" y="314"/>
                      <a:pt x="398" y="314"/>
                      <a:pt x="429" y="296"/>
                    </a:cubicBezTo>
                    <a:cubicBezTo>
                      <a:pt x="491" y="259"/>
                      <a:pt x="577" y="185"/>
                      <a:pt x="626" y="148"/>
                    </a:cubicBezTo>
                    <a:cubicBezTo>
                      <a:pt x="675" y="111"/>
                      <a:pt x="786" y="25"/>
                      <a:pt x="675" y="13"/>
                    </a:cubicBezTo>
                    <a:cubicBezTo>
                      <a:pt x="626" y="0"/>
                      <a:pt x="577" y="0"/>
                      <a:pt x="52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754;p54"/>
              <p:cNvSpPr/>
              <p:nvPr/>
            </p:nvSpPr>
            <p:spPr>
              <a:xfrm>
                <a:off x="3371275" y="4481975"/>
                <a:ext cx="64300" cy="35375"/>
              </a:xfrm>
              <a:custGeom>
                <a:avLst/>
                <a:gdLst/>
                <a:ahLst/>
                <a:cxnLst/>
                <a:rect l="l" t="t" r="r" b="b"/>
                <a:pathLst>
                  <a:path w="2572" h="1415" extrusionOk="0">
                    <a:moveTo>
                      <a:pt x="1888" y="1"/>
                    </a:moveTo>
                    <a:cubicBezTo>
                      <a:pt x="1866" y="1"/>
                      <a:pt x="1857" y="10"/>
                      <a:pt x="1870" y="35"/>
                    </a:cubicBezTo>
                    <a:cubicBezTo>
                      <a:pt x="1882" y="96"/>
                      <a:pt x="1894" y="146"/>
                      <a:pt x="1882" y="170"/>
                    </a:cubicBezTo>
                    <a:cubicBezTo>
                      <a:pt x="1864" y="188"/>
                      <a:pt x="1847" y="205"/>
                      <a:pt x="1830" y="205"/>
                    </a:cubicBezTo>
                    <a:cubicBezTo>
                      <a:pt x="1822" y="205"/>
                      <a:pt x="1815" y="202"/>
                      <a:pt x="1808" y="195"/>
                    </a:cubicBezTo>
                    <a:cubicBezTo>
                      <a:pt x="1794" y="182"/>
                      <a:pt x="1781" y="172"/>
                      <a:pt x="1767" y="172"/>
                    </a:cubicBezTo>
                    <a:cubicBezTo>
                      <a:pt x="1756" y="172"/>
                      <a:pt x="1745" y="178"/>
                      <a:pt x="1734" y="195"/>
                    </a:cubicBezTo>
                    <a:cubicBezTo>
                      <a:pt x="1714" y="215"/>
                      <a:pt x="1678" y="251"/>
                      <a:pt x="1652" y="251"/>
                    </a:cubicBezTo>
                    <a:cubicBezTo>
                      <a:pt x="1646" y="251"/>
                      <a:pt x="1640" y="249"/>
                      <a:pt x="1635" y="244"/>
                    </a:cubicBezTo>
                    <a:cubicBezTo>
                      <a:pt x="1613" y="222"/>
                      <a:pt x="1562" y="181"/>
                      <a:pt x="1525" y="181"/>
                    </a:cubicBezTo>
                    <a:cubicBezTo>
                      <a:pt x="1521" y="181"/>
                      <a:pt x="1516" y="181"/>
                      <a:pt x="1512" y="183"/>
                    </a:cubicBezTo>
                    <a:cubicBezTo>
                      <a:pt x="1475" y="207"/>
                      <a:pt x="1537" y="368"/>
                      <a:pt x="1549" y="405"/>
                    </a:cubicBezTo>
                    <a:cubicBezTo>
                      <a:pt x="1527" y="360"/>
                      <a:pt x="1373" y="164"/>
                      <a:pt x="1289" y="164"/>
                    </a:cubicBezTo>
                    <a:cubicBezTo>
                      <a:pt x="1281" y="164"/>
                      <a:pt x="1273" y="166"/>
                      <a:pt x="1266" y="170"/>
                    </a:cubicBezTo>
                    <a:cubicBezTo>
                      <a:pt x="1204" y="220"/>
                      <a:pt x="1253" y="232"/>
                      <a:pt x="1229" y="257"/>
                    </a:cubicBezTo>
                    <a:cubicBezTo>
                      <a:pt x="1204" y="294"/>
                      <a:pt x="1241" y="380"/>
                      <a:pt x="1192" y="380"/>
                    </a:cubicBezTo>
                    <a:cubicBezTo>
                      <a:pt x="1143" y="380"/>
                      <a:pt x="1118" y="306"/>
                      <a:pt x="1093" y="269"/>
                    </a:cubicBezTo>
                    <a:cubicBezTo>
                      <a:pt x="1056" y="232"/>
                      <a:pt x="1032" y="207"/>
                      <a:pt x="1007" y="207"/>
                    </a:cubicBezTo>
                    <a:cubicBezTo>
                      <a:pt x="982" y="207"/>
                      <a:pt x="1007" y="269"/>
                      <a:pt x="1019" y="306"/>
                    </a:cubicBezTo>
                    <a:cubicBezTo>
                      <a:pt x="1032" y="331"/>
                      <a:pt x="1069" y="417"/>
                      <a:pt x="1019" y="429"/>
                    </a:cubicBezTo>
                    <a:cubicBezTo>
                      <a:pt x="1007" y="441"/>
                      <a:pt x="992" y="448"/>
                      <a:pt x="976" y="448"/>
                    </a:cubicBezTo>
                    <a:cubicBezTo>
                      <a:pt x="961" y="448"/>
                      <a:pt x="945" y="441"/>
                      <a:pt x="933" y="429"/>
                    </a:cubicBezTo>
                    <a:cubicBezTo>
                      <a:pt x="928" y="426"/>
                      <a:pt x="923" y="424"/>
                      <a:pt x="918" y="424"/>
                    </a:cubicBezTo>
                    <a:cubicBezTo>
                      <a:pt x="883" y="424"/>
                      <a:pt x="842" y="488"/>
                      <a:pt x="810" y="552"/>
                    </a:cubicBezTo>
                    <a:cubicBezTo>
                      <a:pt x="802" y="576"/>
                      <a:pt x="799" y="586"/>
                      <a:pt x="797" y="586"/>
                    </a:cubicBezTo>
                    <a:cubicBezTo>
                      <a:pt x="792" y="586"/>
                      <a:pt x="790" y="541"/>
                      <a:pt x="748" y="491"/>
                    </a:cubicBezTo>
                    <a:cubicBezTo>
                      <a:pt x="687" y="417"/>
                      <a:pt x="625" y="380"/>
                      <a:pt x="662" y="380"/>
                    </a:cubicBezTo>
                    <a:cubicBezTo>
                      <a:pt x="711" y="380"/>
                      <a:pt x="798" y="380"/>
                      <a:pt x="748" y="318"/>
                    </a:cubicBezTo>
                    <a:cubicBezTo>
                      <a:pt x="711" y="257"/>
                      <a:pt x="527" y="35"/>
                      <a:pt x="453" y="35"/>
                    </a:cubicBezTo>
                    <a:cubicBezTo>
                      <a:pt x="417" y="28"/>
                      <a:pt x="386" y="13"/>
                      <a:pt x="370" y="13"/>
                    </a:cubicBezTo>
                    <a:cubicBezTo>
                      <a:pt x="359" y="13"/>
                      <a:pt x="356" y="21"/>
                      <a:pt x="366" y="47"/>
                    </a:cubicBezTo>
                    <a:cubicBezTo>
                      <a:pt x="391" y="121"/>
                      <a:pt x="403" y="96"/>
                      <a:pt x="428" y="121"/>
                    </a:cubicBezTo>
                    <a:cubicBezTo>
                      <a:pt x="465" y="146"/>
                      <a:pt x="453" y="158"/>
                      <a:pt x="416" y="158"/>
                    </a:cubicBezTo>
                    <a:cubicBezTo>
                      <a:pt x="379" y="158"/>
                      <a:pt x="403" y="183"/>
                      <a:pt x="428" y="183"/>
                    </a:cubicBezTo>
                    <a:cubicBezTo>
                      <a:pt x="465" y="183"/>
                      <a:pt x="490" y="207"/>
                      <a:pt x="477" y="257"/>
                    </a:cubicBezTo>
                    <a:cubicBezTo>
                      <a:pt x="468" y="295"/>
                      <a:pt x="480" y="363"/>
                      <a:pt x="469" y="363"/>
                    </a:cubicBezTo>
                    <a:cubicBezTo>
                      <a:pt x="466" y="363"/>
                      <a:pt x="461" y="357"/>
                      <a:pt x="453" y="343"/>
                    </a:cubicBezTo>
                    <a:cubicBezTo>
                      <a:pt x="428" y="306"/>
                      <a:pt x="391" y="269"/>
                      <a:pt x="354" y="244"/>
                    </a:cubicBezTo>
                    <a:cubicBezTo>
                      <a:pt x="317" y="220"/>
                      <a:pt x="305" y="170"/>
                      <a:pt x="268" y="170"/>
                    </a:cubicBezTo>
                    <a:cubicBezTo>
                      <a:pt x="231" y="170"/>
                      <a:pt x="169" y="170"/>
                      <a:pt x="194" y="207"/>
                    </a:cubicBezTo>
                    <a:cubicBezTo>
                      <a:pt x="219" y="244"/>
                      <a:pt x="255" y="244"/>
                      <a:pt x="219" y="257"/>
                    </a:cubicBezTo>
                    <a:cubicBezTo>
                      <a:pt x="182" y="257"/>
                      <a:pt x="108" y="257"/>
                      <a:pt x="157" y="281"/>
                    </a:cubicBezTo>
                    <a:cubicBezTo>
                      <a:pt x="206" y="318"/>
                      <a:pt x="292" y="331"/>
                      <a:pt x="243" y="331"/>
                    </a:cubicBezTo>
                    <a:cubicBezTo>
                      <a:pt x="201" y="331"/>
                      <a:pt x="249" y="385"/>
                      <a:pt x="233" y="385"/>
                    </a:cubicBezTo>
                    <a:cubicBezTo>
                      <a:pt x="230" y="385"/>
                      <a:pt x="226" y="383"/>
                      <a:pt x="219" y="380"/>
                    </a:cubicBezTo>
                    <a:cubicBezTo>
                      <a:pt x="169" y="355"/>
                      <a:pt x="157" y="355"/>
                      <a:pt x="120" y="355"/>
                    </a:cubicBezTo>
                    <a:cubicBezTo>
                      <a:pt x="71" y="355"/>
                      <a:pt x="108" y="441"/>
                      <a:pt x="46" y="441"/>
                    </a:cubicBezTo>
                    <a:cubicBezTo>
                      <a:pt x="39" y="440"/>
                      <a:pt x="34" y="440"/>
                      <a:pt x="30" y="440"/>
                    </a:cubicBezTo>
                    <a:cubicBezTo>
                      <a:pt x="0" y="440"/>
                      <a:pt x="65" y="480"/>
                      <a:pt x="120" y="491"/>
                    </a:cubicBezTo>
                    <a:cubicBezTo>
                      <a:pt x="145" y="497"/>
                      <a:pt x="172" y="500"/>
                      <a:pt x="202" y="500"/>
                    </a:cubicBezTo>
                    <a:cubicBezTo>
                      <a:pt x="231" y="500"/>
                      <a:pt x="262" y="497"/>
                      <a:pt x="292" y="491"/>
                    </a:cubicBezTo>
                    <a:lnTo>
                      <a:pt x="453" y="491"/>
                    </a:lnTo>
                    <a:cubicBezTo>
                      <a:pt x="477" y="491"/>
                      <a:pt x="539" y="491"/>
                      <a:pt x="563" y="515"/>
                    </a:cubicBezTo>
                    <a:cubicBezTo>
                      <a:pt x="576" y="540"/>
                      <a:pt x="674" y="528"/>
                      <a:pt x="588" y="552"/>
                    </a:cubicBezTo>
                    <a:cubicBezTo>
                      <a:pt x="502" y="577"/>
                      <a:pt x="502" y="626"/>
                      <a:pt x="539" y="663"/>
                    </a:cubicBezTo>
                    <a:cubicBezTo>
                      <a:pt x="588" y="700"/>
                      <a:pt x="588" y="688"/>
                      <a:pt x="502" y="700"/>
                    </a:cubicBezTo>
                    <a:cubicBezTo>
                      <a:pt x="440" y="725"/>
                      <a:pt x="366" y="737"/>
                      <a:pt x="292" y="737"/>
                    </a:cubicBezTo>
                    <a:cubicBezTo>
                      <a:pt x="182" y="737"/>
                      <a:pt x="58" y="799"/>
                      <a:pt x="182" y="799"/>
                    </a:cubicBezTo>
                    <a:cubicBezTo>
                      <a:pt x="292" y="811"/>
                      <a:pt x="527" y="836"/>
                      <a:pt x="514" y="885"/>
                    </a:cubicBezTo>
                    <a:cubicBezTo>
                      <a:pt x="514" y="926"/>
                      <a:pt x="523" y="950"/>
                      <a:pt x="547" y="950"/>
                    </a:cubicBezTo>
                    <a:cubicBezTo>
                      <a:pt x="552" y="950"/>
                      <a:pt x="557" y="949"/>
                      <a:pt x="563" y="947"/>
                    </a:cubicBezTo>
                    <a:cubicBezTo>
                      <a:pt x="594" y="936"/>
                      <a:pt x="694" y="892"/>
                      <a:pt x="697" y="892"/>
                    </a:cubicBezTo>
                    <a:lnTo>
                      <a:pt x="697" y="892"/>
                    </a:lnTo>
                    <a:cubicBezTo>
                      <a:pt x="698" y="892"/>
                      <a:pt x="695" y="893"/>
                      <a:pt x="687" y="897"/>
                    </a:cubicBezTo>
                    <a:cubicBezTo>
                      <a:pt x="650" y="934"/>
                      <a:pt x="563" y="984"/>
                      <a:pt x="625" y="984"/>
                    </a:cubicBezTo>
                    <a:cubicBezTo>
                      <a:pt x="655" y="984"/>
                      <a:pt x="702" y="970"/>
                      <a:pt x="722" y="970"/>
                    </a:cubicBezTo>
                    <a:cubicBezTo>
                      <a:pt x="735" y="970"/>
                      <a:pt x="736" y="976"/>
                      <a:pt x="711" y="996"/>
                    </a:cubicBezTo>
                    <a:cubicBezTo>
                      <a:pt x="674" y="1045"/>
                      <a:pt x="625" y="1082"/>
                      <a:pt x="563" y="1119"/>
                    </a:cubicBezTo>
                    <a:cubicBezTo>
                      <a:pt x="514" y="1144"/>
                      <a:pt x="453" y="1168"/>
                      <a:pt x="453" y="1205"/>
                    </a:cubicBezTo>
                    <a:cubicBezTo>
                      <a:pt x="453" y="1242"/>
                      <a:pt x="440" y="1255"/>
                      <a:pt x="551" y="1255"/>
                    </a:cubicBezTo>
                    <a:cubicBezTo>
                      <a:pt x="636" y="1255"/>
                      <a:pt x="707" y="1218"/>
                      <a:pt x="763" y="1218"/>
                    </a:cubicBezTo>
                    <a:cubicBezTo>
                      <a:pt x="780" y="1218"/>
                      <a:pt x="796" y="1222"/>
                      <a:pt x="810" y="1230"/>
                    </a:cubicBezTo>
                    <a:cubicBezTo>
                      <a:pt x="884" y="1255"/>
                      <a:pt x="1007" y="1255"/>
                      <a:pt x="982" y="1267"/>
                    </a:cubicBezTo>
                    <a:cubicBezTo>
                      <a:pt x="958" y="1279"/>
                      <a:pt x="945" y="1316"/>
                      <a:pt x="995" y="1329"/>
                    </a:cubicBezTo>
                    <a:cubicBezTo>
                      <a:pt x="1118" y="1390"/>
                      <a:pt x="1253" y="1415"/>
                      <a:pt x="1389" y="1415"/>
                    </a:cubicBezTo>
                    <a:cubicBezTo>
                      <a:pt x="1451" y="1415"/>
                      <a:pt x="1512" y="1378"/>
                      <a:pt x="1549" y="1329"/>
                    </a:cubicBezTo>
                    <a:cubicBezTo>
                      <a:pt x="1562" y="1304"/>
                      <a:pt x="1771" y="1329"/>
                      <a:pt x="1870" y="1242"/>
                    </a:cubicBezTo>
                    <a:cubicBezTo>
                      <a:pt x="1980" y="1156"/>
                      <a:pt x="2030" y="1033"/>
                      <a:pt x="2128" y="1021"/>
                    </a:cubicBezTo>
                    <a:cubicBezTo>
                      <a:pt x="2215" y="1008"/>
                      <a:pt x="2288" y="971"/>
                      <a:pt x="2338" y="897"/>
                    </a:cubicBezTo>
                    <a:cubicBezTo>
                      <a:pt x="2362" y="848"/>
                      <a:pt x="2412" y="823"/>
                      <a:pt x="2461" y="811"/>
                    </a:cubicBezTo>
                    <a:cubicBezTo>
                      <a:pt x="2498" y="799"/>
                      <a:pt x="2510" y="762"/>
                      <a:pt x="2473" y="725"/>
                    </a:cubicBezTo>
                    <a:cubicBezTo>
                      <a:pt x="2436" y="676"/>
                      <a:pt x="2486" y="676"/>
                      <a:pt x="2523" y="676"/>
                    </a:cubicBezTo>
                    <a:cubicBezTo>
                      <a:pt x="2560" y="676"/>
                      <a:pt x="2572" y="639"/>
                      <a:pt x="2523" y="614"/>
                    </a:cubicBezTo>
                    <a:cubicBezTo>
                      <a:pt x="2486" y="589"/>
                      <a:pt x="2473" y="565"/>
                      <a:pt x="2486" y="552"/>
                    </a:cubicBezTo>
                    <a:cubicBezTo>
                      <a:pt x="2498" y="528"/>
                      <a:pt x="2560" y="491"/>
                      <a:pt x="2523" y="478"/>
                    </a:cubicBezTo>
                    <a:cubicBezTo>
                      <a:pt x="2469" y="452"/>
                      <a:pt x="2422" y="432"/>
                      <a:pt x="2396" y="432"/>
                    </a:cubicBezTo>
                    <a:cubicBezTo>
                      <a:pt x="2385" y="432"/>
                      <a:pt x="2378" y="435"/>
                      <a:pt x="2375" y="441"/>
                    </a:cubicBezTo>
                    <a:cubicBezTo>
                      <a:pt x="2372" y="445"/>
                      <a:pt x="2369" y="446"/>
                      <a:pt x="2366" y="446"/>
                    </a:cubicBezTo>
                    <a:cubicBezTo>
                      <a:pt x="2357" y="446"/>
                      <a:pt x="2350" y="432"/>
                      <a:pt x="2350" y="405"/>
                    </a:cubicBezTo>
                    <a:cubicBezTo>
                      <a:pt x="2362" y="380"/>
                      <a:pt x="2387" y="380"/>
                      <a:pt x="2325" y="380"/>
                    </a:cubicBezTo>
                    <a:cubicBezTo>
                      <a:pt x="2264" y="380"/>
                      <a:pt x="2264" y="355"/>
                      <a:pt x="2288" y="318"/>
                    </a:cubicBezTo>
                    <a:cubicBezTo>
                      <a:pt x="2325" y="281"/>
                      <a:pt x="2338" y="257"/>
                      <a:pt x="2288" y="232"/>
                    </a:cubicBezTo>
                    <a:cubicBezTo>
                      <a:pt x="2252" y="195"/>
                      <a:pt x="2153" y="220"/>
                      <a:pt x="2215" y="170"/>
                    </a:cubicBezTo>
                    <a:cubicBezTo>
                      <a:pt x="2257" y="139"/>
                      <a:pt x="2300" y="79"/>
                      <a:pt x="2287" y="79"/>
                    </a:cubicBezTo>
                    <a:cubicBezTo>
                      <a:pt x="2285" y="79"/>
                      <a:pt x="2281" y="81"/>
                      <a:pt x="2276" y="84"/>
                    </a:cubicBezTo>
                    <a:cubicBezTo>
                      <a:pt x="2256" y="104"/>
                      <a:pt x="2156" y="156"/>
                      <a:pt x="2105" y="156"/>
                    </a:cubicBezTo>
                    <a:cubicBezTo>
                      <a:pt x="2093" y="156"/>
                      <a:pt x="2084" y="153"/>
                      <a:pt x="2079" y="146"/>
                    </a:cubicBezTo>
                    <a:cubicBezTo>
                      <a:pt x="2054" y="109"/>
                      <a:pt x="2054" y="47"/>
                      <a:pt x="1980" y="23"/>
                    </a:cubicBezTo>
                    <a:cubicBezTo>
                      <a:pt x="1943" y="10"/>
                      <a:pt x="1910" y="1"/>
                      <a:pt x="18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755;p54"/>
              <p:cNvSpPr/>
              <p:nvPr/>
            </p:nvSpPr>
            <p:spPr>
              <a:xfrm>
                <a:off x="3579900" y="4298275"/>
                <a:ext cx="63600" cy="52600"/>
              </a:xfrm>
              <a:custGeom>
                <a:avLst/>
                <a:gdLst/>
                <a:ahLst/>
                <a:cxnLst/>
                <a:rect l="l" t="t" r="r" b="b"/>
                <a:pathLst>
                  <a:path w="2544" h="2104" extrusionOk="0">
                    <a:moveTo>
                      <a:pt x="1292" y="0"/>
                    </a:moveTo>
                    <a:cubicBezTo>
                      <a:pt x="1289" y="0"/>
                      <a:pt x="1287" y="4"/>
                      <a:pt x="1287" y="15"/>
                    </a:cubicBezTo>
                    <a:cubicBezTo>
                      <a:pt x="1287" y="76"/>
                      <a:pt x="1336" y="126"/>
                      <a:pt x="1287" y="126"/>
                    </a:cubicBezTo>
                    <a:cubicBezTo>
                      <a:pt x="1271" y="126"/>
                      <a:pt x="1260" y="124"/>
                      <a:pt x="1252" y="124"/>
                    </a:cubicBezTo>
                    <a:cubicBezTo>
                      <a:pt x="1238" y="124"/>
                      <a:pt x="1238" y="130"/>
                      <a:pt x="1238" y="163"/>
                    </a:cubicBezTo>
                    <a:lnTo>
                      <a:pt x="1238" y="323"/>
                    </a:lnTo>
                    <a:cubicBezTo>
                      <a:pt x="1238" y="382"/>
                      <a:pt x="1351" y="645"/>
                      <a:pt x="1328" y="645"/>
                    </a:cubicBezTo>
                    <a:cubicBezTo>
                      <a:pt x="1327" y="645"/>
                      <a:pt x="1326" y="644"/>
                      <a:pt x="1324" y="643"/>
                    </a:cubicBezTo>
                    <a:cubicBezTo>
                      <a:pt x="1287" y="631"/>
                      <a:pt x="1262" y="643"/>
                      <a:pt x="1225" y="606"/>
                    </a:cubicBezTo>
                    <a:cubicBezTo>
                      <a:pt x="1176" y="520"/>
                      <a:pt x="1115" y="434"/>
                      <a:pt x="1078" y="335"/>
                    </a:cubicBezTo>
                    <a:cubicBezTo>
                      <a:pt x="1045" y="281"/>
                      <a:pt x="984" y="207"/>
                      <a:pt x="944" y="207"/>
                    </a:cubicBezTo>
                    <a:cubicBezTo>
                      <a:pt x="939" y="207"/>
                      <a:pt x="934" y="209"/>
                      <a:pt x="930" y="212"/>
                    </a:cubicBezTo>
                    <a:cubicBezTo>
                      <a:pt x="905" y="236"/>
                      <a:pt x="880" y="310"/>
                      <a:pt x="831" y="323"/>
                    </a:cubicBezTo>
                    <a:cubicBezTo>
                      <a:pt x="782" y="335"/>
                      <a:pt x="831" y="384"/>
                      <a:pt x="856" y="421"/>
                    </a:cubicBezTo>
                    <a:cubicBezTo>
                      <a:pt x="872" y="446"/>
                      <a:pt x="867" y="486"/>
                      <a:pt x="833" y="486"/>
                    </a:cubicBezTo>
                    <a:cubicBezTo>
                      <a:pt x="816" y="486"/>
                      <a:pt x="791" y="475"/>
                      <a:pt x="757" y="446"/>
                    </a:cubicBezTo>
                    <a:cubicBezTo>
                      <a:pt x="659" y="360"/>
                      <a:pt x="683" y="323"/>
                      <a:pt x="585" y="286"/>
                    </a:cubicBezTo>
                    <a:cubicBezTo>
                      <a:pt x="542" y="273"/>
                      <a:pt x="523" y="273"/>
                      <a:pt x="528" y="273"/>
                    </a:cubicBezTo>
                    <a:cubicBezTo>
                      <a:pt x="532" y="273"/>
                      <a:pt x="560" y="273"/>
                      <a:pt x="609" y="261"/>
                    </a:cubicBezTo>
                    <a:cubicBezTo>
                      <a:pt x="708" y="236"/>
                      <a:pt x="843" y="150"/>
                      <a:pt x="757" y="150"/>
                    </a:cubicBezTo>
                    <a:cubicBezTo>
                      <a:pt x="683" y="150"/>
                      <a:pt x="671" y="187"/>
                      <a:pt x="572" y="187"/>
                    </a:cubicBezTo>
                    <a:cubicBezTo>
                      <a:pt x="507" y="187"/>
                      <a:pt x="452" y="165"/>
                      <a:pt x="423" y="165"/>
                    </a:cubicBezTo>
                    <a:cubicBezTo>
                      <a:pt x="408" y="165"/>
                      <a:pt x="400" y="171"/>
                      <a:pt x="400" y="187"/>
                    </a:cubicBezTo>
                    <a:cubicBezTo>
                      <a:pt x="400" y="232"/>
                      <a:pt x="432" y="290"/>
                      <a:pt x="422" y="290"/>
                    </a:cubicBezTo>
                    <a:cubicBezTo>
                      <a:pt x="418" y="290"/>
                      <a:pt x="408" y="281"/>
                      <a:pt x="388" y="261"/>
                    </a:cubicBezTo>
                    <a:cubicBezTo>
                      <a:pt x="329" y="213"/>
                      <a:pt x="302" y="179"/>
                      <a:pt x="263" y="179"/>
                    </a:cubicBezTo>
                    <a:cubicBezTo>
                      <a:pt x="252" y="179"/>
                      <a:pt x="241" y="182"/>
                      <a:pt x="227" y="187"/>
                    </a:cubicBezTo>
                    <a:cubicBezTo>
                      <a:pt x="186" y="208"/>
                      <a:pt x="170" y="282"/>
                      <a:pt x="144" y="282"/>
                    </a:cubicBezTo>
                    <a:cubicBezTo>
                      <a:pt x="140" y="282"/>
                      <a:pt x="135" y="279"/>
                      <a:pt x="129" y="273"/>
                    </a:cubicBezTo>
                    <a:cubicBezTo>
                      <a:pt x="103" y="248"/>
                      <a:pt x="77" y="216"/>
                      <a:pt x="68" y="216"/>
                    </a:cubicBezTo>
                    <a:cubicBezTo>
                      <a:pt x="64" y="216"/>
                      <a:pt x="64" y="222"/>
                      <a:pt x="67" y="236"/>
                    </a:cubicBezTo>
                    <a:cubicBezTo>
                      <a:pt x="80" y="286"/>
                      <a:pt x="116" y="323"/>
                      <a:pt x="67" y="347"/>
                    </a:cubicBezTo>
                    <a:cubicBezTo>
                      <a:pt x="59" y="351"/>
                      <a:pt x="51" y="352"/>
                      <a:pt x="43" y="352"/>
                    </a:cubicBezTo>
                    <a:cubicBezTo>
                      <a:pt x="20" y="352"/>
                      <a:pt x="3" y="338"/>
                      <a:pt x="2" y="338"/>
                    </a:cubicBezTo>
                    <a:lnTo>
                      <a:pt x="2" y="338"/>
                    </a:lnTo>
                    <a:cubicBezTo>
                      <a:pt x="0" y="338"/>
                      <a:pt x="12" y="350"/>
                      <a:pt x="43" y="397"/>
                    </a:cubicBezTo>
                    <a:cubicBezTo>
                      <a:pt x="117" y="493"/>
                      <a:pt x="127" y="589"/>
                      <a:pt x="161" y="589"/>
                    </a:cubicBezTo>
                    <a:cubicBezTo>
                      <a:pt x="166" y="589"/>
                      <a:pt x="172" y="586"/>
                      <a:pt x="178" y="581"/>
                    </a:cubicBezTo>
                    <a:cubicBezTo>
                      <a:pt x="209" y="551"/>
                      <a:pt x="248" y="486"/>
                      <a:pt x="296" y="486"/>
                    </a:cubicBezTo>
                    <a:cubicBezTo>
                      <a:pt x="305" y="486"/>
                      <a:pt x="315" y="489"/>
                      <a:pt x="326" y="495"/>
                    </a:cubicBezTo>
                    <a:cubicBezTo>
                      <a:pt x="388" y="532"/>
                      <a:pt x="351" y="532"/>
                      <a:pt x="326" y="569"/>
                    </a:cubicBezTo>
                    <a:cubicBezTo>
                      <a:pt x="301" y="606"/>
                      <a:pt x="338" y="655"/>
                      <a:pt x="375" y="692"/>
                    </a:cubicBezTo>
                    <a:cubicBezTo>
                      <a:pt x="405" y="715"/>
                      <a:pt x="412" y="719"/>
                      <a:pt x="387" y="719"/>
                    </a:cubicBezTo>
                    <a:cubicBezTo>
                      <a:pt x="370" y="719"/>
                      <a:pt x="338" y="717"/>
                      <a:pt x="289" y="717"/>
                    </a:cubicBezTo>
                    <a:cubicBezTo>
                      <a:pt x="222" y="709"/>
                      <a:pt x="141" y="697"/>
                      <a:pt x="107" y="697"/>
                    </a:cubicBezTo>
                    <a:cubicBezTo>
                      <a:pt x="85" y="697"/>
                      <a:pt x="83" y="702"/>
                      <a:pt x="116" y="717"/>
                    </a:cubicBezTo>
                    <a:cubicBezTo>
                      <a:pt x="203" y="742"/>
                      <a:pt x="178" y="791"/>
                      <a:pt x="227" y="840"/>
                    </a:cubicBezTo>
                    <a:cubicBezTo>
                      <a:pt x="264" y="889"/>
                      <a:pt x="289" y="889"/>
                      <a:pt x="363" y="902"/>
                    </a:cubicBezTo>
                    <a:cubicBezTo>
                      <a:pt x="437" y="902"/>
                      <a:pt x="572" y="988"/>
                      <a:pt x="498" y="988"/>
                    </a:cubicBezTo>
                    <a:cubicBezTo>
                      <a:pt x="425" y="1000"/>
                      <a:pt x="326" y="1025"/>
                      <a:pt x="412" y="1087"/>
                    </a:cubicBezTo>
                    <a:cubicBezTo>
                      <a:pt x="476" y="1129"/>
                      <a:pt x="559" y="1163"/>
                      <a:pt x="636" y="1163"/>
                    </a:cubicBezTo>
                    <a:cubicBezTo>
                      <a:pt x="648" y="1163"/>
                      <a:pt x="660" y="1162"/>
                      <a:pt x="671" y="1161"/>
                    </a:cubicBezTo>
                    <a:cubicBezTo>
                      <a:pt x="745" y="1136"/>
                      <a:pt x="905" y="1062"/>
                      <a:pt x="880" y="1000"/>
                    </a:cubicBezTo>
                    <a:cubicBezTo>
                      <a:pt x="856" y="926"/>
                      <a:pt x="831" y="877"/>
                      <a:pt x="868" y="853"/>
                    </a:cubicBezTo>
                    <a:cubicBezTo>
                      <a:pt x="871" y="851"/>
                      <a:pt x="874" y="851"/>
                      <a:pt x="878" y="851"/>
                    </a:cubicBezTo>
                    <a:cubicBezTo>
                      <a:pt x="902" y="851"/>
                      <a:pt x="943" y="872"/>
                      <a:pt x="971" y="872"/>
                    </a:cubicBezTo>
                    <a:cubicBezTo>
                      <a:pt x="979" y="872"/>
                      <a:pt x="986" y="870"/>
                      <a:pt x="991" y="865"/>
                    </a:cubicBezTo>
                    <a:cubicBezTo>
                      <a:pt x="1016" y="840"/>
                      <a:pt x="1028" y="779"/>
                      <a:pt x="1053" y="766"/>
                    </a:cubicBezTo>
                    <a:cubicBezTo>
                      <a:pt x="1055" y="765"/>
                      <a:pt x="1057" y="765"/>
                      <a:pt x="1060" y="765"/>
                    </a:cubicBezTo>
                    <a:cubicBezTo>
                      <a:pt x="1084" y="765"/>
                      <a:pt x="1112" y="819"/>
                      <a:pt x="1090" y="853"/>
                    </a:cubicBezTo>
                    <a:cubicBezTo>
                      <a:pt x="1065" y="889"/>
                      <a:pt x="991" y="976"/>
                      <a:pt x="1053" y="976"/>
                    </a:cubicBezTo>
                    <a:cubicBezTo>
                      <a:pt x="1061" y="977"/>
                      <a:pt x="1070" y="978"/>
                      <a:pt x="1079" y="978"/>
                    </a:cubicBezTo>
                    <a:cubicBezTo>
                      <a:pt x="1157" y="978"/>
                      <a:pt x="1277" y="935"/>
                      <a:pt x="1299" y="902"/>
                    </a:cubicBezTo>
                    <a:cubicBezTo>
                      <a:pt x="1315" y="871"/>
                      <a:pt x="1349" y="850"/>
                      <a:pt x="1372" y="850"/>
                    </a:cubicBezTo>
                    <a:cubicBezTo>
                      <a:pt x="1387" y="850"/>
                      <a:pt x="1398" y="858"/>
                      <a:pt x="1398" y="877"/>
                    </a:cubicBezTo>
                    <a:cubicBezTo>
                      <a:pt x="1386" y="939"/>
                      <a:pt x="1299" y="1037"/>
                      <a:pt x="1373" y="1037"/>
                    </a:cubicBezTo>
                    <a:cubicBezTo>
                      <a:pt x="1435" y="1037"/>
                      <a:pt x="1570" y="1037"/>
                      <a:pt x="1472" y="1050"/>
                    </a:cubicBezTo>
                    <a:cubicBezTo>
                      <a:pt x="1386" y="1050"/>
                      <a:pt x="1287" y="1050"/>
                      <a:pt x="1201" y="1074"/>
                    </a:cubicBezTo>
                    <a:cubicBezTo>
                      <a:pt x="1127" y="1136"/>
                      <a:pt x="1053" y="1185"/>
                      <a:pt x="979" y="1210"/>
                    </a:cubicBezTo>
                    <a:cubicBezTo>
                      <a:pt x="964" y="1212"/>
                      <a:pt x="945" y="1213"/>
                      <a:pt x="923" y="1213"/>
                    </a:cubicBezTo>
                    <a:cubicBezTo>
                      <a:pt x="909" y="1213"/>
                      <a:pt x="894" y="1213"/>
                      <a:pt x="878" y="1213"/>
                    </a:cubicBezTo>
                    <a:cubicBezTo>
                      <a:pt x="800" y="1213"/>
                      <a:pt x="712" y="1218"/>
                      <a:pt x="696" y="1284"/>
                    </a:cubicBezTo>
                    <a:cubicBezTo>
                      <a:pt x="673" y="1363"/>
                      <a:pt x="630" y="1421"/>
                      <a:pt x="689" y="1421"/>
                    </a:cubicBezTo>
                    <a:cubicBezTo>
                      <a:pt x="694" y="1421"/>
                      <a:pt x="701" y="1420"/>
                      <a:pt x="708" y="1419"/>
                    </a:cubicBezTo>
                    <a:cubicBezTo>
                      <a:pt x="794" y="1407"/>
                      <a:pt x="930" y="1382"/>
                      <a:pt x="1078" y="1358"/>
                    </a:cubicBezTo>
                    <a:cubicBezTo>
                      <a:pt x="1188" y="1345"/>
                      <a:pt x="1299" y="1345"/>
                      <a:pt x="1398" y="1345"/>
                    </a:cubicBezTo>
                    <a:cubicBezTo>
                      <a:pt x="1435" y="1345"/>
                      <a:pt x="1423" y="1370"/>
                      <a:pt x="1361" y="1382"/>
                    </a:cubicBezTo>
                    <a:cubicBezTo>
                      <a:pt x="1275" y="1407"/>
                      <a:pt x="1201" y="1432"/>
                      <a:pt x="1115" y="1432"/>
                    </a:cubicBezTo>
                    <a:cubicBezTo>
                      <a:pt x="1028" y="1444"/>
                      <a:pt x="942" y="1456"/>
                      <a:pt x="991" y="1493"/>
                    </a:cubicBezTo>
                    <a:cubicBezTo>
                      <a:pt x="1028" y="1530"/>
                      <a:pt x="1201" y="1530"/>
                      <a:pt x="1238" y="1555"/>
                    </a:cubicBezTo>
                    <a:cubicBezTo>
                      <a:pt x="1274" y="1573"/>
                      <a:pt x="1257" y="1584"/>
                      <a:pt x="1192" y="1584"/>
                    </a:cubicBezTo>
                    <a:cubicBezTo>
                      <a:pt x="1169" y="1584"/>
                      <a:pt x="1139" y="1583"/>
                      <a:pt x="1102" y="1579"/>
                    </a:cubicBezTo>
                    <a:cubicBezTo>
                      <a:pt x="982" y="1569"/>
                      <a:pt x="871" y="1528"/>
                      <a:pt x="822" y="1528"/>
                    </a:cubicBezTo>
                    <a:cubicBezTo>
                      <a:pt x="816" y="1528"/>
                      <a:pt x="811" y="1529"/>
                      <a:pt x="806" y="1530"/>
                    </a:cubicBezTo>
                    <a:cubicBezTo>
                      <a:pt x="757" y="1530"/>
                      <a:pt x="720" y="1579"/>
                      <a:pt x="782" y="1629"/>
                    </a:cubicBezTo>
                    <a:cubicBezTo>
                      <a:pt x="856" y="1690"/>
                      <a:pt x="868" y="1826"/>
                      <a:pt x="979" y="1826"/>
                    </a:cubicBezTo>
                    <a:cubicBezTo>
                      <a:pt x="998" y="1828"/>
                      <a:pt x="1017" y="1829"/>
                      <a:pt x="1036" y="1829"/>
                    </a:cubicBezTo>
                    <a:cubicBezTo>
                      <a:pt x="1110" y="1829"/>
                      <a:pt x="1185" y="1817"/>
                      <a:pt x="1228" y="1817"/>
                    </a:cubicBezTo>
                    <a:cubicBezTo>
                      <a:pt x="1247" y="1817"/>
                      <a:pt x="1259" y="1819"/>
                      <a:pt x="1262" y="1826"/>
                    </a:cubicBezTo>
                    <a:cubicBezTo>
                      <a:pt x="1275" y="1863"/>
                      <a:pt x="1188" y="1888"/>
                      <a:pt x="1164" y="1900"/>
                    </a:cubicBezTo>
                    <a:cubicBezTo>
                      <a:pt x="1127" y="1900"/>
                      <a:pt x="1188" y="1937"/>
                      <a:pt x="1238" y="1974"/>
                    </a:cubicBezTo>
                    <a:cubicBezTo>
                      <a:pt x="1278" y="1994"/>
                      <a:pt x="1326" y="2104"/>
                      <a:pt x="1369" y="2104"/>
                    </a:cubicBezTo>
                    <a:cubicBezTo>
                      <a:pt x="1379" y="2104"/>
                      <a:pt x="1389" y="2098"/>
                      <a:pt x="1398" y="2085"/>
                    </a:cubicBezTo>
                    <a:cubicBezTo>
                      <a:pt x="1460" y="1998"/>
                      <a:pt x="1423" y="1961"/>
                      <a:pt x="1484" y="1875"/>
                    </a:cubicBezTo>
                    <a:cubicBezTo>
                      <a:pt x="1546" y="1777"/>
                      <a:pt x="1595" y="1604"/>
                      <a:pt x="1657" y="1567"/>
                    </a:cubicBezTo>
                    <a:cubicBezTo>
                      <a:pt x="1731" y="1506"/>
                      <a:pt x="1780" y="1419"/>
                      <a:pt x="1792" y="1321"/>
                    </a:cubicBezTo>
                    <a:cubicBezTo>
                      <a:pt x="1792" y="1210"/>
                      <a:pt x="1854" y="1259"/>
                      <a:pt x="1878" y="1234"/>
                    </a:cubicBezTo>
                    <a:cubicBezTo>
                      <a:pt x="1915" y="1210"/>
                      <a:pt x="1854" y="1124"/>
                      <a:pt x="1915" y="1050"/>
                    </a:cubicBezTo>
                    <a:cubicBezTo>
                      <a:pt x="1965" y="988"/>
                      <a:pt x="2039" y="939"/>
                      <a:pt x="2113" y="902"/>
                    </a:cubicBezTo>
                    <a:cubicBezTo>
                      <a:pt x="2186" y="877"/>
                      <a:pt x="2273" y="853"/>
                      <a:pt x="2371" y="853"/>
                    </a:cubicBezTo>
                    <a:cubicBezTo>
                      <a:pt x="2458" y="853"/>
                      <a:pt x="2544" y="816"/>
                      <a:pt x="2482" y="766"/>
                    </a:cubicBezTo>
                    <a:cubicBezTo>
                      <a:pt x="2433" y="717"/>
                      <a:pt x="2310" y="742"/>
                      <a:pt x="2285" y="692"/>
                    </a:cubicBezTo>
                    <a:cubicBezTo>
                      <a:pt x="2273" y="643"/>
                      <a:pt x="2334" y="606"/>
                      <a:pt x="2310" y="606"/>
                    </a:cubicBezTo>
                    <a:cubicBezTo>
                      <a:pt x="2291" y="606"/>
                      <a:pt x="2257" y="643"/>
                      <a:pt x="2215" y="643"/>
                    </a:cubicBezTo>
                    <a:cubicBezTo>
                      <a:pt x="2202" y="643"/>
                      <a:pt x="2188" y="639"/>
                      <a:pt x="2174" y="631"/>
                    </a:cubicBezTo>
                    <a:cubicBezTo>
                      <a:pt x="2100" y="594"/>
                      <a:pt x="2026" y="557"/>
                      <a:pt x="1940" y="557"/>
                    </a:cubicBezTo>
                    <a:cubicBezTo>
                      <a:pt x="1854" y="557"/>
                      <a:pt x="1891" y="471"/>
                      <a:pt x="1854" y="384"/>
                    </a:cubicBezTo>
                    <a:cubicBezTo>
                      <a:pt x="1822" y="320"/>
                      <a:pt x="1808" y="283"/>
                      <a:pt x="1772" y="283"/>
                    </a:cubicBezTo>
                    <a:cubicBezTo>
                      <a:pt x="1767" y="283"/>
                      <a:pt x="1761" y="284"/>
                      <a:pt x="1755" y="286"/>
                    </a:cubicBezTo>
                    <a:cubicBezTo>
                      <a:pt x="1725" y="296"/>
                      <a:pt x="1686" y="399"/>
                      <a:pt x="1659" y="399"/>
                    </a:cubicBezTo>
                    <a:cubicBezTo>
                      <a:pt x="1654" y="399"/>
                      <a:pt x="1649" y="395"/>
                      <a:pt x="1644" y="384"/>
                    </a:cubicBezTo>
                    <a:cubicBezTo>
                      <a:pt x="1632" y="347"/>
                      <a:pt x="1632" y="298"/>
                      <a:pt x="1644" y="261"/>
                    </a:cubicBezTo>
                    <a:cubicBezTo>
                      <a:pt x="1657" y="199"/>
                      <a:pt x="1620" y="138"/>
                      <a:pt x="1570" y="113"/>
                    </a:cubicBezTo>
                    <a:cubicBezTo>
                      <a:pt x="1521" y="80"/>
                      <a:pt x="1494" y="58"/>
                      <a:pt x="1474" y="58"/>
                    </a:cubicBezTo>
                    <a:cubicBezTo>
                      <a:pt x="1464" y="58"/>
                      <a:pt x="1455" y="64"/>
                      <a:pt x="1447" y="76"/>
                    </a:cubicBezTo>
                    <a:cubicBezTo>
                      <a:pt x="1422" y="102"/>
                      <a:pt x="1437" y="145"/>
                      <a:pt x="1429" y="145"/>
                    </a:cubicBezTo>
                    <a:cubicBezTo>
                      <a:pt x="1425" y="145"/>
                      <a:pt x="1417" y="136"/>
                      <a:pt x="1398" y="113"/>
                    </a:cubicBezTo>
                    <a:cubicBezTo>
                      <a:pt x="1339" y="64"/>
                      <a:pt x="1304" y="0"/>
                      <a:pt x="129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756;p54"/>
              <p:cNvSpPr/>
              <p:nvPr/>
            </p:nvSpPr>
            <p:spPr>
              <a:xfrm>
                <a:off x="3633325" y="4321125"/>
                <a:ext cx="13275" cy="5900"/>
              </a:xfrm>
              <a:custGeom>
                <a:avLst/>
                <a:gdLst/>
                <a:ahLst/>
                <a:cxnLst/>
                <a:rect l="l" t="t" r="r" b="b"/>
                <a:pathLst>
                  <a:path w="531" h="236" extrusionOk="0">
                    <a:moveTo>
                      <a:pt x="308" y="0"/>
                    </a:moveTo>
                    <a:cubicBezTo>
                      <a:pt x="247" y="0"/>
                      <a:pt x="0" y="86"/>
                      <a:pt x="37" y="99"/>
                    </a:cubicBezTo>
                    <a:cubicBezTo>
                      <a:pt x="86" y="99"/>
                      <a:pt x="173" y="222"/>
                      <a:pt x="197" y="222"/>
                    </a:cubicBezTo>
                    <a:cubicBezTo>
                      <a:pt x="220" y="222"/>
                      <a:pt x="317" y="235"/>
                      <a:pt x="397" y="235"/>
                    </a:cubicBezTo>
                    <a:cubicBezTo>
                      <a:pt x="450" y="235"/>
                      <a:pt x="496" y="229"/>
                      <a:pt x="505" y="210"/>
                    </a:cubicBezTo>
                    <a:cubicBezTo>
                      <a:pt x="530" y="160"/>
                      <a:pt x="493" y="12"/>
                      <a:pt x="468" y="12"/>
                    </a:cubicBezTo>
                    <a:cubicBezTo>
                      <a:pt x="419" y="0"/>
                      <a:pt x="358" y="0"/>
                      <a:pt x="30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757;p54"/>
              <p:cNvSpPr/>
              <p:nvPr/>
            </p:nvSpPr>
            <p:spPr>
              <a:xfrm>
                <a:off x="3637950" y="4327275"/>
                <a:ext cx="24050" cy="13375"/>
              </a:xfrm>
              <a:custGeom>
                <a:avLst/>
                <a:gdLst/>
                <a:ahLst/>
                <a:cxnLst/>
                <a:rect l="l" t="t" r="r" b="b"/>
                <a:pathLst>
                  <a:path w="962" h="535" extrusionOk="0">
                    <a:moveTo>
                      <a:pt x="604" y="1"/>
                    </a:moveTo>
                    <a:lnTo>
                      <a:pt x="123" y="13"/>
                    </a:lnTo>
                    <a:cubicBezTo>
                      <a:pt x="74" y="13"/>
                      <a:pt x="25" y="13"/>
                      <a:pt x="86" y="62"/>
                    </a:cubicBezTo>
                    <a:cubicBezTo>
                      <a:pt x="136" y="124"/>
                      <a:pt x="185" y="148"/>
                      <a:pt x="160" y="185"/>
                    </a:cubicBezTo>
                    <a:cubicBezTo>
                      <a:pt x="136" y="210"/>
                      <a:pt x="0" y="407"/>
                      <a:pt x="62" y="407"/>
                    </a:cubicBezTo>
                    <a:cubicBezTo>
                      <a:pt x="91" y="411"/>
                      <a:pt x="118" y="412"/>
                      <a:pt x="146" y="412"/>
                    </a:cubicBezTo>
                    <a:cubicBezTo>
                      <a:pt x="212" y="412"/>
                      <a:pt x="275" y="404"/>
                      <a:pt x="345" y="395"/>
                    </a:cubicBezTo>
                    <a:cubicBezTo>
                      <a:pt x="388" y="383"/>
                      <a:pt x="416" y="373"/>
                      <a:pt x="433" y="373"/>
                    </a:cubicBezTo>
                    <a:cubicBezTo>
                      <a:pt x="450" y="373"/>
                      <a:pt x="456" y="383"/>
                      <a:pt x="456" y="407"/>
                    </a:cubicBezTo>
                    <a:cubicBezTo>
                      <a:pt x="445" y="461"/>
                      <a:pt x="367" y="535"/>
                      <a:pt x="416" y="535"/>
                    </a:cubicBezTo>
                    <a:cubicBezTo>
                      <a:pt x="423" y="535"/>
                      <a:pt x="432" y="533"/>
                      <a:pt x="444" y="530"/>
                    </a:cubicBezTo>
                    <a:cubicBezTo>
                      <a:pt x="542" y="493"/>
                      <a:pt x="678" y="493"/>
                      <a:pt x="739" y="407"/>
                    </a:cubicBezTo>
                    <a:cubicBezTo>
                      <a:pt x="789" y="321"/>
                      <a:pt x="752" y="309"/>
                      <a:pt x="826" y="272"/>
                    </a:cubicBezTo>
                    <a:cubicBezTo>
                      <a:pt x="912" y="235"/>
                      <a:pt x="961" y="235"/>
                      <a:pt x="912" y="222"/>
                    </a:cubicBezTo>
                    <a:cubicBezTo>
                      <a:pt x="863" y="210"/>
                      <a:pt x="579" y="185"/>
                      <a:pt x="579" y="99"/>
                    </a:cubicBezTo>
                    <a:cubicBezTo>
                      <a:pt x="579" y="13"/>
                      <a:pt x="653" y="1"/>
                      <a:pt x="60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758;p54"/>
              <p:cNvSpPr/>
              <p:nvPr/>
            </p:nvSpPr>
            <p:spPr>
              <a:xfrm>
                <a:off x="3618525" y="4291175"/>
                <a:ext cx="58250" cy="19875"/>
              </a:xfrm>
              <a:custGeom>
                <a:avLst/>
                <a:gdLst/>
                <a:ahLst/>
                <a:cxnLst/>
                <a:rect l="l" t="t" r="r" b="b"/>
                <a:pathLst>
                  <a:path w="2330" h="795" extrusionOk="0">
                    <a:moveTo>
                      <a:pt x="512" y="0"/>
                    </a:moveTo>
                    <a:cubicBezTo>
                      <a:pt x="479" y="0"/>
                      <a:pt x="474" y="28"/>
                      <a:pt x="506" y="28"/>
                    </a:cubicBezTo>
                    <a:cubicBezTo>
                      <a:pt x="543" y="28"/>
                      <a:pt x="592" y="77"/>
                      <a:pt x="580" y="89"/>
                    </a:cubicBezTo>
                    <a:cubicBezTo>
                      <a:pt x="559" y="100"/>
                      <a:pt x="582" y="144"/>
                      <a:pt x="554" y="144"/>
                    </a:cubicBezTo>
                    <a:cubicBezTo>
                      <a:pt x="548" y="144"/>
                      <a:pt x="541" y="143"/>
                      <a:pt x="531" y="138"/>
                    </a:cubicBezTo>
                    <a:cubicBezTo>
                      <a:pt x="477" y="106"/>
                      <a:pt x="424" y="74"/>
                      <a:pt x="403" y="74"/>
                    </a:cubicBezTo>
                    <a:cubicBezTo>
                      <a:pt x="399" y="74"/>
                      <a:pt x="397" y="75"/>
                      <a:pt x="395" y="77"/>
                    </a:cubicBezTo>
                    <a:cubicBezTo>
                      <a:pt x="383" y="89"/>
                      <a:pt x="370" y="77"/>
                      <a:pt x="407" y="138"/>
                    </a:cubicBezTo>
                    <a:cubicBezTo>
                      <a:pt x="438" y="189"/>
                      <a:pt x="451" y="231"/>
                      <a:pt x="428" y="231"/>
                    </a:cubicBezTo>
                    <a:cubicBezTo>
                      <a:pt x="423" y="231"/>
                      <a:pt x="416" y="229"/>
                      <a:pt x="407" y="225"/>
                    </a:cubicBezTo>
                    <a:cubicBezTo>
                      <a:pt x="370" y="200"/>
                      <a:pt x="333" y="175"/>
                      <a:pt x="284" y="163"/>
                    </a:cubicBezTo>
                    <a:cubicBezTo>
                      <a:pt x="260" y="163"/>
                      <a:pt x="223" y="138"/>
                      <a:pt x="272" y="126"/>
                    </a:cubicBezTo>
                    <a:cubicBezTo>
                      <a:pt x="309" y="126"/>
                      <a:pt x="309" y="102"/>
                      <a:pt x="247" y="102"/>
                    </a:cubicBezTo>
                    <a:cubicBezTo>
                      <a:pt x="198" y="102"/>
                      <a:pt x="112" y="102"/>
                      <a:pt x="173" y="114"/>
                    </a:cubicBezTo>
                    <a:cubicBezTo>
                      <a:pt x="223" y="126"/>
                      <a:pt x="260" y="151"/>
                      <a:pt x="210" y="163"/>
                    </a:cubicBezTo>
                    <a:cubicBezTo>
                      <a:pt x="173" y="175"/>
                      <a:pt x="1" y="163"/>
                      <a:pt x="62" y="200"/>
                    </a:cubicBezTo>
                    <a:cubicBezTo>
                      <a:pt x="112" y="225"/>
                      <a:pt x="272" y="249"/>
                      <a:pt x="247" y="262"/>
                    </a:cubicBezTo>
                    <a:cubicBezTo>
                      <a:pt x="235" y="274"/>
                      <a:pt x="247" y="348"/>
                      <a:pt x="235" y="360"/>
                    </a:cubicBezTo>
                    <a:cubicBezTo>
                      <a:pt x="210" y="373"/>
                      <a:pt x="173" y="373"/>
                      <a:pt x="235" y="410"/>
                    </a:cubicBezTo>
                    <a:cubicBezTo>
                      <a:pt x="333" y="447"/>
                      <a:pt x="420" y="471"/>
                      <a:pt x="518" y="471"/>
                    </a:cubicBezTo>
                    <a:cubicBezTo>
                      <a:pt x="629" y="471"/>
                      <a:pt x="728" y="459"/>
                      <a:pt x="826" y="434"/>
                    </a:cubicBezTo>
                    <a:cubicBezTo>
                      <a:pt x="876" y="428"/>
                      <a:pt x="922" y="425"/>
                      <a:pt x="968" y="425"/>
                    </a:cubicBezTo>
                    <a:cubicBezTo>
                      <a:pt x="1014" y="425"/>
                      <a:pt x="1060" y="428"/>
                      <a:pt x="1110" y="434"/>
                    </a:cubicBezTo>
                    <a:cubicBezTo>
                      <a:pt x="1060" y="447"/>
                      <a:pt x="888" y="496"/>
                      <a:pt x="851" y="508"/>
                    </a:cubicBezTo>
                    <a:cubicBezTo>
                      <a:pt x="802" y="520"/>
                      <a:pt x="839" y="582"/>
                      <a:pt x="863" y="582"/>
                    </a:cubicBezTo>
                    <a:cubicBezTo>
                      <a:pt x="893" y="582"/>
                      <a:pt x="899" y="598"/>
                      <a:pt x="818" y="598"/>
                    </a:cubicBezTo>
                    <a:cubicBezTo>
                      <a:pt x="798" y="598"/>
                      <a:pt x="772" y="597"/>
                      <a:pt x="740" y="594"/>
                    </a:cubicBezTo>
                    <a:cubicBezTo>
                      <a:pt x="675" y="590"/>
                      <a:pt x="620" y="585"/>
                      <a:pt x="587" y="585"/>
                    </a:cubicBezTo>
                    <a:cubicBezTo>
                      <a:pt x="534" y="585"/>
                      <a:pt x="539" y="598"/>
                      <a:pt x="654" y="644"/>
                    </a:cubicBezTo>
                    <a:cubicBezTo>
                      <a:pt x="781" y="695"/>
                      <a:pt x="827" y="722"/>
                      <a:pt x="891" y="722"/>
                    </a:cubicBezTo>
                    <a:cubicBezTo>
                      <a:pt x="920" y="722"/>
                      <a:pt x="953" y="717"/>
                      <a:pt x="999" y="705"/>
                    </a:cubicBezTo>
                    <a:cubicBezTo>
                      <a:pt x="1034" y="700"/>
                      <a:pt x="1061" y="697"/>
                      <a:pt x="1082" y="697"/>
                    </a:cubicBezTo>
                    <a:cubicBezTo>
                      <a:pt x="1160" y="697"/>
                      <a:pt x="1171" y="728"/>
                      <a:pt x="1258" y="767"/>
                    </a:cubicBezTo>
                    <a:cubicBezTo>
                      <a:pt x="1313" y="785"/>
                      <a:pt x="1372" y="795"/>
                      <a:pt x="1429" y="795"/>
                    </a:cubicBezTo>
                    <a:cubicBezTo>
                      <a:pt x="1486" y="795"/>
                      <a:pt x="1541" y="785"/>
                      <a:pt x="1590" y="767"/>
                    </a:cubicBezTo>
                    <a:cubicBezTo>
                      <a:pt x="1676" y="730"/>
                      <a:pt x="1763" y="705"/>
                      <a:pt x="1849" y="693"/>
                    </a:cubicBezTo>
                    <a:cubicBezTo>
                      <a:pt x="1935" y="681"/>
                      <a:pt x="1985" y="533"/>
                      <a:pt x="2034" y="508"/>
                    </a:cubicBezTo>
                    <a:cubicBezTo>
                      <a:pt x="2095" y="471"/>
                      <a:pt x="2330" y="373"/>
                      <a:pt x="2305" y="323"/>
                    </a:cubicBezTo>
                    <a:cubicBezTo>
                      <a:pt x="2280" y="262"/>
                      <a:pt x="2231" y="212"/>
                      <a:pt x="2157" y="212"/>
                    </a:cubicBezTo>
                    <a:cubicBezTo>
                      <a:pt x="2034" y="212"/>
                      <a:pt x="1911" y="188"/>
                      <a:pt x="1787" y="151"/>
                    </a:cubicBezTo>
                    <a:cubicBezTo>
                      <a:pt x="1717" y="115"/>
                      <a:pt x="1659" y="87"/>
                      <a:pt x="1618" y="87"/>
                    </a:cubicBezTo>
                    <a:cubicBezTo>
                      <a:pt x="1602" y="87"/>
                      <a:pt x="1588" y="91"/>
                      <a:pt x="1578" y="102"/>
                    </a:cubicBezTo>
                    <a:cubicBezTo>
                      <a:pt x="1541" y="126"/>
                      <a:pt x="1504" y="175"/>
                      <a:pt x="1455" y="188"/>
                    </a:cubicBezTo>
                    <a:cubicBezTo>
                      <a:pt x="1425" y="195"/>
                      <a:pt x="1395" y="207"/>
                      <a:pt x="1376" y="207"/>
                    </a:cubicBezTo>
                    <a:cubicBezTo>
                      <a:pt x="1364" y="207"/>
                      <a:pt x="1356" y="202"/>
                      <a:pt x="1356" y="188"/>
                    </a:cubicBezTo>
                    <a:cubicBezTo>
                      <a:pt x="1356" y="163"/>
                      <a:pt x="1418" y="102"/>
                      <a:pt x="1393" y="65"/>
                    </a:cubicBezTo>
                    <a:cubicBezTo>
                      <a:pt x="1375" y="38"/>
                      <a:pt x="1351" y="18"/>
                      <a:pt x="1325" y="18"/>
                    </a:cubicBezTo>
                    <a:cubicBezTo>
                      <a:pt x="1315" y="18"/>
                      <a:pt x="1305" y="21"/>
                      <a:pt x="1295" y="28"/>
                    </a:cubicBezTo>
                    <a:cubicBezTo>
                      <a:pt x="1258" y="52"/>
                      <a:pt x="1122" y="28"/>
                      <a:pt x="1159" y="77"/>
                    </a:cubicBezTo>
                    <a:cubicBezTo>
                      <a:pt x="1196" y="114"/>
                      <a:pt x="1233" y="126"/>
                      <a:pt x="1196" y="175"/>
                    </a:cubicBezTo>
                    <a:cubicBezTo>
                      <a:pt x="1174" y="218"/>
                      <a:pt x="1200" y="318"/>
                      <a:pt x="1174" y="318"/>
                    </a:cubicBezTo>
                    <a:cubicBezTo>
                      <a:pt x="1170" y="318"/>
                      <a:pt x="1165" y="316"/>
                      <a:pt x="1159" y="311"/>
                    </a:cubicBezTo>
                    <a:cubicBezTo>
                      <a:pt x="1110" y="286"/>
                      <a:pt x="1073" y="249"/>
                      <a:pt x="1048" y="200"/>
                    </a:cubicBezTo>
                    <a:cubicBezTo>
                      <a:pt x="1048" y="188"/>
                      <a:pt x="1011" y="151"/>
                      <a:pt x="986" y="151"/>
                    </a:cubicBezTo>
                    <a:cubicBezTo>
                      <a:pt x="959" y="151"/>
                      <a:pt x="896" y="172"/>
                      <a:pt x="851" y="172"/>
                    </a:cubicBezTo>
                    <a:cubicBezTo>
                      <a:pt x="836" y="172"/>
                      <a:pt x="823" y="169"/>
                      <a:pt x="814" y="163"/>
                    </a:cubicBezTo>
                    <a:cubicBezTo>
                      <a:pt x="728" y="102"/>
                      <a:pt x="641" y="40"/>
                      <a:pt x="531" y="3"/>
                    </a:cubicBezTo>
                    <a:cubicBezTo>
                      <a:pt x="524" y="1"/>
                      <a:pt x="517" y="0"/>
                      <a:pt x="51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759;p54"/>
              <p:cNvSpPr/>
              <p:nvPr/>
            </p:nvSpPr>
            <p:spPr>
              <a:xfrm>
                <a:off x="3579300" y="4317650"/>
                <a:ext cx="9900" cy="9125"/>
              </a:xfrm>
              <a:custGeom>
                <a:avLst/>
                <a:gdLst/>
                <a:ahLst/>
                <a:cxnLst/>
                <a:rect l="l" t="t" r="r" b="b"/>
                <a:pathLst>
                  <a:path w="396" h="365" extrusionOk="0">
                    <a:moveTo>
                      <a:pt x="39" y="0"/>
                    </a:moveTo>
                    <a:cubicBezTo>
                      <a:pt x="13" y="0"/>
                      <a:pt x="0" y="23"/>
                      <a:pt x="17" y="41"/>
                    </a:cubicBezTo>
                    <a:cubicBezTo>
                      <a:pt x="42" y="65"/>
                      <a:pt x="104" y="151"/>
                      <a:pt x="140" y="201"/>
                    </a:cubicBezTo>
                    <a:cubicBezTo>
                      <a:pt x="190" y="262"/>
                      <a:pt x="239" y="299"/>
                      <a:pt x="301" y="336"/>
                    </a:cubicBezTo>
                    <a:cubicBezTo>
                      <a:pt x="322" y="350"/>
                      <a:pt x="360" y="365"/>
                      <a:pt x="378" y="365"/>
                    </a:cubicBezTo>
                    <a:cubicBezTo>
                      <a:pt x="392" y="365"/>
                      <a:pt x="395" y="357"/>
                      <a:pt x="375" y="336"/>
                    </a:cubicBezTo>
                    <a:cubicBezTo>
                      <a:pt x="301" y="275"/>
                      <a:pt x="239" y="213"/>
                      <a:pt x="177" y="139"/>
                    </a:cubicBezTo>
                    <a:cubicBezTo>
                      <a:pt x="165" y="90"/>
                      <a:pt x="128" y="41"/>
                      <a:pt x="79" y="16"/>
                    </a:cubicBezTo>
                    <a:cubicBezTo>
                      <a:pt x="64" y="5"/>
                      <a:pt x="50" y="0"/>
                      <a:pt x="3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760;p54"/>
              <p:cNvSpPr/>
              <p:nvPr/>
            </p:nvSpPr>
            <p:spPr>
              <a:xfrm>
                <a:off x="3832625" y="4430150"/>
                <a:ext cx="950" cy="25"/>
              </a:xfrm>
              <a:custGeom>
                <a:avLst/>
                <a:gdLst/>
                <a:ahLst/>
                <a:cxnLst/>
                <a:rect l="l" t="t" r="r" b="b"/>
                <a:pathLst>
                  <a:path w="38" h="1" extrusionOk="0">
                    <a:moveTo>
                      <a:pt x="37" y="1"/>
                    </a:moveTo>
                    <a:lnTo>
                      <a:pt x="37" y="1"/>
                    </a:lnTo>
                    <a:cubicBezTo>
                      <a:pt x="0" y="1"/>
                      <a:pt x="12"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761;p54"/>
              <p:cNvSpPr/>
              <p:nvPr/>
            </p:nvSpPr>
            <p:spPr>
              <a:xfrm>
                <a:off x="3821225" y="4347250"/>
                <a:ext cx="106600" cy="86250"/>
              </a:xfrm>
              <a:custGeom>
                <a:avLst/>
                <a:gdLst/>
                <a:ahLst/>
                <a:cxnLst/>
                <a:rect l="l" t="t" r="r" b="b"/>
                <a:pathLst>
                  <a:path w="4264" h="3450" extrusionOk="0">
                    <a:moveTo>
                      <a:pt x="3842" y="1"/>
                    </a:moveTo>
                    <a:cubicBezTo>
                      <a:pt x="3818" y="1"/>
                      <a:pt x="3795" y="4"/>
                      <a:pt x="3771" y="15"/>
                    </a:cubicBezTo>
                    <a:cubicBezTo>
                      <a:pt x="3684" y="52"/>
                      <a:pt x="3598" y="101"/>
                      <a:pt x="3512" y="150"/>
                    </a:cubicBezTo>
                    <a:cubicBezTo>
                      <a:pt x="3463" y="187"/>
                      <a:pt x="3500" y="200"/>
                      <a:pt x="3512" y="200"/>
                    </a:cubicBezTo>
                    <a:cubicBezTo>
                      <a:pt x="3536" y="200"/>
                      <a:pt x="3536" y="200"/>
                      <a:pt x="3463" y="224"/>
                    </a:cubicBezTo>
                    <a:cubicBezTo>
                      <a:pt x="3401" y="237"/>
                      <a:pt x="3241" y="286"/>
                      <a:pt x="3142" y="310"/>
                    </a:cubicBezTo>
                    <a:cubicBezTo>
                      <a:pt x="2982" y="372"/>
                      <a:pt x="2822" y="409"/>
                      <a:pt x="2662" y="434"/>
                    </a:cubicBezTo>
                    <a:cubicBezTo>
                      <a:pt x="2551" y="409"/>
                      <a:pt x="2378" y="384"/>
                      <a:pt x="2354" y="384"/>
                    </a:cubicBezTo>
                    <a:cubicBezTo>
                      <a:pt x="2317" y="384"/>
                      <a:pt x="2169" y="471"/>
                      <a:pt x="2230" y="471"/>
                    </a:cubicBezTo>
                    <a:cubicBezTo>
                      <a:pt x="2304" y="483"/>
                      <a:pt x="2329" y="495"/>
                      <a:pt x="2230" y="495"/>
                    </a:cubicBezTo>
                    <a:cubicBezTo>
                      <a:pt x="2132" y="495"/>
                      <a:pt x="2169" y="582"/>
                      <a:pt x="2058" y="582"/>
                    </a:cubicBezTo>
                    <a:cubicBezTo>
                      <a:pt x="1976" y="582"/>
                      <a:pt x="1943" y="593"/>
                      <a:pt x="1919" y="593"/>
                    </a:cubicBezTo>
                    <a:cubicBezTo>
                      <a:pt x="1907" y="593"/>
                      <a:pt x="1898" y="590"/>
                      <a:pt x="1885" y="582"/>
                    </a:cubicBezTo>
                    <a:cubicBezTo>
                      <a:pt x="1868" y="570"/>
                      <a:pt x="1862" y="561"/>
                      <a:pt x="1852" y="561"/>
                    </a:cubicBezTo>
                    <a:cubicBezTo>
                      <a:pt x="1841" y="561"/>
                      <a:pt x="1827" y="573"/>
                      <a:pt x="1787" y="606"/>
                    </a:cubicBezTo>
                    <a:cubicBezTo>
                      <a:pt x="1725" y="668"/>
                      <a:pt x="1738" y="754"/>
                      <a:pt x="1639" y="754"/>
                    </a:cubicBezTo>
                    <a:cubicBezTo>
                      <a:pt x="1595" y="754"/>
                      <a:pt x="1566" y="749"/>
                      <a:pt x="1544" y="749"/>
                    </a:cubicBezTo>
                    <a:cubicBezTo>
                      <a:pt x="1516" y="749"/>
                      <a:pt x="1499" y="757"/>
                      <a:pt x="1479" y="791"/>
                    </a:cubicBezTo>
                    <a:cubicBezTo>
                      <a:pt x="1454" y="853"/>
                      <a:pt x="1454" y="902"/>
                      <a:pt x="1393" y="902"/>
                    </a:cubicBezTo>
                    <a:cubicBezTo>
                      <a:pt x="1375" y="902"/>
                      <a:pt x="1360" y="901"/>
                      <a:pt x="1348" y="901"/>
                    </a:cubicBezTo>
                    <a:cubicBezTo>
                      <a:pt x="1317" y="901"/>
                      <a:pt x="1299" y="907"/>
                      <a:pt x="1282" y="951"/>
                    </a:cubicBezTo>
                    <a:cubicBezTo>
                      <a:pt x="1257" y="1025"/>
                      <a:pt x="1282" y="1050"/>
                      <a:pt x="1220" y="1050"/>
                    </a:cubicBezTo>
                    <a:cubicBezTo>
                      <a:pt x="1171" y="1050"/>
                      <a:pt x="1137" y="1002"/>
                      <a:pt x="1113" y="1002"/>
                    </a:cubicBezTo>
                    <a:cubicBezTo>
                      <a:pt x="1107" y="1002"/>
                      <a:pt x="1102" y="1005"/>
                      <a:pt x="1097" y="1013"/>
                    </a:cubicBezTo>
                    <a:cubicBezTo>
                      <a:pt x="1072" y="1050"/>
                      <a:pt x="1097" y="1099"/>
                      <a:pt x="1134" y="1099"/>
                    </a:cubicBezTo>
                    <a:cubicBezTo>
                      <a:pt x="1171" y="1099"/>
                      <a:pt x="1306" y="1099"/>
                      <a:pt x="1232" y="1124"/>
                    </a:cubicBezTo>
                    <a:cubicBezTo>
                      <a:pt x="1158" y="1148"/>
                      <a:pt x="1023" y="1222"/>
                      <a:pt x="1097" y="1222"/>
                    </a:cubicBezTo>
                    <a:cubicBezTo>
                      <a:pt x="1171" y="1222"/>
                      <a:pt x="1368" y="1272"/>
                      <a:pt x="1306" y="1272"/>
                    </a:cubicBezTo>
                    <a:cubicBezTo>
                      <a:pt x="1208" y="1272"/>
                      <a:pt x="1109" y="1284"/>
                      <a:pt x="1011" y="1309"/>
                    </a:cubicBezTo>
                    <a:cubicBezTo>
                      <a:pt x="986" y="1321"/>
                      <a:pt x="1011" y="1345"/>
                      <a:pt x="1048" y="1358"/>
                    </a:cubicBezTo>
                    <a:cubicBezTo>
                      <a:pt x="1085" y="1370"/>
                      <a:pt x="1109" y="1382"/>
                      <a:pt x="1048" y="1382"/>
                    </a:cubicBezTo>
                    <a:cubicBezTo>
                      <a:pt x="986" y="1382"/>
                      <a:pt x="900" y="1444"/>
                      <a:pt x="949" y="1469"/>
                    </a:cubicBezTo>
                    <a:cubicBezTo>
                      <a:pt x="1011" y="1506"/>
                      <a:pt x="1023" y="1518"/>
                      <a:pt x="949" y="1518"/>
                    </a:cubicBezTo>
                    <a:cubicBezTo>
                      <a:pt x="887" y="1518"/>
                      <a:pt x="838" y="1543"/>
                      <a:pt x="924" y="1567"/>
                    </a:cubicBezTo>
                    <a:cubicBezTo>
                      <a:pt x="998" y="1580"/>
                      <a:pt x="1035" y="1580"/>
                      <a:pt x="924" y="1580"/>
                    </a:cubicBezTo>
                    <a:cubicBezTo>
                      <a:pt x="813" y="1592"/>
                      <a:pt x="813" y="1617"/>
                      <a:pt x="776" y="1666"/>
                    </a:cubicBezTo>
                    <a:cubicBezTo>
                      <a:pt x="740" y="1715"/>
                      <a:pt x="715" y="1690"/>
                      <a:pt x="666" y="1715"/>
                    </a:cubicBezTo>
                    <a:cubicBezTo>
                      <a:pt x="604" y="1752"/>
                      <a:pt x="579" y="1801"/>
                      <a:pt x="616" y="1814"/>
                    </a:cubicBezTo>
                    <a:cubicBezTo>
                      <a:pt x="647" y="1820"/>
                      <a:pt x="678" y="1823"/>
                      <a:pt x="709" y="1823"/>
                    </a:cubicBezTo>
                    <a:cubicBezTo>
                      <a:pt x="740" y="1823"/>
                      <a:pt x="770" y="1820"/>
                      <a:pt x="801" y="1814"/>
                    </a:cubicBezTo>
                    <a:cubicBezTo>
                      <a:pt x="887" y="1814"/>
                      <a:pt x="961" y="1851"/>
                      <a:pt x="875" y="1851"/>
                    </a:cubicBezTo>
                    <a:cubicBezTo>
                      <a:pt x="789" y="1851"/>
                      <a:pt x="752" y="1851"/>
                      <a:pt x="715" y="1912"/>
                    </a:cubicBezTo>
                    <a:cubicBezTo>
                      <a:pt x="678" y="1974"/>
                      <a:pt x="727" y="1986"/>
                      <a:pt x="690" y="2023"/>
                    </a:cubicBezTo>
                    <a:cubicBezTo>
                      <a:pt x="673" y="2036"/>
                      <a:pt x="665" y="2040"/>
                      <a:pt x="658" y="2040"/>
                    </a:cubicBezTo>
                    <a:cubicBezTo>
                      <a:pt x="649" y="2040"/>
                      <a:pt x="643" y="2033"/>
                      <a:pt x="620" y="2033"/>
                    </a:cubicBezTo>
                    <a:cubicBezTo>
                      <a:pt x="612" y="2033"/>
                      <a:pt x="603" y="2034"/>
                      <a:pt x="592" y="2035"/>
                    </a:cubicBezTo>
                    <a:cubicBezTo>
                      <a:pt x="505" y="2048"/>
                      <a:pt x="407" y="2085"/>
                      <a:pt x="419" y="2134"/>
                    </a:cubicBezTo>
                    <a:cubicBezTo>
                      <a:pt x="431" y="2183"/>
                      <a:pt x="468" y="2220"/>
                      <a:pt x="419" y="2220"/>
                    </a:cubicBezTo>
                    <a:cubicBezTo>
                      <a:pt x="358" y="2220"/>
                      <a:pt x="296" y="2245"/>
                      <a:pt x="247" y="2282"/>
                    </a:cubicBezTo>
                    <a:cubicBezTo>
                      <a:pt x="234" y="2307"/>
                      <a:pt x="210" y="2319"/>
                      <a:pt x="271" y="2344"/>
                    </a:cubicBezTo>
                    <a:cubicBezTo>
                      <a:pt x="283" y="2348"/>
                      <a:pt x="294" y="2350"/>
                      <a:pt x="304" y="2350"/>
                    </a:cubicBezTo>
                    <a:cubicBezTo>
                      <a:pt x="326" y="2350"/>
                      <a:pt x="344" y="2343"/>
                      <a:pt x="355" y="2343"/>
                    </a:cubicBezTo>
                    <a:cubicBezTo>
                      <a:pt x="365" y="2343"/>
                      <a:pt x="368" y="2350"/>
                      <a:pt x="358" y="2380"/>
                    </a:cubicBezTo>
                    <a:cubicBezTo>
                      <a:pt x="333" y="2454"/>
                      <a:pt x="296" y="2454"/>
                      <a:pt x="296" y="2504"/>
                    </a:cubicBezTo>
                    <a:cubicBezTo>
                      <a:pt x="308" y="2541"/>
                      <a:pt x="284" y="2578"/>
                      <a:pt x="259" y="2590"/>
                    </a:cubicBezTo>
                    <a:cubicBezTo>
                      <a:pt x="222" y="2627"/>
                      <a:pt x="259" y="2639"/>
                      <a:pt x="160" y="2639"/>
                    </a:cubicBezTo>
                    <a:cubicBezTo>
                      <a:pt x="154" y="2638"/>
                      <a:pt x="148" y="2637"/>
                      <a:pt x="141" y="2637"/>
                    </a:cubicBezTo>
                    <a:cubicBezTo>
                      <a:pt x="84" y="2637"/>
                      <a:pt x="24" y="2684"/>
                      <a:pt x="13" y="2750"/>
                    </a:cubicBezTo>
                    <a:cubicBezTo>
                      <a:pt x="0" y="2812"/>
                      <a:pt x="13" y="2984"/>
                      <a:pt x="99" y="2984"/>
                    </a:cubicBezTo>
                    <a:cubicBezTo>
                      <a:pt x="149" y="2976"/>
                      <a:pt x="183" y="2956"/>
                      <a:pt x="218" y="2956"/>
                    </a:cubicBezTo>
                    <a:cubicBezTo>
                      <a:pt x="235" y="2956"/>
                      <a:pt x="252" y="2960"/>
                      <a:pt x="271" y="2972"/>
                    </a:cubicBezTo>
                    <a:cubicBezTo>
                      <a:pt x="333" y="2997"/>
                      <a:pt x="284" y="3009"/>
                      <a:pt x="358" y="3009"/>
                    </a:cubicBezTo>
                    <a:cubicBezTo>
                      <a:pt x="444" y="3009"/>
                      <a:pt x="444" y="2972"/>
                      <a:pt x="444" y="2972"/>
                    </a:cubicBezTo>
                    <a:lnTo>
                      <a:pt x="468" y="3009"/>
                    </a:lnTo>
                    <a:cubicBezTo>
                      <a:pt x="486" y="3027"/>
                      <a:pt x="511" y="3038"/>
                      <a:pt x="538" y="3038"/>
                    </a:cubicBezTo>
                    <a:cubicBezTo>
                      <a:pt x="547" y="3038"/>
                      <a:pt x="557" y="3037"/>
                      <a:pt x="567" y="3034"/>
                    </a:cubicBezTo>
                    <a:cubicBezTo>
                      <a:pt x="592" y="3034"/>
                      <a:pt x="555" y="3058"/>
                      <a:pt x="542" y="3070"/>
                    </a:cubicBezTo>
                    <a:cubicBezTo>
                      <a:pt x="518" y="3083"/>
                      <a:pt x="493" y="3107"/>
                      <a:pt x="579" y="3107"/>
                    </a:cubicBezTo>
                    <a:cubicBezTo>
                      <a:pt x="653" y="3107"/>
                      <a:pt x="579" y="3157"/>
                      <a:pt x="542" y="3157"/>
                    </a:cubicBezTo>
                    <a:cubicBezTo>
                      <a:pt x="518" y="3169"/>
                      <a:pt x="518" y="3218"/>
                      <a:pt x="518" y="3255"/>
                    </a:cubicBezTo>
                    <a:cubicBezTo>
                      <a:pt x="518" y="3292"/>
                      <a:pt x="518" y="3317"/>
                      <a:pt x="493" y="3317"/>
                    </a:cubicBezTo>
                    <a:lnTo>
                      <a:pt x="579" y="3342"/>
                    </a:lnTo>
                    <a:cubicBezTo>
                      <a:pt x="666" y="3366"/>
                      <a:pt x="764" y="3391"/>
                      <a:pt x="850" y="3428"/>
                    </a:cubicBezTo>
                    <a:cubicBezTo>
                      <a:pt x="875" y="3440"/>
                      <a:pt x="883" y="3444"/>
                      <a:pt x="887" y="3444"/>
                    </a:cubicBezTo>
                    <a:cubicBezTo>
                      <a:pt x="894" y="3444"/>
                      <a:pt x="883" y="3428"/>
                      <a:pt x="949" y="3428"/>
                    </a:cubicBezTo>
                    <a:cubicBezTo>
                      <a:pt x="1048" y="3415"/>
                      <a:pt x="1183" y="3403"/>
                      <a:pt x="1232" y="3403"/>
                    </a:cubicBezTo>
                    <a:cubicBezTo>
                      <a:pt x="1282" y="3403"/>
                      <a:pt x="1282" y="3403"/>
                      <a:pt x="1343" y="3428"/>
                    </a:cubicBezTo>
                    <a:cubicBezTo>
                      <a:pt x="1372" y="3442"/>
                      <a:pt x="1398" y="3449"/>
                      <a:pt x="1416" y="3449"/>
                    </a:cubicBezTo>
                    <a:cubicBezTo>
                      <a:pt x="1445" y="3449"/>
                      <a:pt x="1457" y="3433"/>
                      <a:pt x="1442" y="3403"/>
                    </a:cubicBezTo>
                    <a:cubicBezTo>
                      <a:pt x="1430" y="3366"/>
                      <a:pt x="1393" y="3354"/>
                      <a:pt x="1319" y="3292"/>
                    </a:cubicBezTo>
                    <a:cubicBezTo>
                      <a:pt x="1183" y="3169"/>
                      <a:pt x="1072" y="3009"/>
                      <a:pt x="998" y="2824"/>
                    </a:cubicBezTo>
                    <a:cubicBezTo>
                      <a:pt x="998" y="2738"/>
                      <a:pt x="986" y="2713"/>
                      <a:pt x="986" y="2676"/>
                    </a:cubicBezTo>
                    <a:cubicBezTo>
                      <a:pt x="974" y="2615"/>
                      <a:pt x="961" y="2565"/>
                      <a:pt x="924" y="2528"/>
                    </a:cubicBezTo>
                    <a:cubicBezTo>
                      <a:pt x="887" y="2479"/>
                      <a:pt x="900" y="2479"/>
                      <a:pt x="924" y="2454"/>
                    </a:cubicBezTo>
                    <a:cubicBezTo>
                      <a:pt x="961" y="2430"/>
                      <a:pt x="1048" y="2380"/>
                      <a:pt x="1011" y="2368"/>
                    </a:cubicBezTo>
                    <a:cubicBezTo>
                      <a:pt x="974" y="2344"/>
                      <a:pt x="974" y="2307"/>
                      <a:pt x="1060" y="2294"/>
                    </a:cubicBezTo>
                    <a:cubicBezTo>
                      <a:pt x="1134" y="2282"/>
                      <a:pt x="1208" y="2294"/>
                      <a:pt x="1146" y="2245"/>
                    </a:cubicBezTo>
                    <a:cubicBezTo>
                      <a:pt x="1085" y="2196"/>
                      <a:pt x="1023" y="2208"/>
                      <a:pt x="1085" y="2171"/>
                    </a:cubicBezTo>
                    <a:cubicBezTo>
                      <a:pt x="1158" y="2134"/>
                      <a:pt x="1356" y="2146"/>
                      <a:pt x="1245" y="2097"/>
                    </a:cubicBezTo>
                    <a:cubicBezTo>
                      <a:pt x="1183" y="2060"/>
                      <a:pt x="1121" y="2035"/>
                      <a:pt x="1048" y="2023"/>
                    </a:cubicBezTo>
                    <a:cubicBezTo>
                      <a:pt x="1011" y="2014"/>
                      <a:pt x="1015" y="1985"/>
                      <a:pt x="1054" y="1985"/>
                    </a:cubicBezTo>
                    <a:cubicBezTo>
                      <a:pt x="1068" y="1985"/>
                      <a:pt x="1086" y="1989"/>
                      <a:pt x="1109" y="1999"/>
                    </a:cubicBezTo>
                    <a:cubicBezTo>
                      <a:pt x="1157" y="2019"/>
                      <a:pt x="1185" y="2028"/>
                      <a:pt x="1214" y="2028"/>
                    </a:cubicBezTo>
                    <a:cubicBezTo>
                      <a:pt x="1237" y="2028"/>
                      <a:pt x="1261" y="2022"/>
                      <a:pt x="1294" y="2011"/>
                    </a:cubicBezTo>
                    <a:cubicBezTo>
                      <a:pt x="1305" y="2006"/>
                      <a:pt x="1317" y="2005"/>
                      <a:pt x="1329" y="2005"/>
                    </a:cubicBezTo>
                    <a:cubicBezTo>
                      <a:pt x="1359" y="2005"/>
                      <a:pt x="1388" y="2015"/>
                      <a:pt x="1401" y="2015"/>
                    </a:cubicBezTo>
                    <a:cubicBezTo>
                      <a:pt x="1410" y="2015"/>
                      <a:pt x="1410" y="2008"/>
                      <a:pt x="1393" y="1986"/>
                    </a:cubicBezTo>
                    <a:cubicBezTo>
                      <a:pt x="1359" y="1919"/>
                      <a:pt x="1294" y="1861"/>
                      <a:pt x="1330" y="1861"/>
                    </a:cubicBezTo>
                    <a:cubicBezTo>
                      <a:pt x="1334" y="1861"/>
                      <a:pt x="1338" y="1862"/>
                      <a:pt x="1343" y="1863"/>
                    </a:cubicBezTo>
                    <a:cubicBezTo>
                      <a:pt x="1403" y="1873"/>
                      <a:pt x="1454" y="1907"/>
                      <a:pt x="1472" y="1907"/>
                    </a:cubicBezTo>
                    <a:cubicBezTo>
                      <a:pt x="1476" y="1907"/>
                      <a:pt x="1479" y="1905"/>
                      <a:pt x="1479" y="1900"/>
                    </a:cubicBezTo>
                    <a:cubicBezTo>
                      <a:pt x="1479" y="1863"/>
                      <a:pt x="1553" y="1838"/>
                      <a:pt x="1442" y="1801"/>
                    </a:cubicBezTo>
                    <a:cubicBezTo>
                      <a:pt x="1343" y="1764"/>
                      <a:pt x="1245" y="1727"/>
                      <a:pt x="1331" y="1727"/>
                    </a:cubicBezTo>
                    <a:cubicBezTo>
                      <a:pt x="1407" y="1737"/>
                      <a:pt x="1491" y="1776"/>
                      <a:pt x="1531" y="1776"/>
                    </a:cubicBezTo>
                    <a:cubicBezTo>
                      <a:pt x="1542" y="1776"/>
                      <a:pt x="1550" y="1773"/>
                      <a:pt x="1553" y="1764"/>
                    </a:cubicBezTo>
                    <a:cubicBezTo>
                      <a:pt x="1577" y="1727"/>
                      <a:pt x="1602" y="1727"/>
                      <a:pt x="1540" y="1666"/>
                    </a:cubicBezTo>
                    <a:cubicBezTo>
                      <a:pt x="1484" y="1619"/>
                      <a:pt x="1464" y="1579"/>
                      <a:pt x="1484" y="1579"/>
                    </a:cubicBezTo>
                    <a:cubicBezTo>
                      <a:pt x="1491" y="1579"/>
                      <a:pt x="1501" y="1583"/>
                      <a:pt x="1516" y="1592"/>
                    </a:cubicBezTo>
                    <a:cubicBezTo>
                      <a:pt x="1536" y="1604"/>
                      <a:pt x="1558" y="1609"/>
                      <a:pt x="1581" y="1609"/>
                    </a:cubicBezTo>
                    <a:cubicBezTo>
                      <a:pt x="1629" y="1609"/>
                      <a:pt x="1679" y="1584"/>
                      <a:pt x="1713" y="1543"/>
                    </a:cubicBezTo>
                    <a:cubicBezTo>
                      <a:pt x="1725" y="1481"/>
                      <a:pt x="1848" y="1506"/>
                      <a:pt x="1787" y="1456"/>
                    </a:cubicBezTo>
                    <a:cubicBezTo>
                      <a:pt x="1725" y="1407"/>
                      <a:pt x="1639" y="1419"/>
                      <a:pt x="1725" y="1407"/>
                    </a:cubicBezTo>
                    <a:cubicBezTo>
                      <a:pt x="1824" y="1407"/>
                      <a:pt x="1910" y="1358"/>
                      <a:pt x="1898" y="1309"/>
                    </a:cubicBezTo>
                    <a:cubicBezTo>
                      <a:pt x="1898" y="1270"/>
                      <a:pt x="1903" y="1251"/>
                      <a:pt x="1915" y="1251"/>
                    </a:cubicBezTo>
                    <a:cubicBezTo>
                      <a:pt x="1923" y="1251"/>
                      <a:pt x="1933" y="1258"/>
                      <a:pt x="1947" y="1272"/>
                    </a:cubicBezTo>
                    <a:cubicBezTo>
                      <a:pt x="1974" y="1290"/>
                      <a:pt x="2007" y="1327"/>
                      <a:pt x="2024" y="1327"/>
                    </a:cubicBezTo>
                    <a:cubicBezTo>
                      <a:pt x="2030" y="1327"/>
                      <a:pt x="2033" y="1322"/>
                      <a:pt x="2033" y="1309"/>
                    </a:cubicBezTo>
                    <a:cubicBezTo>
                      <a:pt x="2021" y="1247"/>
                      <a:pt x="1947" y="1222"/>
                      <a:pt x="2021" y="1222"/>
                    </a:cubicBezTo>
                    <a:cubicBezTo>
                      <a:pt x="2095" y="1222"/>
                      <a:pt x="2181" y="1222"/>
                      <a:pt x="2193" y="1185"/>
                    </a:cubicBezTo>
                    <a:cubicBezTo>
                      <a:pt x="2218" y="1148"/>
                      <a:pt x="2206" y="1111"/>
                      <a:pt x="2169" y="1111"/>
                    </a:cubicBezTo>
                    <a:cubicBezTo>
                      <a:pt x="2120" y="1099"/>
                      <a:pt x="2120" y="1111"/>
                      <a:pt x="2193" y="1062"/>
                    </a:cubicBezTo>
                    <a:cubicBezTo>
                      <a:pt x="2292" y="1000"/>
                      <a:pt x="2391" y="939"/>
                      <a:pt x="2501" y="890"/>
                    </a:cubicBezTo>
                    <a:cubicBezTo>
                      <a:pt x="2625" y="840"/>
                      <a:pt x="2994" y="742"/>
                      <a:pt x="3105" y="692"/>
                    </a:cubicBezTo>
                    <a:cubicBezTo>
                      <a:pt x="3216" y="631"/>
                      <a:pt x="3771" y="495"/>
                      <a:pt x="3931" y="409"/>
                    </a:cubicBezTo>
                    <a:cubicBezTo>
                      <a:pt x="4079" y="323"/>
                      <a:pt x="4263" y="175"/>
                      <a:pt x="4239" y="126"/>
                    </a:cubicBezTo>
                    <a:cubicBezTo>
                      <a:pt x="4206" y="50"/>
                      <a:pt x="4136" y="12"/>
                      <a:pt x="4062" y="12"/>
                    </a:cubicBezTo>
                    <a:cubicBezTo>
                      <a:pt x="4051" y="12"/>
                      <a:pt x="4040" y="13"/>
                      <a:pt x="4029" y="15"/>
                    </a:cubicBezTo>
                    <a:cubicBezTo>
                      <a:pt x="4018" y="16"/>
                      <a:pt x="4007" y="17"/>
                      <a:pt x="3996" y="17"/>
                    </a:cubicBezTo>
                    <a:cubicBezTo>
                      <a:pt x="3940" y="17"/>
                      <a:pt x="3891" y="1"/>
                      <a:pt x="384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762;p54"/>
              <p:cNvSpPr/>
              <p:nvPr/>
            </p:nvSpPr>
            <p:spPr>
              <a:xfrm>
                <a:off x="4097525" y="4309975"/>
                <a:ext cx="36675" cy="21750"/>
              </a:xfrm>
              <a:custGeom>
                <a:avLst/>
                <a:gdLst/>
                <a:ahLst/>
                <a:cxnLst/>
                <a:rect l="l" t="t" r="r" b="b"/>
                <a:pathLst>
                  <a:path w="1467" h="870" extrusionOk="0">
                    <a:moveTo>
                      <a:pt x="757" y="0"/>
                    </a:moveTo>
                    <a:cubicBezTo>
                      <a:pt x="751" y="0"/>
                      <a:pt x="745" y="1"/>
                      <a:pt x="740" y="3"/>
                    </a:cubicBezTo>
                    <a:cubicBezTo>
                      <a:pt x="703" y="3"/>
                      <a:pt x="691" y="27"/>
                      <a:pt x="703" y="64"/>
                    </a:cubicBezTo>
                    <a:cubicBezTo>
                      <a:pt x="712" y="82"/>
                      <a:pt x="727" y="120"/>
                      <a:pt x="711" y="120"/>
                    </a:cubicBezTo>
                    <a:cubicBezTo>
                      <a:pt x="705" y="120"/>
                      <a:pt x="695" y="114"/>
                      <a:pt x="678" y="101"/>
                    </a:cubicBezTo>
                    <a:cubicBezTo>
                      <a:pt x="642" y="65"/>
                      <a:pt x="619" y="42"/>
                      <a:pt x="590" y="42"/>
                    </a:cubicBezTo>
                    <a:cubicBezTo>
                      <a:pt x="580" y="42"/>
                      <a:pt x="568" y="45"/>
                      <a:pt x="555" y="52"/>
                    </a:cubicBezTo>
                    <a:cubicBezTo>
                      <a:pt x="530" y="64"/>
                      <a:pt x="493" y="89"/>
                      <a:pt x="469" y="113"/>
                    </a:cubicBezTo>
                    <a:cubicBezTo>
                      <a:pt x="444" y="150"/>
                      <a:pt x="370" y="187"/>
                      <a:pt x="432" y="212"/>
                    </a:cubicBezTo>
                    <a:cubicBezTo>
                      <a:pt x="493" y="237"/>
                      <a:pt x="617" y="249"/>
                      <a:pt x="530" y="249"/>
                    </a:cubicBezTo>
                    <a:cubicBezTo>
                      <a:pt x="522" y="247"/>
                      <a:pt x="512" y="246"/>
                      <a:pt x="503" y="246"/>
                    </a:cubicBezTo>
                    <a:cubicBezTo>
                      <a:pt x="460" y="246"/>
                      <a:pt x="411" y="268"/>
                      <a:pt x="370" y="298"/>
                    </a:cubicBezTo>
                    <a:cubicBezTo>
                      <a:pt x="346" y="323"/>
                      <a:pt x="309" y="335"/>
                      <a:pt x="358" y="385"/>
                    </a:cubicBezTo>
                    <a:cubicBezTo>
                      <a:pt x="393" y="411"/>
                      <a:pt x="461" y="431"/>
                      <a:pt x="459" y="431"/>
                    </a:cubicBezTo>
                    <a:cubicBezTo>
                      <a:pt x="458" y="431"/>
                      <a:pt x="447" y="428"/>
                      <a:pt x="419" y="421"/>
                    </a:cubicBezTo>
                    <a:cubicBezTo>
                      <a:pt x="402" y="418"/>
                      <a:pt x="387" y="416"/>
                      <a:pt x="373" y="416"/>
                    </a:cubicBezTo>
                    <a:cubicBezTo>
                      <a:pt x="294" y="416"/>
                      <a:pt x="255" y="470"/>
                      <a:pt x="235" y="532"/>
                    </a:cubicBezTo>
                    <a:cubicBezTo>
                      <a:pt x="185" y="606"/>
                      <a:pt x="136" y="680"/>
                      <a:pt x="74" y="754"/>
                    </a:cubicBezTo>
                    <a:cubicBezTo>
                      <a:pt x="50" y="779"/>
                      <a:pt x="1" y="853"/>
                      <a:pt x="37" y="865"/>
                    </a:cubicBezTo>
                    <a:cubicBezTo>
                      <a:pt x="54" y="865"/>
                      <a:pt x="102" y="870"/>
                      <a:pt x="156" y="870"/>
                    </a:cubicBezTo>
                    <a:cubicBezTo>
                      <a:pt x="223" y="870"/>
                      <a:pt x="299" y="862"/>
                      <a:pt x="333" y="828"/>
                    </a:cubicBezTo>
                    <a:cubicBezTo>
                      <a:pt x="395" y="779"/>
                      <a:pt x="469" y="754"/>
                      <a:pt x="555" y="754"/>
                    </a:cubicBezTo>
                    <a:cubicBezTo>
                      <a:pt x="598" y="757"/>
                      <a:pt x="642" y="759"/>
                      <a:pt x="686" y="759"/>
                    </a:cubicBezTo>
                    <a:cubicBezTo>
                      <a:pt x="807" y="759"/>
                      <a:pt x="931" y="748"/>
                      <a:pt x="1048" y="730"/>
                    </a:cubicBezTo>
                    <a:cubicBezTo>
                      <a:pt x="1245" y="668"/>
                      <a:pt x="1405" y="680"/>
                      <a:pt x="1430" y="606"/>
                    </a:cubicBezTo>
                    <a:cubicBezTo>
                      <a:pt x="1454" y="520"/>
                      <a:pt x="1467" y="446"/>
                      <a:pt x="1417" y="385"/>
                    </a:cubicBezTo>
                    <a:cubicBezTo>
                      <a:pt x="1356" y="335"/>
                      <a:pt x="1344" y="385"/>
                      <a:pt x="1257" y="298"/>
                    </a:cubicBezTo>
                    <a:cubicBezTo>
                      <a:pt x="1178" y="219"/>
                      <a:pt x="1120" y="161"/>
                      <a:pt x="1064" y="161"/>
                    </a:cubicBezTo>
                    <a:cubicBezTo>
                      <a:pt x="1058" y="161"/>
                      <a:pt x="1053" y="162"/>
                      <a:pt x="1048" y="163"/>
                    </a:cubicBezTo>
                    <a:cubicBezTo>
                      <a:pt x="988" y="175"/>
                      <a:pt x="803" y="324"/>
                      <a:pt x="768" y="324"/>
                    </a:cubicBezTo>
                    <a:cubicBezTo>
                      <a:pt x="766" y="324"/>
                      <a:pt x="765" y="323"/>
                      <a:pt x="764" y="323"/>
                    </a:cubicBezTo>
                    <a:cubicBezTo>
                      <a:pt x="740" y="323"/>
                      <a:pt x="875" y="126"/>
                      <a:pt x="875" y="76"/>
                    </a:cubicBezTo>
                    <a:cubicBezTo>
                      <a:pt x="875" y="34"/>
                      <a:pt x="801" y="0"/>
                      <a:pt x="7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763;p54"/>
              <p:cNvSpPr/>
              <p:nvPr/>
            </p:nvSpPr>
            <p:spPr>
              <a:xfrm>
                <a:off x="4065175" y="4298200"/>
                <a:ext cx="37300" cy="21250"/>
              </a:xfrm>
              <a:custGeom>
                <a:avLst/>
                <a:gdLst/>
                <a:ahLst/>
                <a:cxnLst/>
                <a:rect l="l" t="t" r="r" b="b"/>
                <a:pathLst>
                  <a:path w="1492" h="850" extrusionOk="0">
                    <a:moveTo>
                      <a:pt x="823" y="1"/>
                    </a:moveTo>
                    <a:cubicBezTo>
                      <a:pt x="808" y="1"/>
                      <a:pt x="792" y="2"/>
                      <a:pt x="777" y="5"/>
                    </a:cubicBezTo>
                    <a:cubicBezTo>
                      <a:pt x="728" y="18"/>
                      <a:pt x="531" y="30"/>
                      <a:pt x="518" y="67"/>
                    </a:cubicBezTo>
                    <a:cubicBezTo>
                      <a:pt x="518" y="85"/>
                      <a:pt x="494" y="89"/>
                      <a:pt x="469" y="89"/>
                    </a:cubicBezTo>
                    <a:cubicBezTo>
                      <a:pt x="457" y="89"/>
                      <a:pt x="444" y="88"/>
                      <a:pt x="435" y="88"/>
                    </a:cubicBezTo>
                    <a:cubicBezTo>
                      <a:pt x="426" y="88"/>
                      <a:pt x="420" y="89"/>
                      <a:pt x="420" y="92"/>
                    </a:cubicBezTo>
                    <a:cubicBezTo>
                      <a:pt x="420" y="104"/>
                      <a:pt x="235" y="202"/>
                      <a:pt x="321" y="202"/>
                    </a:cubicBezTo>
                    <a:cubicBezTo>
                      <a:pt x="420" y="202"/>
                      <a:pt x="407" y="227"/>
                      <a:pt x="346" y="227"/>
                    </a:cubicBezTo>
                    <a:cubicBezTo>
                      <a:pt x="284" y="239"/>
                      <a:pt x="235" y="264"/>
                      <a:pt x="186" y="313"/>
                    </a:cubicBezTo>
                    <a:cubicBezTo>
                      <a:pt x="161" y="350"/>
                      <a:pt x="112" y="375"/>
                      <a:pt x="75" y="387"/>
                    </a:cubicBezTo>
                    <a:cubicBezTo>
                      <a:pt x="38" y="400"/>
                      <a:pt x="1" y="412"/>
                      <a:pt x="87" y="424"/>
                    </a:cubicBezTo>
                    <a:cubicBezTo>
                      <a:pt x="173" y="437"/>
                      <a:pt x="272" y="449"/>
                      <a:pt x="284" y="511"/>
                    </a:cubicBezTo>
                    <a:cubicBezTo>
                      <a:pt x="296" y="584"/>
                      <a:pt x="346" y="646"/>
                      <a:pt x="420" y="683"/>
                    </a:cubicBezTo>
                    <a:cubicBezTo>
                      <a:pt x="448" y="695"/>
                      <a:pt x="466" y="698"/>
                      <a:pt x="481" y="698"/>
                    </a:cubicBezTo>
                    <a:cubicBezTo>
                      <a:pt x="493" y="698"/>
                      <a:pt x="504" y="696"/>
                      <a:pt x="516" y="696"/>
                    </a:cubicBezTo>
                    <a:cubicBezTo>
                      <a:pt x="536" y="696"/>
                      <a:pt x="560" y="700"/>
                      <a:pt x="605" y="720"/>
                    </a:cubicBezTo>
                    <a:cubicBezTo>
                      <a:pt x="715" y="782"/>
                      <a:pt x="839" y="819"/>
                      <a:pt x="974" y="843"/>
                    </a:cubicBezTo>
                    <a:cubicBezTo>
                      <a:pt x="1019" y="843"/>
                      <a:pt x="1106" y="849"/>
                      <a:pt x="1193" y="849"/>
                    </a:cubicBezTo>
                    <a:cubicBezTo>
                      <a:pt x="1324" y="849"/>
                      <a:pt x="1452" y="836"/>
                      <a:pt x="1430" y="769"/>
                    </a:cubicBezTo>
                    <a:cubicBezTo>
                      <a:pt x="1396" y="678"/>
                      <a:pt x="1255" y="533"/>
                      <a:pt x="1275" y="533"/>
                    </a:cubicBezTo>
                    <a:cubicBezTo>
                      <a:pt x="1276" y="533"/>
                      <a:pt x="1279" y="533"/>
                      <a:pt x="1282" y="535"/>
                    </a:cubicBezTo>
                    <a:cubicBezTo>
                      <a:pt x="1303" y="542"/>
                      <a:pt x="1333" y="557"/>
                      <a:pt x="1356" y="557"/>
                    </a:cubicBezTo>
                    <a:cubicBezTo>
                      <a:pt x="1374" y="557"/>
                      <a:pt x="1388" y="549"/>
                      <a:pt x="1393" y="523"/>
                    </a:cubicBezTo>
                    <a:cubicBezTo>
                      <a:pt x="1381" y="461"/>
                      <a:pt x="1381" y="400"/>
                      <a:pt x="1393" y="338"/>
                    </a:cubicBezTo>
                    <a:cubicBezTo>
                      <a:pt x="1405" y="289"/>
                      <a:pt x="1492" y="252"/>
                      <a:pt x="1430" y="202"/>
                    </a:cubicBezTo>
                    <a:cubicBezTo>
                      <a:pt x="1381" y="153"/>
                      <a:pt x="1295" y="79"/>
                      <a:pt x="1221" y="79"/>
                    </a:cubicBezTo>
                    <a:cubicBezTo>
                      <a:pt x="1134" y="79"/>
                      <a:pt x="1134" y="104"/>
                      <a:pt x="1110" y="141"/>
                    </a:cubicBezTo>
                    <a:cubicBezTo>
                      <a:pt x="1073" y="178"/>
                      <a:pt x="986" y="153"/>
                      <a:pt x="950" y="178"/>
                    </a:cubicBezTo>
                    <a:cubicBezTo>
                      <a:pt x="923" y="187"/>
                      <a:pt x="870" y="221"/>
                      <a:pt x="857" y="221"/>
                    </a:cubicBezTo>
                    <a:cubicBezTo>
                      <a:pt x="852" y="221"/>
                      <a:pt x="853" y="216"/>
                      <a:pt x="863" y="202"/>
                    </a:cubicBezTo>
                    <a:cubicBezTo>
                      <a:pt x="900" y="153"/>
                      <a:pt x="999" y="79"/>
                      <a:pt x="950" y="42"/>
                    </a:cubicBezTo>
                    <a:cubicBezTo>
                      <a:pt x="913" y="15"/>
                      <a:pt x="869" y="1"/>
                      <a:pt x="82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64;p54"/>
              <p:cNvSpPr/>
              <p:nvPr/>
            </p:nvSpPr>
            <p:spPr>
              <a:xfrm>
                <a:off x="4055325" y="4299550"/>
                <a:ext cx="14800" cy="6200"/>
              </a:xfrm>
              <a:custGeom>
                <a:avLst/>
                <a:gdLst/>
                <a:ahLst/>
                <a:cxnLst/>
                <a:rect l="l" t="t" r="r" b="b"/>
                <a:pathLst>
                  <a:path w="592" h="248" extrusionOk="0">
                    <a:moveTo>
                      <a:pt x="61" y="1"/>
                    </a:moveTo>
                    <a:cubicBezTo>
                      <a:pt x="33" y="1"/>
                      <a:pt x="16" y="8"/>
                      <a:pt x="25" y="25"/>
                    </a:cubicBezTo>
                    <a:cubicBezTo>
                      <a:pt x="62" y="75"/>
                      <a:pt x="0" y="148"/>
                      <a:pt x="62" y="161"/>
                    </a:cubicBezTo>
                    <a:cubicBezTo>
                      <a:pt x="124" y="173"/>
                      <a:pt x="185" y="198"/>
                      <a:pt x="247" y="235"/>
                    </a:cubicBezTo>
                    <a:cubicBezTo>
                      <a:pt x="269" y="243"/>
                      <a:pt x="292" y="248"/>
                      <a:pt x="316" y="248"/>
                    </a:cubicBezTo>
                    <a:cubicBezTo>
                      <a:pt x="361" y="248"/>
                      <a:pt x="409" y="234"/>
                      <a:pt x="456" y="210"/>
                    </a:cubicBezTo>
                    <a:cubicBezTo>
                      <a:pt x="506" y="173"/>
                      <a:pt x="592" y="136"/>
                      <a:pt x="567" y="124"/>
                    </a:cubicBezTo>
                    <a:cubicBezTo>
                      <a:pt x="530" y="87"/>
                      <a:pt x="493" y="75"/>
                      <a:pt x="456" y="50"/>
                    </a:cubicBezTo>
                    <a:cubicBezTo>
                      <a:pt x="382" y="50"/>
                      <a:pt x="309" y="50"/>
                      <a:pt x="247" y="38"/>
                    </a:cubicBezTo>
                    <a:cubicBezTo>
                      <a:pt x="200" y="22"/>
                      <a:pt x="112" y="1"/>
                      <a:pt x="6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765;p54"/>
              <p:cNvSpPr/>
              <p:nvPr/>
            </p:nvSpPr>
            <p:spPr>
              <a:xfrm>
                <a:off x="4058100" y="4279675"/>
                <a:ext cx="31125" cy="20875"/>
              </a:xfrm>
              <a:custGeom>
                <a:avLst/>
                <a:gdLst/>
                <a:ahLst/>
                <a:cxnLst/>
                <a:rect l="l" t="t" r="r" b="b"/>
                <a:pathLst>
                  <a:path w="1245" h="835" extrusionOk="0">
                    <a:moveTo>
                      <a:pt x="898" y="0"/>
                    </a:moveTo>
                    <a:cubicBezTo>
                      <a:pt x="876" y="0"/>
                      <a:pt x="843" y="18"/>
                      <a:pt x="801" y="32"/>
                    </a:cubicBezTo>
                    <a:cubicBezTo>
                      <a:pt x="715" y="81"/>
                      <a:pt x="616" y="118"/>
                      <a:pt x="530" y="155"/>
                    </a:cubicBezTo>
                    <a:cubicBezTo>
                      <a:pt x="444" y="167"/>
                      <a:pt x="358" y="217"/>
                      <a:pt x="296" y="266"/>
                    </a:cubicBezTo>
                    <a:cubicBezTo>
                      <a:pt x="261" y="310"/>
                      <a:pt x="263" y="316"/>
                      <a:pt x="286" y="316"/>
                    </a:cubicBezTo>
                    <a:cubicBezTo>
                      <a:pt x="295" y="316"/>
                      <a:pt x="307" y="315"/>
                      <a:pt x="321" y="315"/>
                    </a:cubicBezTo>
                    <a:cubicBezTo>
                      <a:pt x="370" y="315"/>
                      <a:pt x="345" y="340"/>
                      <a:pt x="308" y="389"/>
                    </a:cubicBezTo>
                    <a:cubicBezTo>
                      <a:pt x="271" y="438"/>
                      <a:pt x="259" y="488"/>
                      <a:pt x="185" y="512"/>
                    </a:cubicBezTo>
                    <a:cubicBezTo>
                      <a:pt x="124" y="537"/>
                      <a:pt x="111" y="549"/>
                      <a:pt x="173" y="562"/>
                    </a:cubicBezTo>
                    <a:cubicBezTo>
                      <a:pt x="222" y="574"/>
                      <a:pt x="185" y="586"/>
                      <a:pt x="111" y="586"/>
                    </a:cubicBezTo>
                    <a:cubicBezTo>
                      <a:pt x="50" y="586"/>
                      <a:pt x="0" y="660"/>
                      <a:pt x="111" y="660"/>
                    </a:cubicBezTo>
                    <a:cubicBezTo>
                      <a:pt x="210" y="660"/>
                      <a:pt x="284" y="672"/>
                      <a:pt x="234" y="672"/>
                    </a:cubicBezTo>
                    <a:cubicBezTo>
                      <a:pt x="198" y="672"/>
                      <a:pt x="161" y="672"/>
                      <a:pt x="185" y="709"/>
                    </a:cubicBezTo>
                    <a:cubicBezTo>
                      <a:pt x="198" y="746"/>
                      <a:pt x="321" y="783"/>
                      <a:pt x="370" y="808"/>
                    </a:cubicBezTo>
                    <a:cubicBezTo>
                      <a:pt x="404" y="825"/>
                      <a:pt x="444" y="834"/>
                      <a:pt x="485" y="834"/>
                    </a:cubicBezTo>
                    <a:cubicBezTo>
                      <a:pt x="533" y="834"/>
                      <a:pt x="583" y="822"/>
                      <a:pt x="629" y="796"/>
                    </a:cubicBezTo>
                    <a:cubicBezTo>
                      <a:pt x="690" y="771"/>
                      <a:pt x="814" y="734"/>
                      <a:pt x="851" y="734"/>
                    </a:cubicBezTo>
                    <a:cubicBezTo>
                      <a:pt x="900" y="722"/>
                      <a:pt x="1011" y="660"/>
                      <a:pt x="1085" y="648"/>
                    </a:cubicBezTo>
                    <a:cubicBezTo>
                      <a:pt x="1146" y="635"/>
                      <a:pt x="1122" y="562"/>
                      <a:pt x="1048" y="488"/>
                    </a:cubicBezTo>
                    <a:cubicBezTo>
                      <a:pt x="986" y="426"/>
                      <a:pt x="1060" y="401"/>
                      <a:pt x="1109" y="401"/>
                    </a:cubicBezTo>
                    <a:cubicBezTo>
                      <a:pt x="1159" y="401"/>
                      <a:pt x="1245" y="401"/>
                      <a:pt x="1245" y="377"/>
                    </a:cubicBezTo>
                    <a:cubicBezTo>
                      <a:pt x="1245" y="340"/>
                      <a:pt x="1072" y="266"/>
                      <a:pt x="974" y="192"/>
                    </a:cubicBezTo>
                    <a:cubicBezTo>
                      <a:pt x="888" y="118"/>
                      <a:pt x="937" y="106"/>
                      <a:pt x="924" y="44"/>
                    </a:cubicBezTo>
                    <a:cubicBezTo>
                      <a:pt x="924" y="11"/>
                      <a:pt x="915" y="0"/>
                      <a:pt x="89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766;p54"/>
              <p:cNvSpPr/>
              <p:nvPr/>
            </p:nvSpPr>
            <p:spPr>
              <a:xfrm>
                <a:off x="4376000" y="4367675"/>
                <a:ext cx="29575" cy="11400"/>
              </a:xfrm>
              <a:custGeom>
                <a:avLst/>
                <a:gdLst/>
                <a:ahLst/>
                <a:cxnLst/>
                <a:rect l="l" t="t" r="r" b="b"/>
                <a:pathLst>
                  <a:path w="1183" h="456" extrusionOk="0">
                    <a:moveTo>
                      <a:pt x="178" y="0"/>
                    </a:moveTo>
                    <a:cubicBezTo>
                      <a:pt x="170" y="0"/>
                      <a:pt x="157" y="10"/>
                      <a:pt x="136" y="36"/>
                    </a:cubicBezTo>
                    <a:cubicBezTo>
                      <a:pt x="86" y="97"/>
                      <a:pt x="0" y="196"/>
                      <a:pt x="74" y="208"/>
                    </a:cubicBezTo>
                    <a:cubicBezTo>
                      <a:pt x="148" y="208"/>
                      <a:pt x="136" y="208"/>
                      <a:pt x="197" y="257"/>
                    </a:cubicBezTo>
                    <a:cubicBezTo>
                      <a:pt x="246" y="319"/>
                      <a:pt x="246" y="319"/>
                      <a:pt x="333" y="331"/>
                    </a:cubicBezTo>
                    <a:cubicBezTo>
                      <a:pt x="419" y="381"/>
                      <a:pt x="518" y="418"/>
                      <a:pt x="616" y="442"/>
                    </a:cubicBezTo>
                    <a:cubicBezTo>
                      <a:pt x="663" y="452"/>
                      <a:pt x="712" y="456"/>
                      <a:pt x="761" y="456"/>
                    </a:cubicBezTo>
                    <a:cubicBezTo>
                      <a:pt x="841" y="456"/>
                      <a:pt x="922" y="445"/>
                      <a:pt x="998" y="430"/>
                    </a:cubicBezTo>
                    <a:cubicBezTo>
                      <a:pt x="1097" y="405"/>
                      <a:pt x="1183" y="307"/>
                      <a:pt x="1171" y="270"/>
                    </a:cubicBezTo>
                    <a:cubicBezTo>
                      <a:pt x="1165" y="261"/>
                      <a:pt x="1161" y="258"/>
                      <a:pt x="1157" y="258"/>
                    </a:cubicBezTo>
                    <a:cubicBezTo>
                      <a:pt x="1144" y="258"/>
                      <a:pt x="1138" y="297"/>
                      <a:pt x="1109" y="307"/>
                    </a:cubicBezTo>
                    <a:cubicBezTo>
                      <a:pt x="1072" y="307"/>
                      <a:pt x="1047" y="257"/>
                      <a:pt x="1023" y="245"/>
                    </a:cubicBezTo>
                    <a:cubicBezTo>
                      <a:pt x="949" y="208"/>
                      <a:pt x="875" y="183"/>
                      <a:pt x="801" y="171"/>
                    </a:cubicBezTo>
                    <a:cubicBezTo>
                      <a:pt x="782" y="171"/>
                      <a:pt x="757" y="192"/>
                      <a:pt x="725" y="192"/>
                    </a:cubicBezTo>
                    <a:cubicBezTo>
                      <a:pt x="714" y="192"/>
                      <a:pt x="702" y="190"/>
                      <a:pt x="690" y="183"/>
                    </a:cubicBezTo>
                    <a:cubicBezTo>
                      <a:pt x="641" y="147"/>
                      <a:pt x="653" y="110"/>
                      <a:pt x="604" y="110"/>
                    </a:cubicBezTo>
                    <a:cubicBezTo>
                      <a:pt x="551" y="101"/>
                      <a:pt x="499" y="92"/>
                      <a:pt x="451" y="92"/>
                    </a:cubicBezTo>
                    <a:cubicBezTo>
                      <a:pt x="431" y="92"/>
                      <a:pt x="412" y="94"/>
                      <a:pt x="394" y="97"/>
                    </a:cubicBezTo>
                    <a:cubicBezTo>
                      <a:pt x="345" y="110"/>
                      <a:pt x="296" y="122"/>
                      <a:pt x="246" y="122"/>
                    </a:cubicBezTo>
                    <a:cubicBezTo>
                      <a:pt x="197" y="122"/>
                      <a:pt x="234" y="60"/>
                      <a:pt x="209" y="48"/>
                    </a:cubicBezTo>
                    <a:cubicBezTo>
                      <a:pt x="194" y="32"/>
                      <a:pt x="193" y="0"/>
                      <a:pt x="17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6767;p54"/>
              <p:cNvSpPr/>
              <p:nvPr/>
            </p:nvSpPr>
            <p:spPr>
              <a:xfrm>
                <a:off x="4339650" y="4390975"/>
                <a:ext cx="24350" cy="9650"/>
              </a:xfrm>
              <a:custGeom>
                <a:avLst/>
                <a:gdLst/>
                <a:ahLst/>
                <a:cxnLst/>
                <a:rect l="l" t="t" r="r" b="b"/>
                <a:pathLst>
                  <a:path w="974" h="386" extrusionOk="0">
                    <a:moveTo>
                      <a:pt x="483" y="1"/>
                    </a:moveTo>
                    <a:cubicBezTo>
                      <a:pt x="474" y="1"/>
                      <a:pt x="465" y="1"/>
                      <a:pt x="456" y="3"/>
                    </a:cubicBezTo>
                    <a:cubicBezTo>
                      <a:pt x="370" y="15"/>
                      <a:pt x="296" y="52"/>
                      <a:pt x="234" y="102"/>
                    </a:cubicBezTo>
                    <a:cubicBezTo>
                      <a:pt x="210" y="126"/>
                      <a:pt x="185" y="200"/>
                      <a:pt x="99" y="200"/>
                    </a:cubicBezTo>
                    <a:cubicBezTo>
                      <a:pt x="0" y="213"/>
                      <a:pt x="0" y="286"/>
                      <a:pt x="86" y="286"/>
                    </a:cubicBezTo>
                    <a:cubicBezTo>
                      <a:pt x="127" y="286"/>
                      <a:pt x="179" y="270"/>
                      <a:pt x="239" y="270"/>
                    </a:cubicBezTo>
                    <a:cubicBezTo>
                      <a:pt x="268" y="270"/>
                      <a:pt x="300" y="274"/>
                      <a:pt x="333" y="286"/>
                    </a:cubicBezTo>
                    <a:cubicBezTo>
                      <a:pt x="481" y="348"/>
                      <a:pt x="641" y="373"/>
                      <a:pt x="789" y="385"/>
                    </a:cubicBezTo>
                    <a:cubicBezTo>
                      <a:pt x="900" y="360"/>
                      <a:pt x="973" y="311"/>
                      <a:pt x="875" y="225"/>
                    </a:cubicBezTo>
                    <a:cubicBezTo>
                      <a:pt x="772" y="145"/>
                      <a:pt x="605" y="1"/>
                      <a:pt x="48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6768;p54"/>
              <p:cNvSpPr/>
              <p:nvPr/>
            </p:nvSpPr>
            <p:spPr>
              <a:xfrm>
                <a:off x="4340900" y="4385450"/>
                <a:ext cx="7700" cy="5025"/>
              </a:xfrm>
              <a:custGeom>
                <a:avLst/>
                <a:gdLst/>
                <a:ahLst/>
                <a:cxnLst/>
                <a:rect l="l" t="t" r="r" b="b"/>
                <a:pathLst>
                  <a:path w="308" h="201" extrusionOk="0">
                    <a:moveTo>
                      <a:pt x="104" y="0"/>
                    </a:moveTo>
                    <a:cubicBezTo>
                      <a:pt x="56" y="0"/>
                      <a:pt x="35" y="42"/>
                      <a:pt x="24" y="64"/>
                    </a:cubicBezTo>
                    <a:cubicBezTo>
                      <a:pt x="1" y="87"/>
                      <a:pt x="11" y="200"/>
                      <a:pt x="86" y="200"/>
                    </a:cubicBezTo>
                    <a:cubicBezTo>
                      <a:pt x="90" y="200"/>
                      <a:pt x="94" y="200"/>
                      <a:pt x="98" y="199"/>
                    </a:cubicBezTo>
                    <a:cubicBezTo>
                      <a:pt x="172" y="187"/>
                      <a:pt x="233" y="150"/>
                      <a:pt x="270" y="101"/>
                    </a:cubicBezTo>
                    <a:cubicBezTo>
                      <a:pt x="307" y="64"/>
                      <a:pt x="184" y="15"/>
                      <a:pt x="123" y="2"/>
                    </a:cubicBezTo>
                    <a:cubicBezTo>
                      <a:pt x="116" y="1"/>
                      <a:pt x="110" y="0"/>
                      <a:pt x="10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6769;p54"/>
              <p:cNvSpPr/>
              <p:nvPr/>
            </p:nvSpPr>
            <p:spPr>
              <a:xfrm>
                <a:off x="4313800" y="4365375"/>
                <a:ext cx="3675" cy="5850"/>
              </a:xfrm>
              <a:custGeom>
                <a:avLst/>
                <a:gdLst/>
                <a:ahLst/>
                <a:cxnLst/>
                <a:rect l="l" t="t" r="r" b="b"/>
                <a:pathLst>
                  <a:path w="147" h="234" extrusionOk="0">
                    <a:moveTo>
                      <a:pt x="64" y="0"/>
                    </a:moveTo>
                    <a:cubicBezTo>
                      <a:pt x="38" y="0"/>
                      <a:pt x="0" y="81"/>
                      <a:pt x="11" y="103"/>
                    </a:cubicBezTo>
                    <a:cubicBezTo>
                      <a:pt x="36" y="140"/>
                      <a:pt x="48" y="177"/>
                      <a:pt x="24" y="214"/>
                    </a:cubicBezTo>
                    <a:cubicBezTo>
                      <a:pt x="21" y="228"/>
                      <a:pt x="23" y="234"/>
                      <a:pt x="29" y="234"/>
                    </a:cubicBezTo>
                    <a:cubicBezTo>
                      <a:pt x="47" y="234"/>
                      <a:pt x="103" y="166"/>
                      <a:pt x="122" y="128"/>
                    </a:cubicBezTo>
                    <a:cubicBezTo>
                      <a:pt x="147" y="78"/>
                      <a:pt x="122" y="29"/>
                      <a:pt x="73" y="4"/>
                    </a:cubicBezTo>
                    <a:cubicBezTo>
                      <a:pt x="70" y="2"/>
                      <a:pt x="67" y="0"/>
                      <a:pt x="6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6770;p54"/>
              <p:cNvSpPr/>
              <p:nvPr/>
            </p:nvSpPr>
            <p:spPr>
              <a:xfrm>
                <a:off x="4313225" y="4386350"/>
                <a:ext cx="4850" cy="4525"/>
              </a:xfrm>
              <a:custGeom>
                <a:avLst/>
                <a:gdLst/>
                <a:ahLst/>
                <a:cxnLst/>
                <a:rect l="l" t="t" r="r" b="b"/>
                <a:pathLst>
                  <a:path w="194" h="181" extrusionOk="0">
                    <a:moveTo>
                      <a:pt x="41" y="1"/>
                    </a:moveTo>
                    <a:cubicBezTo>
                      <a:pt x="38" y="1"/>
                      <a:pt x="36" y="2"/>
                      <a:pt x="34" y="3"/>
                    </a:cubicBezTo>
                    <a:cubicBezTo>
                      <a:pt x="1" y="26"/>
                      <a:pt x="140" y="181"/>
                      <a:pt x="175" y="181"/>
                    </a:cubicBezTo>
                    <a:cubicBezTo>
                      <a:pt x="179" y="181"/>
                      <a:pt x="181" y="179"/>
                      <a:pt x="182" y="176"/>
                    </a:cubicBezTo>
                    <a:cubicBezTo>
                      <a:pt x="194" y="141"/>
                      <a:pt x="78" y="1"/>
                      <a:pt x="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6771;p54"/>
              <p:cNvSpPr/>
              <p:nvPr/>
            </p:nvSpPr>
            <p:spPr>
              <a:xfrm>
                <a:off x="4391175" y="4350500"/>
                <a:ext cx="5650" cy="1850"/>
              </a:xfrm>
              <a:custGeom>
                <a:avLst/>
                <a:gdLst/>
                <a:ahLst/>
                <a:cxnLst/>
                <a:rect l="l" t="t" r="r" b="b"/>
                <a:pathLst>
                  <a:path w="226" h="74" extrusionOk="0">
                    <a:moveTo>
                      <a:pt x="166" y="1"/>
                    </a:moveTo>
                    <a:cubicBezTo>
                      <a:pt x="101" y="1"/>
                      <a:pt x="1" y="40"/>
                      <a:pt x="9" y="57"/>
                    </a:cubicBezTo>
                    <a:cubicBezTo>
                      <a:pt x="9" y="67"/>
                      <a:pt x="47" y="73"/>
                      <a:pt x="91" y="73"/>
                    </a:cubicBezTo>
                    <a:cubicBezTo>
                      <a:pt x="153" y="73"/>
                      <a:pt x="226" y="61"/>
                      <a:pt x="219" y="33"/>
                    </a:cubicBezTo>
                    <a:cubicBezTo>
                      <a:pt x="219" y="9"/>
                      <a:pt x="196" y="1"/>
                      <a:pt x="16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6772;p54"/>
              <p:cNvSpPr/>
              <p:nvPr/>
            </p:nvSpPr>
            <p:spPr>
              <a:xfrm>
                <a:off x="4322400" y="4358825"/>
                <a:ext cx="49925" cy="21475"/>
              </a:xfrm>
              <a:custGeom>
                <a:avLst/>
                <a:gdLst/>
                <a:ahLst/>
                <a:cxnLst/>
                <a:rect l="l" t="t" r="r" b="b"/>
                <a:pathLst>
                  <a:path w="1997" h="859" extrusionOk="0">
                    <a:moveTo>
                      <a:pt x="1084" y="1"/>
                    </a:moveTo>
                    <a:cubicBezTo>
                      <a:pt x="1076" y="1"/>
                      <a:pt x="1092" y="34"/>
                      <a:pt x="1084" y="57"/>
                    </a:cubicBezTo>
                    <a:cubicBezTo>
                      <a:pt x="1072" y="94"/>
                      <a:pt x="998" y="82"/>
                      <a:pt x="961" y="143"/>
                    </a:cubicBezTo>
                    <a:cubicBezTo>
                      <a:pt x="937" y="205"/>
                      <a:pt x="961" y="291"/>
                      <a:pt x="937" y="316"/>
                    </a:cubicBezTo>
                    <a:cubicBezTo>
                      <a:pt x="933" y="318"/>
                      <a:pt x="929" y="319"/>
                      <a:pt x="924" y="319"/>
                    </a:cubicBezTo>
                    <a:cubicBezTo>
                      <a:pt x="885" y="319"/>
                      <a:pt x="820" y="228"/>
                      <a:pt x="764" y="217"/>
                    </a:cubicBezTo>
                    <a:cubicBezTo>
                      <a:pt x="690" y="205"/>
                      <a:pt x="702" y="143"/>
                      <a:pt x="592" y="94"/>
                    </a:cubicBezTo>
                    <a:cubicBezTo>
                      <a:pt x="490" y="60"/>
                      <a:pt x="482" y="6"/>
                      <a:pt x="443" y="6"/>
                    </a:cubicBezTo>
                    <a:cubicBezTo>
                      <a:pt x="440" y="6"/>
                      <a:pt x="436" y="7"/>
                      <a:pt x="431" y="8"/>
                    </a:cubicBezTo>
                    <a:cubicBezTo>
                      <a:pt x="394" y="20"/>
                      <a:pt x="296" y="69"/>
                      <a:pt x="222" y="94"/>
                    </a:cubicBezTo>
                    <a:cubicBezTo>
                      <a:pt x="136" y="119"/>
                      <a:pt x="148" y="131"/>
                      <a:pt x="148" y="192"/>
                    </a:cubicBezTo>
                    <a:cubicBezTo>
                      <a:pt x="148" y="242"/>
                      <a:pt x="123" y="229"/>
                      <a:pt x="62" y="254"/>
                    </a:cubicBezTo>
                    <a:cubicBezTo>
                      <a:pt x="12" y="279"/>
                      <a:pt x="25" y="279"/>
                      <a:pt x="62" y="328"/>
                    </a:cubicBezTo>
                    <a:cubicBezTo>
                      <a:pt x="99" y="377"/>
                      <a:pt x="62" y="464"/>
                      <a:pt x="25" y="513"/>
                    </a:cubicBezTo>
                    <a:cubicBezTo>
                      <a:pt x="0" y="562"/>
                      <a:pt x="148" y="648"/>
                      <a:pt x="185" y="685"/>
                    </a:cubicBezTo>
                    <a:cubicBezTo>
                      <a:pt x="296" y="759"/>
                      <a:pt x="431" y="821"/>
                      <a:pt x="567" y="858"/>
                    </a:cubicBezTo>
                    <a:cubicBezTo>
                      <a:pt x="571" y="858"/>
                      <a:pt x="575" y="859"/>
                      <a:pt x="578" y="859"/>
                    </a:cubicBezTo>
                    <a:cubicBezTo>
                      <a:pt x="651" y="859"/>
                      <a:pt x="630" y="746"/>
                      <a:pt x="653" y="722"/>
                    </a:cubicBezTo>
                    <a:cubicBezTo>
                      <a:pt x="661" y="717"/>
                      <a:pt x="668" y="714"/>
                      <a:pt x="673" y="714"/>
                    </a:cubicBezTo>
                    <a:cubicBezTo>
                      <a:pt x="691" y="714"/>
                      <a:pt x="693" y="745"/>
                      <a:pt x="702" y="784"/>
                    </a:cubicBezTo>
                    <a:cubicBezTo>
                      <a:pt x="708" y="795"/>
                      <a:pt x="719" y="799"/>
                      <a:pt x="733" y="799"/>
                    </a:cubicBezTo>
                    <a:cubicBezTo>
                      <a:pt x="783" y="799"/>
                      <a:pt x="879" y="744"/>
                      <a:pt x="937" y="735"/>
                    </a:cubicBezTo>
                    <a:cubicBezTo>
                      <a:pt x="1010" y="710"/>
                      <a:pt x="1097" y="685"/>
                      <a:pt x="1183" y="685"/>
                    </a:cubicBezTo>
                    <a:cubicBezTo>
                      <a:pt x="1257" y="685"/>
                      <a:pt x="1245" y="747"/>
                      <a:pt x="1282" y="759"/>
                    </a:cubicBezTo>
                    <a:cubicBezTo>
                      <a:pt x="1298" y="768"/>
                      <a:pt x="1314" y="771"/>
                      <a:pt x="1330" y="771"/>
                    </a:cubicBezTo>
                    <a:cubicBezTo>
                      <a:pt x="1386" y="771"/>
                      <a:pt x="1442" y="732"/>
                      <a:pt x="1528" y="722"/>
                    </a:cubicBezTo>
                    <a:cubicBezTo>
                      <a:pt x="1627" y="722"/>
                      <a:pt x="1565" y="710"/>
                      <a:pt x="1565" y="661"/>
                    </a:cubicBezTo>
                    <a:cubicBezTo>
                      <a:pt x="1565" y="645"/>
                      <a:pt x="1585" y="640"/>
                      <a:pt x="1616" y="640"/>
                    </a:cubicBezTo>
                    <a:cubicBezTo>
                      <a:pt x="1658" y="640"/>
                      <a:pt x="1718" y="648"/>
                      <a:pt x="1774" y="648"/>
                    </a:cubicBezTo>
                    <a:cubicBezTo>
                      <a:pt x="1885" y="648"/>
                      <a:pt x="1824" y="599"/>
                      <a:pt x="1861" y="550"/>
                    </a:cubicBezTo>
                    <a:cubicBezTo>
                      <a:pt x="1898" y="513"/>
                      <a:pt x="1898" y="501"/>
                      <a:pt x="1861" y="501"/>
                    </a:cubicBezTo>
                    <a:cubicBezTo>
                      <a:pt x="1836" y="488"/>
                      <a:pt x="1861" y="451"/>
                      <a:pt x="1910" y="439"/>
                    </a:cubicBezTo>
                    <a:cubicBezTo>
                      <a:pt x="1959" y="427"/>
                      <a:pt x="1947" y="377"/>
                      <a:pt x="1972" y="365"/>
                    </a:cubicBezTo>
                    <a:cubicBezTo>
                      <a:pt x="1996" y="353"/>
                      <a:pt x="1713" y="242"/>
                      <a:pt x="1614" y="205"/>
                    </a:cubicBezTo>
                    <a:cubicBezTo>
                      <a:pt x="1597" y="200"/>
                      <a:pt x="1583" y="199"/>
                      <a:pt x="1572" y="199"/>
                    </a:cubicBezTo>
                    <a:cubicBezTo>
                      <a:pt x="1536" y="199"/>
                      <a:pt x="1527" y="217"/>
                      <a:pt x="1501" y="217"/>
                    </a:cubicBezTo>
                    <a:cubicBezTo>
                      <a:pt x="1489" y="217"/>
                      <a:pt x="1475" y="214"/>
                      <a:pt x="1454" y="205"/>
                    </a:cubicBezTo>
                    <a:cubicBezTo>
                      <a:pt x="1343" y="168"/>
                      <a:pt x="1232" y="106"/>
                      <a:pt x="1134" y="45"/>
                    </a:cubicBezTo>
                    <a:cubicBezTo>
                      <a:pt x="1102" y="12"/>
                      <a:pt x="1088" y="1"/>
                      <a:pt x="108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6773;p54"/>
              <p:cNvSpPr/>
              <p:nvPr/>
            </p:nvSpPr>
            <p:spPr>
              <a:xfrm>
                <a:off x="4506900" y="4442125"/>
                <a:ext cx="10075" cy="5200"/>
              </a:xfrm>
              <a:custGeom>
                <a:avLst/>
                <a:gdLst/>
                <a:ahLst/>
                <a:cxnLst/>
                <a:rect l="l" t="t" r="r" b="b"/>
                <a:pathLst>
                  <a:path w="403" h="208" extrusionOk="0">
                    <a:moveTo>
                      <a:pt x="100" y="1"/>
                    </a:moveTo>
                    <a:cubicBezTo>
                      <a:pt x="40" y="1"/>
                      <a:pt x="47" y="45"/>
                      <a:pt x="25" y="89"/>
                    </a:cubicBezTo>
                    <a:cubicBezTo>
                      <a:pt x="1" y="138"/>
                      <a:pt x="75" y="138"/>
                      <a:pt x="136" y="187"/>
                    </a:cubicBezTo>
                    <a:cubicBezTo>
                      <a:pt x="157" y="203"/>
                      <a:pt x="181" y="208"/>
                      <a:pt x="206" y="208"/>
                    </a:cubicBezTo>
                    <a:cubicBezTo>
                      <a:pt x="240" y="208"/>
                      <a:pt x="279" y="200"/>
                      <a:pt x="321" y="200"/>
                    </a:cubicBezTo>
                    <a:cubicBezTo>
                      <a:pt x="327" y="200"/>
                      <a:pt x="332" y="201"/>
                      <a:pt x="336" y="201"/>
                    </a:cubicBezTo>
                    <a:cubicBezTo>
                      <a:pt x="403" y="201"/>
                      <a:pt x="370" y="123"/>
                      <a:pt x="370" y="89"/>
                    </a:cubicBezTo>
                    <a:cubicBezTo>
                      <a:pt x="383" y="39"/>
                      <a:pt x="222" y="15"/>
                      <a:pt x="124" y="2"/>
                    </a:cubicBezTo>
                    <a:cubicBezTo>
                      <a:pt x="115" y="1"/>
                      <a:pt x="107" y="1"/>
                      <a:pt x="10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6774;p54"/>
              <p:cNvSpPr/>
              <p:nvPr/>
            </p:nvSpPr>
            <p:spPr>
              <a:xfrm>
                <a:off x="4571600" y="4422125"/>
                <a:ext cx="24275" cy="9350"/>
              </a:xfrm>
              <a:custGeom>
                <a:avLst/>
                <a:gdLst/>
                <a:ahLst/>
                <a:cxnLst/>
                <a:rect l="l" t="t" r="r" b="b"/>
                <a:pathLst>
                  <a:path w="971" h="374" extrusionOk="0">
                    <a:moveTo>
                      <a:pt x="515" y="0"/>
                    </a:moveTo>
                    <a:cubicBezTo>
                      <a:pt x="343" y="0"/>
                      <a:pt x="177" y="73"/>
                      <a:pt x="74" y="199"/>
                    </a:cubicBezTo>
                    <a:cubicBezTo>
                      <a:pt x="0" y="322"/>
                      <a:pt x="37" y="359"/>
                      <a:pt x="148" y="371"/>
                    </a:cubicBezTo>
                    <a:cubicBezTo>
                      <a:pt x="160" y="373"/>
                      <a:pt x="172" y="373"/>
                      <a:pt x="182" y="373"/>
                    </a:cubicBezTo>
                    <a:cubicBezTo>
                      <a:pt x="266" y="373"/>
                      <a:pt x="297" y="334"/>
                      <a:pt x="407" y="334"/>
                    </a:cubicBezTo>
                    <a:cubicBezTo>
                      <a:pt x="438" y="336"/>
                      <a:pt x="468" y="336"/>
                      <a:pt x="496" y="336"/>
                    </a:cubicBezTo>
                    <a:cubicBezTo>
                      <a:pt x="971" y="336"/>
                      <a:pt x="949" y="149"/>
                      <a:pt x="949" y="149"/>
                    </a:cubicBezTo>
                    <a:cubicBezTo>
                      <a:pt x="813" y="88"/>
                      <a:pt x="690" y="39"/>
                      <a:pt x="555" y="2"/>
                    </a:cubicBezTo>
                    <a:cubicBezTo>
                      <a:pt x="541" y="1"/>
                      <a:pt x="528" y="0"/>
                      <a:pt x="51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6775;p54"/>
              <p:cNvSpPr/>
              <p:nvPr/>
            </p:nvSpPr>
            <p:spPr>
              <a:xfrm>
                <a:off x="4482575" y="4565050"/>
                <a:ext cx="6725" cy="4675"/>
              </a:xfrm>
              <a:custGeom>
                <a:avLst/>
                <a:gdLst/>
                <a:ahLst/>
                <a:cxnLst/>
                <a:rect l="l" t="t" r="r" b="b"/>
                <a:pathLst>
                  <a:path w="269" h="187" extrusionOk="0">
                    <a:moveTo>
                      <a:pt x="167" y="1"/>
                    </a:moveTo>
                    <a:cubicBezTo>
                      <a:pt x="165" y="1"/>
                      <a:pt x="163" y="1"/>
                      <a:pt x="160" y="2"/>
                    </a:cubicBezTo>
                    <a:cubicBezTo>
                      <a:pt x="123" y="14"/>
                      <a:pt x="13" y="2"/>
                      <a:pt x="13" y="76"/>
                    </a:cubicBezTo>
                    <a:cubicBezTo>
                      <a:pt x="0" y="113"/>
                      <a:pt x="0" y="150"/>
                      <a:pt x="13" y="186"/>
                    </a:cubicBezTo>
                    <a:cubicBezTo>
                      <a:pt x="74" y="137"/>
                      <a:pt x="148" y="113"/>
                      <a:pt x="222" y="100"/>
                    </a:cubicBezTo>
                    <a:cubicBezTo>
                      <a:pt x="268" y="89"/>
                      <a:pt x="206" y="1"/>
                      <a:pt x="16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6776;p54"/>
              <p:cNvSpPr/>
              <p:nvPr/>
            </p:nvSpPr>
            <p:spPr>
              <a:xfrm>
                <a:off x="4481475" y="4569700"/>
                <a:ext cx="1125" cy="725"/>
              </a:xfrm>
              <a:custGeom>
                <a:avLst/>
                <a:gdLst/>
                <a:ahLst/>
                <a:cxnLst/>
                <a:rect l="l" t="t" r="r" b="b"/>
                <a:pathLst>
                  <a:path w="45" h="29" extrusionOk="0">
                    <a:moveTo>
                      <a:pt x="44" y="0"/>
                    </a:moveTo>
                    <a:cubicBezTo>
                      <a:pt x="14" y="10"/>
                      <a:pt x="1" y="28"/>
                      <a:pt x="3" y="28"/>
                    </a:cubicBezTo>
                    <a:cubicBezTo>
                      <a:pt x="3" y="28"/>
                      <a:pt x="5" y="27"/>
                      <a:pt x="7" y="25"/>
                    </a:cubicBezTo>
                    <a:cubicBezTo>
                      <a:pt x="32" y="25"/>
                      <a:pt x="44" y="13"/>
                      <a:pt x="4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6777;p54"/>
              <p:cNvSpPr/>
              <p:nvPr/>
            </p:nvSpPr>
            <p:spPr>
              <a:xfrm>
                <a:off x="4323625" y="4604825"/>
                <a:ext cx="4950" cy="4025"/>
              </a:xfrm>
              <a:custGeom>
                <a:avLst/>
                <a:gdLst/>
                <a:ahLst/>
                <a:cxnLst/>
                <a:rect l="l" t="t" r="r" b="b"/>
                <a:pathLst>
                  <a:path w="198" h="161" extrusionOk="0">
                    <a:moveTo>
                      <a:pt x="148" y="0"/>
                    </a:moveTo>
                    <a:cubicBezTo>
                      <a:pt x="111" y="0"/>
                      <a:pt x="74" y="0"/>
                      <a:pt x="37" y="62"/>
                    </a:cubicBezTo>
                    <a:cubicBezTo>
                      <a:pt x="0" y="123"/>
                      <a:pt x="62" y="160"/>
                      <a:pt x="124" y="160"/>
                    </a:cubicBezTo>
                    <a:cubicBezTo>
                      <a:pt x="161" y="160"/>
                      <a:pt x="198" y="0"/>
                      <a:pt x="14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6778;p54"/>
              <p:cNvSpPr/>
              <p:nvPr/>
            </p:nvSpPr>
            <p:spPr>
              <a:xfrm>
                <a:off x="4431425" y="4647300"/>
                <a:ext cx="5875" cy="5800"/>
              </a:xfrm>
              <a:custGeom>
                <a:avLst/>
                <a:gdLst/>
                <a:ahLst/>
                <a:cxnLst/>
                <a:rect l="l" t="t" r="r" b="b"/>
                <a:pathLst>
                  <a:path w="235" h="232" extrusionOk="0">
                    <a:moveTo>
                      <a:pt x="215" y="0"/>
                    </a:moveTo>
                    <a:cubicBezTo>
                      <a:pt x="213" y="0"/>
                      <a:pt x="212" y="1"/>
                      <a:pt x="210" y="1"/>
                    </a:cubicBezTo>
                    <a:cubicBezTo>
                      <a:pt x="173" y="26"/>
                      <a:pt x="124" y="75"/>
                      <a:pt x="99" y="88"/>
                    </a:cubicBezTo>
                    <a:cubicBezTo>
                      <a:pt x="89" y="88"/>
                      <a:pt x="1" y="232"/>
                      <a:pt x="14" y="232"/>
                    </a:cubicBezTo>
                    <a:cubicBezTo>
                      <a:pt x="16" y="232"/>
                      <a:pt x="20" y="229"/>
                      <a:pt x="26" y="223"/>
                    </a:cubicBezTo>
                    <a:cubicBezTo>
                      <a:pt x="87" y="186"/>
                      <a:pt x="124" y="149"/>
                      <a:pt x="186" y="112"/>
                    </a:cubicBezTo>
                    <a:cubicBezTo>
                      <a:pt x="232" y="78"/>
                      <a:pt x="235" y="0"/>
                      <a:pt x="21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6779;p54"/>
              <p:cNvSpPr/>
              <p:nvPr/>
            </p:nvSpPr>
            <p:spPr>
              <a:xfrm>
                <a:off x="4426775" y="4657375"/>
                <a:ext cx="2125" cy="1725"/>
              </a:xfrm>
              <a:custGeom>
                <a:avLst/>
                <a:gdLst/>
                <a:ahLst/>
                <a:cxnLst/>
                <a:rect l="l" t="t" r="r" b="b"/>
                <a:pathLst>
                  <a:path w="85" h="69" extrusionOk="0">
                    <a:moveTo>
                      <a:pt x="72" y="0"/>
                    </a:moveTo>
                    <a:cubicBezTo>
                      <a:pt x="70" y="0"/>
                      <a:pt x="67" y="2"/>
                      <a:pt x="64" y="5"/>
                    </a:cubicBezTo>
                    <a:cubicBezTo>
                      <a:pt x="42" y="27"/>
                      <a:pt x="0" y="69"/>
                      <a:pt x="26" y="69"/>
                    </a:cubicBezTo>
                    <a:cubicBezTo>
                      <a:pt x="30" y="69"/>
                      <a:pt x="34" y="68"/>
                      <a:pt x="39" y="67"/>
                    </a:cubicBezTo>
                    <a:cubicBezTo>
                      <a:pt x="71" y="56"/>
                      <a:pt x="84" y="0"/>
                      <a:pt x="7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6780;p54"/>
              <p:cNvSpPr/>
              <p:nvPr/>
            </p:nvSpPr>
            <p:spPr>
              <a:xfrm>
                <a:off x="4410500" y="4679350"/>
                <a:ext cx="3325" cy="1600"/>
              </a:xfrm>
              <a:custGeom>
                <a:avLst/>
                <a:gdLst/>
                <a:ahLst/>
                <a:cxnLst/>
                <a:rect l="l" t="t" r="r" b="b"/>
                <a:pathLst>
                  <a:path w="133" h="64" extrusionOk="0">
                    <a:moveTo>
                      <a:pt x="99" y="1"/>
                    </a:moveTo>
                    <a:cubicBezTo>
                      <a:pt x="62" y="1"/>
                      <a:pt x="0" y="63"/>
                      <a:pt x="25" y="63"/>
                    </a:cubicBezTo>
                    <a:cubicBezTo>
                      <a:pt x="28" y="63"/>
                      <a:pt x="31" y="64"/>
                      <a:pt x="34" y="64"/>
                    </a:cubicBezTo>
                    <a:cubicBezTo>
                      <a:pt x="72" y="64"/>
                      <a:pt x="133" y="1"/>
                      <a:pt x="9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6781;p54"/>
              <p:cNvSpPr/>
              <p:nvPr/>
            </p:nvSpPr>
            <p:spPr>
              <a:xfrm>
                <a:off x="4396050" y="4687050"/>
                <a:ext cx="7575" cy="4475"/>
              </a:xfrm>
              <a:custGeom>
                <a:avLst/>
                <a:gdLst/>
                <a:ahLst/>
                <a:cxnLst/>
                <a:rect l="l" t="t" r="r" b="b"/>
                <a:pathLst>
                  <a:path w="303" h="179" extrusionOk="0">
                    <a:moveTo>
                      <a:pt x="251" y="0"/>
                    </a:moveTo>
                    <a:cubicBezTo>
                      <a:pt x="192" y="0"/>
                      <a:pt x="0" y="138"/>
                      <a:pt x="36" y="173"/>
                    </a:cubicBezTo>
                    <a:cubicBezTo>
                      <a:pt x="39" y="177"/>
                      <a:pt x="44" y="178"/>
                      <a:pt x="49" y="178"/>
                    </a:cubicBezTo>
                    <a:cubicBezTo>
                      <a:pt x="111" y="178"/>
                      <a:pt x="303" y="12"/>
                      <a:pt x="258" y="1"/>
                    </a:cubicBezTo>
                    <a:cubicBezTo>
                      <a:pt x="256" y="0"/>
                      <a:pt x="253" y="0"/>
                      <a:pt x="25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6782;p54"/>
              <p:cNvSpPr/>
              <p:nvPr/>
            </p:nvSpPr>
            <p:spPr>
              <a:xfrm>
                <a:off x="4387475" y="4693175"/>
                <a:ext cx="5875" cy="3650"/>
              </a:xfrm>
              <a:custGeom>
                <a:avLst/>
                <a:gdLst/>
                <a:ahLst/>
                <a:cxnLst/>
                <a:rect l="l" t="t" r="r" b="b"/>
                <a:pathLst>
                  <a:path w="235" h="146" extrusionOk="0">
                    <a:moveTo>
                      <a:pt x="214" y="1"/>
                    </a:moveTo>
                    <a:cubicBezTo>
                      <a:pt x="212" y="1"/>
                      <a:pt x="210" y="1"/>
                      <a:pt x="206" y="2"/>
                    </a:cubicBezTo>
                    <a:cubicBezTo>
                      <a:pt x="194" y="2"/>
                      <a:pt x="157" y="39"/>
                      <a:pt x="145" y="39"/>
                    </a:cubicBezTo>
                    <a:cubicBezTo>
                      <a:pt x="108" y="39"/>
                      <a:pt x="83" y="52"/>
                      <a:pt x="46" y="52"/>
                    </a:cubicBezTo>
                    <a:cubicBezTo>
                      <a:pt x="46" y="62"/>
                      <a:pt x="1" y="145"/>
                      <a:pt x="19" y="145"/>
                    </a:cubicBezTo>
                    <a:cubicBezTo>
                      <a:pt x="22" y="145"/>
                      <a:pt x="27" y="143"/>
                      <a:pt x="34" y="138"/>
                    </a:cubicBezTo>
                    <a:cubicBezTo>
                      <a:pt x="83" y="89"/>
                      <a:pt x="120" y="101"/>
                      <a:pt x="157" y="76"/>
                    </a:cubicBezTo>
                    <a:cubicBezTo>
                      <a:pt x="191" y="54"/>
                      <a:pt x="235" y="1"/>
                      <a:pt x="21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6783;p54"/>
              <p:cNvSpPr/>
              <p:nvPr/>
            </p:nvSpPr>
            <p:spPr>
              <a:xfrm>
                <a:off x="4380175" y="4696600"/>
                <a:ext cx="6125" cy="5850"/>
              </a:xfrm>
              <a:custGeom>
                <a:avLst/>
                <a:gdLst/>
                <a:ahLst/>
                <a:cxnLst/>
                <a:rect l="l" t="t" r="r" b="b"/>
                <a:pathLst>
                  <a:path w="245" h="234" extrusionOk="0">
                    <a:moveTo>
                      <a:pt x="218" y="0"/>
                    </a:moveTo>
                    <a:cubicBezTo>
                      <a:pt x="217" y="0"/>
                      <a:pt x="216" y="1"/>
                      <a:pt x="215" y="1"/>
                    </a:cubicBezTo>
                    <a:cubicBezTo>
                      <a:pt x="178" y="1"/>
                      <a:pt x="42" y="210"/>
                      <a:pt x="18" y="210"/>
                    </a:cubicBezTo>
                    <a:cubicBezTo>
                      <a:pt x="1" y="219"/>
                      <a:pt x="13" y="233"/>
                      <a:pt x="35" y="233"/>
                    </a:cubicBezTo>
                    <a:cubicBezTo>
                      <a:pt x="44" y="233"/>
                      <a:pt x="56" y="230"/>
                      <a:pt x="67" y="223"/>
                    </a:cubicBezTo>
                    <a:cubicBezTo>
                      <a:pt x="115" y="199"/>
                      <a:pt x="244" y="0"/>
                      <a:pt x="2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6784;p54"/>
              <p:cNvSpPr/>
              <p:nvPr/>
            </p:nvSpPr>
            <p:spPr>
              <a:xfrm>
                <a:off x="4379400" y="4707025"/>
                <a:ext cx="1525" cy="1050"/>
              </a:xfrm>
              <a:custGeom>
                <a:avLst/>
                <a:gdLst/>
                <a:ahLst/>
                <a:cxnLst/>
                <a:rect l="l" t="t" r="r" b="b"/>
                <a:pathLst>
                  <a:path w="61" h="42" extrusionOk="0">
                    <a:moveTo>
                      <a:pt x="44" y="1"/>
                    </a:moveTo>
                    <a:cubicBezTo>
                      <a:pt x="42" y="1"/>
                      <a:pt x="39" y="1"/>
                      <a:pt x="37" y="3"/>
                    </a:cubicBezTo>
                    <a:cubicBezTo>
                      <a:pt x="4" y="3"/>
                      <a:pt x="0" y="42"/>
                      <a:pt x="26" y="42"/>
                    </a:cubicBezTo>
                    <a:cubicBezTo>
                      <a:pt x="29" y="42"/>
                      <a:pt x="32" y="41"/>
                      <a:pt x="37" y="40"/>
                    </a:cubicBezTo>
                    <a:cubicBezTo>
                      <a:pt x="58" y="40"/>
                      <a:pt x="61" y="1"/>
                      <a:pt x="4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785;p54"/>
              <p:cNvSpPr/>
              <p:nvPr/>
            </p:nvSpPr>
            <p:spPr>
              <a:xfrm>
                <a:off x="4372775" y="4702050"/>
                <a:ext cx="5000" cy="5250"/>
              </a:xfrm>
              <a:custGeom>
                <a:avLst/>
                <a:gdLst/>
                <a:ahLst/>
                <a:cxnLst/>
                <a:rect l="l" t="t" r="r" b="b"/>
                <a:pathLst>
                  <a:path w="200" h="210" extrusionOk="0">
                    <a:moveTo>
                      <a:pt x="196" y="0"/>
                    </a:moveTo>
                    <a:cubicBezTo>
                      <a:pt x="195" y="0"/>
                      <a:pt x="194" y="2"/>
                      <a:pt x="191" y="5"/>
                    </a:cubicBezTo>
                    <a:cubicBezTo>
                      <a:pt x="141" y="42"/>
                      <a:pt x="117" y="42"/>
                      <a:pt x="80" y="79"/>
                    </a:cubicBezTo>
                    <a:cubicBezTo>
                      <a:pt x="59" y="121"/>
                      <a:pt x="1" y="209"/>
                      <a:pt x="9" y="209"/>
                    </a:cubicBezTo>
                    <a:cubicBezTo>
                      <a:pt x="10" y="209"/>
                      <a:pt x="13" y="207"/>
                      <a:pt x="18" y="202"/>
                    </a:cubicBezTo>
                    <a:cubicBezTo>
                      <a:pt x="52" y="168"/>
                      <a:pt x="199" y="0"/>
                      <a:pt x="1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786;p54"/>
              <p:cNvSpPr/>
              <p:nvPr/>
            </p:nvSpPr>
            <p:spPr>
              <a:xfrm>
                <a:off x="4328850" y="4753275"/>
                <a:ext cx="2200" cy="3425"/>
              </a:xfrm>
              <a:custGeom>
                <a:avLst/>
                <a:gdLst/>
                <a:ahLst/>
                <a:cxnLst/>
                <a:rect l="l" t="t" r="r" b="b"/>
                <a:pathLst>
                  <a:path w="88" h="137" extrusionOk="0">
                    <a:moveTo>
                      <a:pt x="76" y="0"/>
                    </a:moveTo>
                    <a:cubicBezTo>
                      <a:pt x="76" y="0"/>
                      <a:pt x="75" y="1"/>
                      <a:pt x="75" y="1"/>
                    </a:cubicBezTo>
                    <a:cubicBezTo>
                      <a:pt x="50" y="1"/>
                      <a:pt x="1" y="137"/>
                      <a:pt x="50" y="137"/>
                    </a:cubicBezTo>
                    <a:cubicBezTo>
                      <a:pt x="86" y="137"/>
                      <a:pt x="87" y="0"/>
                      <a:pt x="7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787;p54"/>
              <p:cNvSpPr/>
              <p:nvPr/>
            </p:nvSpPr>
            <p:spPr>
              <a:xfrm>
                <a:off x="4338100" y="4693500"/>
                <a:ext cx="37000" cy="33700"/>
              </a:xfrm>
              <a:custGeom>
                <a:avLst/>
                <a:gdLst/>
                <a:ahLst/>
                <a:cxnLst/>
                <a:rect l="l" t="t" r="r" b="b"/>
                <a:pathLst>
                  <a:path w="1480" h="1348" extrusionOk="0">
                    <a:moveTo>
                      <a:pt x="507" y="1"/>
                    </a:moveTo>
                    <a:cubicBezTo>
                      <a:pt x="442" y="1"/>
                      <a:pt x="421" y="103"/>
                      <a:pt x="456" y="162"/>
                    </a:cubicBezTo>
                    <a:cubicBezTo>
                      <a:pt x="481" y="236"/>
                      <a:pt x="481" y="310"/>
                      <a:pt x="481" y="396"/>
                    </a:cubicBezTo>
                    <a:cubicBezTo>
                      <a:pt x="456" y="470"/>
                      <a:pt x="432" y="532"/>
                      <a:pt x="395" y="605"/>
                    </a:cubicBezTo>
                    <a:cubicBezTo>
                      <a:pt x="370" y="655"/>
                      <a:pt x="407" y="778"/>
                      <a:pt x="358" y="778"/>
                    </a:cubicBezTo>
                    <a:cubicBezTo>
                      <a:pt x="321" y="778"/>
                      <a:pt x="272" y="766"/>
                      <a:pt x="235" y="753"/>
                    </a:cubicBezTo>
                    <a:cubicBezTo>
                      <a:pt x="223" y="748"/>
                      <a:pt x="214" y="745"/>
                      <a:pt x="205" y="745"/>
                    </a:cubicBezTo>
                    <a:cubicBezTo>
                      <a:pt x="176" y="745"/>
                      <a:pt x="163" y="774"/>
                      <a:pt x="173" y="803"/>
                    </a:cubicBezTo>
                    <a:cubicBezTo>
                      <a:pt x="173" y="827"/>
                      <a:pt x="247" y="877"/>
                      <a:pt x="198" y="877"/>
                    </a:cubicBezTo>
                    <a:cubicBezTo>
                      <a:pt x="148" y="877"/>
                      <a:pt x="13" y="963"/>
                      <a:pt x="13" y="1024"/>
                    </a:cubicBezTo>
                    <a:cubicBezTo>
                      <a:pt x="0" y="1086"/>
                      <a:pt x="87" y="1148"/>
                      <a:pt x="87" y="1172"/>
                    </a:cubicBezTo>
                    <a:cubicBezTo>
                      <a:pt x="87" y="1209"/>
                      <a:pt x="62" y="1234"/>
                      <a:pt x="50" y="1283"/>
                    </a:cubicBezTo>
                    <a:cubicBezTo>
                      <a:pt x="41" y="1318"/>
                      <a:pt x="95" y="1347"/>
                      <a:pt x="136" y="1347"/>
                    </a:cubicBezTo>
                    <a:cubicBezTo>
                      <a:pt x="152" y="1347"/>
                      <a:pt x="166" y="1343"/>
                      <a:pt x="173" y="1332"/>
                    </a:cubicBezTo>
                    <a:cubicBezTo>
                      <a:pt x="198" y="1308"/>
                      <a:pt x="198" y="1258"/>
                      <a:pt x="222" y="1258"/>
                    </a:cubicBezTo>
                    <a:cubicBezTo>
                      <a:pt x="224" y="1257"/>
                      <a:pt x="227" y="1256"/>
                      <a:pt x="232" y="1256"/>
                    </a:cubicBezTo>
                    <a:cubicBezTo>
                      <a:pt x="248" y="1256"/>
                      <a:pt x="278" y="1267"/>
                      <a:pt x="296" y="1267"/>
                    </a:cubicBezTo>
                    <a:cubicBezTo>
                      <a:pt x="303" y="1267"/>
                      <a:pt x="309" y="1265"/>
                      <a:pt x="309" y="1258"/>
                    </a:cubicBezTo>
                    <a:cubicBezTo>
                      <a:pt x="309" y="1234"/>
                      <a:pt x="185" y="1111"/>
                      <a:pt x="173" y="1061"/>
                    </a:cubicBezTo>
                    <a:cubicBezTo>
                      <a:pt x="155" y="1025"/>
                      <a:pt x="190" y="1002"/>
                      <a:pt x="219" y="1002"/>
                    </a:cubicBezTo>
                    <a:cubicBezTo>
                      <a:pt x="230" y="1002"/>
                      <a:pt x="240" y="1005"/>
                      <a:pt x="247" y="1012"/>
                    </a:cubicBezTo>
                    <a:cubicBezTo>
                      <a:pt x="275" y="1031"/>
                      <a:pt x="267" y="1057"/>
                      <a:pt x="284" y="1057"/>
                    </a:cubicBezTo>
                    <a:cubicBezTo>
                      <a:pt x="290" y="1057"/>
                      <a:pt x="297" y="1055"/>
                      <a:pt x="309" y="1049"/>
                    </a:cubicBezTo>
                    <a:cubicBezTo>
                      <a:pt x="352" y="1027"/>
                      <a:pt x="433" y="958"/>
                      <a:pt x="485" y="958"/>
                    </a:cubicBezTo>
                    <a:cubicBezTo>
                      <a:pt x="493" y="958"/>
                      <a:pt x="500" y="960"/>
                      <a:pt x="506" y="963"/>
                    </a:cubicBezTo>
                    <a:cubicBezTo>
                      <a:pt x="552" y="986"/>
                      <a:pt x="786" y="1174"/>
                      <a:pt x="832" y="1174"/>
                    </a:cubicBezTo>
                    <a:cubicBezTo>
                      <a:pt x="835" y="1174"/>
                      <a:pt x="837" y="1174"/>
                      <a:pt x="838" y="1172"/>
                    </a:cubicBezTo>
                    <a:cubicBezTo>
                      <a:pt x="875" y="1148"/>
                      <a:pt x="925" y="852"/>
                      <a:pt x="1023" y="852"/>
                    </a:cubicBezTo>
                    <a:cubicBezTo>
                      <a:pt x="1048" y="855"/>
                      <a:pt x="1074" y="857"/>
                      <a:pt x="1099" y="857"/>
                    </a:cubicBezTo>
                    <a:cubicBezTo>
                      <a:pt x="1160" y="857"/>
                      <a:pt x="1221" y="848"/>
                      <a:pt x="1282" y="840"/>
                    </a:cubicBezTo>
                    <a:cubicBezTo>
                      <a:pt x="1307" y="827"/>
                      <a:pt x="1479" y="766"/>
                      <a:pt x="1417" y="766"/>
                    </a:cubicBezTo>
                    <a:cubicBezTo>
                      <a:pt x="1368" y="766"/>
                      <a:pt x="1307" y="741"/>
                      <a:pt x="1319" y="716"/>
                    </a:cubicBezTo>
                    <a:cubicBezTo>
                      <a:pt x="1331" y="679"/>
                      <a:pt x="1405" y="605"/>
                      <a:pt x="1368" y="605"/>
                    </a:cubicBezTo>
                    <a:cubicBezTo>
                      <a:pt x="1331" y="605"/>
                      <a:pt x="1294" y="605"/>
                      <a:pt x="1294" y="593"/>
                    </a:cubicBezTo>
                    <a:cubicBezTo>
                      <a:pt x="1294" y="568"/>
                      <a:pt x="1294" y="544"/>
                      <a:pt x="1307" y="532"/>
                    </a:cubicBezTo>
                    <a:cubicBezTo>
                      <a:pt x="1347" y="410"/>
                      <a:pt x="1350" y="374"/>
                      <a:pt x="1344" y="374"/>
                    </a:cubicBezTo>
                    <a:cubicBezTo>
                      <a:pt x="1341" y="374"/>
                      <a:pt x="1335" y="383"/>
                      <a:pt x="1331" y="396"/>
                    </a:cubicBezTo>
                    <a:cubicBezTo>
                      <a:pt x="1319" y="433"/>
                      <a:pt x="1282" y="519"/>
                      <a:pt x="1208" y="519"/>
                    </a:cubicBezTo>
                    <a:cubicBezTo>
                      <a:pt x="1134" y="519"/>
                      <a:pt x="1122" y="482"/>
                      <a:pt x="1072" y="458"/>
                    </a:cubicBezTo>
                    <a:cubicBezTo>
                      <a:pt x="1011" y="445"/>
                      <a:pt x="925" y="458"/>
                      <a:pt x="875" y="396"/>
                    </a:cubicBezTo>
                    <a:cubicBezTo>
                      <a:pt x="826" y="322"/>
                      <a:pt x="592" y="26"/>
                      <a:pt x="518" y="2"/>
                    </a:cubicBezTo>
                    <a:cubicBezTo>
                      <a:pt x="514" y="1"/>
                      <a:pt x="510" y="1"/>
                      <a:pt x="5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6788;p54"/>
              <p:cNvSpPr/>
              <p:nvPr/>
            </p:nvSpPr>
            <p:spPr>
              <a:xfrm>
                <a:off x="4284800" y="4727150"/>
                <a:ext cx="67175" cy="64150"/>
              </a:xfrm>
              <a:custGeom>
                <a:avLst/>
                <a:gdLst/>
                <a:ahLst/>
                <a:cxnLst/>
                <a:rect l="l" t="t" r="r" b="b"/>
                <a:pathLst>
                  <a:path w="2687" h="2566" extrusionOk="0">
                    <a:moveTo>
                      <a:pt x="2430" y="1"/>
                    </a:moveTo>
                    <a:cubicBezTo>
                      <a:pt x="2425" y="1"/>
                      <a:pt x="2421" y="4"/>
                      <a:pt x="2416" y="11"/>
                    </a:cubicBezTo>
                    <a:cubicBezTo>
                      <a:pt x="2391" y="36"/>
                      <a:pt x="2404" y="85"/>
                      <a:pt x="2416" y="85"/>
                    </a:cubicBezTo>
                    <a:cubicBezTo>
                      <a:pt x="2441" y="85"/>
                      <a:pt x="2490" y="97"/>
                      <a:pt x="2490" y="134"/>
                    </a:cubicBezTo>
                    <a:cubicBezTo>
                      <a:pt x="2477" y="171"/>
                      <a:pt x="2502" y="184"/>
                      <a:pt x="2441" y="184"/>
                    </a:cubicBezTo>
                    <a:cubicBezTo>
                      <a:pt x="2379" y="184"/>
                      <a:pt x="2367" y="171"/>
                      <a:pt x="2354" y="147"/>
                    </a:cubicBezTo>
                    <a:cubicBezTo>
                      <a:pt x="2344" y="127"/>
                      <a:pt x="2334" y="75"/>
                      <a:pt x="2318" y="75"/>
                    </a:cubicBezTo>
                    <a:cubicBezTo>
                      <a:pt x="2314" y="75"/>
                      <a:pt x="2310" y="78"/>
                      <a:pt x="2305" y="85"/>
                    </a:cubicBezTo>
                    <a:cubicBezTo>
                      <a:pt x="2280" y="122"/>
                      <a:pt x="2256" y="159"/>
                      <a:pt x="2243" y="196"/>
                    </a:cubicBezTo>
                    <a:cubicBezTo>
                      <a:pt x="2231" y="221"/>
                      <a:pt x="2169" y="282"/>
                      <a:pt x="2157" y="319"/>
                    </a:cubicBezTo>
                    <a:cubicBezTo>
                      <a:pt x="2157" y="341"/>
                      <a:pt x="2157" y="383"/>
                      <a:pt x="2175" y="383"/>
                    </a:cubicBezTo>
                    <a:cubicBezTo>
                      <a:pt x="2177" y="383"/>
                      <a:pt x="2179" y="382"/>
                      <a:pt x="2182" y="381"/>
                    </a:cubicBezTo>
                    <a:cubicBezTo>
                      <a:pt x="2188" y="375"/>
                      <a:pt x="2194" y="365"/>
                      <a:pt x="2199" y="365"/>
                    </a:cubicBezTo>
                    <a:cubicBezTo>
                      <a:pt x="2203" y="365"/>
                      <a:pt x="2206" y="375"/>
                      <a:pt x="2206" y="405"/>
                    </a:cubicBezTo>
                    <a:cubicBezTo>
                      <a:pt x="2194" y="455"/>
                      <a:pt x="2182" y="479"/>
                      <a:pt x="2182" y="516"/>
                    </a:cubicBezTo>
                    <a:cubicBezTo>
                      <a:pt x="2182" y="566"/>
                      <a:pt x="2243" y="553"/>
                      <a:pt x="2206" y="627"/>
                    </a:cubicBezTo>
                    <a:cubicBezTo>
                      <a:pt x="2169" y="713"/>
                      <a:pt x="2108" y="898"/>
                      <a:pt x="2071" y="984"/>
                    </a:cubicBezTo>
                    <a:cubicBezTo>
                      <a:pt x="2034" y="1058"/>
                      <a:pt x="1997" y="1132"/>
                      <a:pt x="1935" y="1206"/>
                    </a:cubicBezTo>
                    <a:cubicBezTo>
                      <a:pt x="1886" y="1268"/>
                      <a:pt x="1738" y="1453"/>
                      <a:pt x="1701" y="1453"/>
                    </a:cubicBezTo>
                    <a:cubicBezTo>
                      <a:pt x="1670" y="1453"/>
                      <a:pt x="1620" y="1480"/>
                      <a:pt x="1575" y="1480"/>
                    </a:cubicBezTo>
                    <a:cubicBezTo>
                      <a:pt x="1568" y="1480"/>
                      <a:pt x="1560" y="1479"/>
                      <a:pt x="1553" y="1477"/>
                    </a:cubicBezTo>
                    <a:cubicBezTo>
                      <a:pt x="1529" y="1477"/>
                      <a:pt x="1492" y="1465"/>
                      <a:pt x="1479" y="1428"/>
                    </a:cubicBezTo>
                    <a:cubicBezTo>
                      <a:pt x="1467" y="1403"/>
                      <a:pt x="1479" y="1379"/>
                      <a:pt x="1504" y="1366"/>
                    </a:cubicBezTo>
                    <a:cubicBezTo>
                      <a:pt x="1529" y="1354"/>
                      <a:pt x="1578" y="1292"/>
                      <a:pt x="1529" y="1292"/>
                    </a:cubicBezTo>
                    <a:cubicBezTo>
                      <a:pt x="1492" y="1292"/>
                      <a:pt x="1455" y="1354"/>
                      <a:pt x="1418" y="1366"/>
                    </a:cubicBezTo>
                    <a:cubicBezTo>
                      <a:pt x="1381" y="1379"/>
                      <a:pt x="1393" y="1366"/>
                      <a:pt x="1393" y="1403"/>
                    </a:cubicBezTo>
                    <a:cubicBezTo>
                      <a:pt x="1393" y="1465"/>
                      <a:pt x="1393" y="1514"/>
                      <a:pt x="1369" y="1576"/>
                    </a:cubicBezTo>
                    <a:cubicBezTo>
                      <a:pt x="1332" y="1650"/>
                      <a:pt x="1282" y="1724"/>
                      <a:pt x="1221" y="1798"/>
                    </a:cubicBezTo>
                    <a:cubicBezTo>
                      <a:pt x="1171" y="1822"/>
                      <a:pt x="1233" y="1785"/>
                      <a:pt x="1221" y="1847"/>
                    </a:cubicBezTo>
                    <a:cubicBezTo>
                      <a:pt x="1208" y="1896"/>
                      <a:pt x="1208" y="1896"/>
                      <a:pt x="1171" y="1909"/>
                    </a:cubicBezTo>
                    <a:cubicBezTo>
                      <a:pt x="1139" y="1920"/>
                      <a:pt x="1106" y="1960"/>
                      <a:pt x="1090" y="1960"/>
                    </a:cubicBezTo>
                    <a:cubicBezTo>
                      <a:pt x="1088" y="1960"/>
                      <a:pt x="1087" y="1959"/>
                      <a:pt x="1085" y="1958"/>
                    </a:cubicBezTo>
                    <a:cubicBezTo>
                      <a:pt x="1061" y="1958"/>
                      <a:pt x="1098" y="1909"/>
                      <a:pt x="1061" y="1909"/>
                    </a:cubicBezTo>
                    <a:cubicBezTo>
                      <a:pt x="1030" y="1896"/>
                      <a:pt x="996" y="1890"/>
                      <a:pt x="960" y="1890"/>
                    </a:cubicBezTo>
                    <a:cubicBezTo>
                      <a:pt x="925" y="1890"/>
                      <a:pt x="888" y="1896"/>
                      <a:pt x="851" y="1909"/>
                    </a:cubicBezTo>
                    <a:cubicBezTo>
                      <a:pt x="811" y="1928"/>
                      <a:pt x="747" y="1965"/>
                      <a:pt x="685" y="1965"/>
                    </a:cubicBezTo>
                    <a:cubicBezTo>
                      <a:pt x="670" y="1965"/>
                      <a:pt x="656" y="1963"/>
                      <a:pt x="642" y="1958"/>
                    </a:cubicBezTo>
                    <a:cubicBezTo>
                      <a:pt x="578" y="1940"/>
                      <a:pt x="568" y="1928"/>
                      <a:pt x="548" y="1928"/>
                    </a:cubicBezTo>
                    <a:cubicBezTo>
                      <a:pt x="540" y="1928"/>
                      <a:pt x="532" y="1930"/>
                      <a:pt x="518" y="1933"/>
                    </a:cubicBezTo>
                    <a:cubicBezTo>
                      <a:pt x="408" y="2007"/>
                      <a:pt x="297" y="2093"/>
                      <a:pt x="210" y="2192"/>
                    </a:cubicBezTo>
                    <a:cubicBezTo>
                      <a:pt x="161" y="2229"/>
                      <a:pt x="112" y="2266"/>
                      <a:pt x="50" y="2303"/>
                    </a:cubicBezTo>
                    <a:cubicBezTo>
                      <a:pt x="26" y="2315"/>
                      <a:pt x="1" y="2340"/>
                      <a:pt x="13" y="2377"/>
                    </a:cubicBezTo>
                    <a:cubicBezTo>
                      <a:pt x="24" y="2398"/>
                      <a:pt x="25" y="2428"/>
                      <a:pt x="49" y="2428"/>
                    </a:cubicBezTo>
                    <a:cubicBezTo>
                      <a:pt x="53" y="2428"/>
                      <a:pt x="57" y="2428"/>
                      <a:pt x="63" y="2426"/>
                    </a:cubicBezTo>
                    <a:cubicBezTo>
                      <a:pt x="93" y="2406"/>
                      <a:pt x="98" y="2386"/>
                      <a:pt x="119" y="2386"/>
                    </a:cubicBezTo>
                    <a:cubicBezTo>
                      <a:pt x="124" y="2386"/>
                      <a:pt x="130" y="2387"/>
                      <a:pt x="136" y="2389"/>
                    </a:cubicBezTo>
                    <a:cubicBezTo>
                      <a:pt x="169" y="2400"/>
                      <a:pt x="212" y="2440"/>
                      <a:pt x="247" y="2440"/>
                    </a:cubicBezTo>
                    <a:cubicBezTo>
                      <a:pt x="251" y="2440"/>
                      <a:pt x="256" y="2440"/>
                      <a:pt x="260" y="2438"/>
                    </a:cubicBezTo>
                    <a:cubicBezTo>
                      <a:pt x="284" y="2426"/>
                      <a:pt x="297" y="2389"/>
                      <a:pt x="358" y="2364"/>
                    </a:cubicBezTo>
                    <a:cubicBezTo>
                      <a:pt x="408" y="2352"/>
                      <a:pt x="481" y="2364"/>
                      <a:pt x="531" y="2327"/>
                    </a:cubicBezTo>
                    <a:cubicBezTo>
                      <a:pt x="592" y="2291"/>
                      <a:pt x="666" y="2266"/>
                      <a:pt x="740" y="2254"/>
                    </a:cubicBezTo>
                    <a:cubicBezTo>
                      <a:pt x="783" y="2232"/>
                      <a:pt x="789" y="2175"/>
                      <a:pt x="836" y="2175"/>
                    </a:cubicBezTo>
                    <a:cubicBezTo>
                      <a:pt x="844" y="2175"/>
                      <a:pt x="853" y="2176"/>
                      <a:pt x="863" y="2180"/>
                    </a:cubicBezTo>
                    <a:cubicBezTo>
                      <a:pt x="937" y="2204"/>
                      <a:pt x="1036" y="2204"/>
                      <a:pt x="1073" y="2217"/>
                    </a:cubicBezTo>
                    <a:cubicBezTo>
                      <a:pt x="1098" y="2229"/>
                      <a:pt x="1073" y="2266"/>
                      <a:pt x="1048" y="2303"/>
                    </a:cubicBezTo>
                    <a:cubicBezTo>
                      <a:pt x="1024" y="2340"/>
                      <a:pt x="1011" y="2389"/>
                      <a:pt x="1036" y="2426"/>
                    </a:cubicBezTo>
                    <a:cubicBezTo>
                      <a:pt x="1058" y="2491"/>
                      <a:pt x="1089" y="2566"/>
                      <a:pt x="1138" y="2566"/>
                    </a:cubicBezTo>
                    <a:cubicBezTo>
                      <a:pt x="1145" y="2566"/>
                      <a:pt x="1152" y="2565"/>
                      <a:pt x="1159" y="2562"/>
                    </a:cubicBezTo>
                    <a:cubicBezTo>
                      <a:pt x="1208" y="2537"/>
                      <a:pt x="1295" y="2352"/>
                      <a:pt x="1344" y="2340"/>
                    </a:cubicBezTo>
                    <a:cubicBezTo>
                      <a:pt x="1362" y="2332"/>
                      <a:pt x="1379" y="2331"/>
                      <a:pt x="1394" y="2331"/>
                    </a:cubicBezTo>
                    <a:cubicBezTo>
                      <a:pt x="1410" y="2331"/>
                      <a:pt x="1423" y="2333"/>
                      <a:pt x="1432" y="2333"/>
                    </a:cubicBezTo>
                    <a:cubicBezTo>
                      <a:pt x="1443" y="2333"/>
                      <a:pt x="1447" y="2329"/>
                      <a:pt x="1443" y="2315"/>
                    </a:cubicBezTo>
                    <a:cubicBezTo>
                      <a:pt x="1418" y="2278"/>
                      <a:pt x="1369" y="2278"/>
                      <a:pt x="1381" y="2217"/>
                    </a:cubicBezTo>
                    <a:cubicBezTo>
                      <a:pt x="1390" y="2161"/>
                      <a:pt x="1392" y="2113"/>
                      <a:pt x="1414" y="2113"/>
                    </a:cubicBezTo>
                    <a:cubicBezTo>
                      <a:pt x="1421" y="2113"/>
                      <a:pt x="1430" y="2118"/>
                      <a:pt x="1443" y="2130"/>
                    </a:cubicBezTo>
                    <a:cubicBezTo>
                      <a:pt x="1467" y="2155"/>
                      <a:pt x="1492" y="2192"/>
                      <a:pt x="1504" y="2241"/>
                    </a:cubicBezTo>
                    <a:cubicBezTo>
                      <a:pt x="1510" y="2247"/>
                      <a:pt x="1517" y="2250"/>
                      <a:pt x="1525" y="2250"/>
                    </a:cubicBezTo>
                    <a:cubicBezTo>
                      <a:pt x="1548" y="2250"/>
                      <a:pt x="1578" y="2229"/>
                      <a:pt x="1615" y="2229"/>
                    </a:cubicBezTo>
                    <a:cubicBezTo>
                      <a:pt x="1677" y="2229"/>
                      <a:pt x="1738" y="2204"/>
                      <a:pt x="1787" y="2167"/>
                    </a:cubicBezTo>
                    <a:cubicBezTo>
                      <a:pt x="1798" y="2146"/>
                      <a:pt x="1826" y="2073"/>
                      <a:pt x="1849" y="2073"/>
                    </a:cubicBezTo>
                    <a:cubicBezTo>
                      <a:pt x="1853" y="2073"/>
                      <a:pt x="1858" y="2075"/>
                      <a:pt x="1861" y="2081"/>
                    </a:cubicBezTo>
                    <a:cubicBezTo>
                      <a:pt x="1884" y="2126"/>
                      <a:pt x="1906" y="2232"/>
                      <a:pt x="1929" y="2232"/>
                    </a:cubicBezTo>
                    <a:cubicBezTo>
                      <a:pt x="1931" y="2232"/>
                      <a:pt x="1933" y="2231"/>
                      <a:pt x="1935" y="2229"/>
                    </a:cubicBezTo>
                    <a:cubicBezTo>
                      <a:pt x="1972" y="2155"/>
                      <a:pt x="1997" y="2093"/>
                      <a:pt x="2009" y="2019"/>
                    </a:cubicBezTo>
                    <a:cubicBezTo>
                      <a:pt x="2014" y="2005"/>
                      <a:pt x="2028" y="2002"/>
                      <a:pt x="2045" y="2002"/>
                    </a:cubicBezTo>
                    <a:cubicBezTo>
                      <a:pt x="2059" y="2002"/>
                      <a:pt x="2074" y="2004"/>
                      <a:pt x="2088" y="2004"/>
                    </a:cubicBezTo>
                    <a:cubicBezTo>
                      <a:pt x="2101" y="2004"/>
                      <a:pt x="2113" y="2002"/>
                      <a:pt x="2120" y="1995"/>
                    </a:cubicBezTo>
                    <a:cubicBezTo>
                      <a:pt x="2130" y="1965"/>
                      <a:pt x="2140" y="1911"/>
                      <a:pt x="2150" y="1911"/>
                    </a:cubicBezTo>
                    <a:cubicBezTo>
                      <a:pt x="2152" y="1911"/>
                      <a:pt x="2155" y="1914"/>
                      <a:pt x="2157" y="1921"/>
                    </a:cubicBezTo>
                    <a:cubicBezTo>
                      <a:pt x="2157" y="1970"/>
                      <a:pt x="2132" y="2106"/>
                      <a:pt x="2169" y="2106"/>
                    </a:cubicBezTo>
                    <a:cubicBezTo>
                      <a:pt x="2194" y="2093"/>
                      <a:pt x="2305" y="2044"/>
                      <a:pt x="2317" y="1995"/>
                    </a:cubicBezTo>
                    <a:cubicBezTo>
                      <a:pt x="2330" y="1933"/>
                      <a:pt x="2330" y="1933"/>
                      <a:pt x="2367" y="1909"/>
                    </a:cubicBezTo>
                    <a:cubicBezTo>
                      <a:pt x="2404" y="1884"/>
                      <a:pt x="2428" y="1884"/>
                      <a:pt x="2404" y="1835"/>
                    </a:cubicBezTo>
                    <a:cubicBezTo>
                      <a:pt x="2367" y="1785"/>
                      <a:pt x="2305" y="1773"/>
                      <a:pt x="2354" y="1637"/>
                    </a:cubicBezTo>
                    <a:cubicBezTo>
                      <a:pt x="2391" y="1551"/>
                      <a:pt x="2428" y="1465"/>
                      <a:pt x="2441" y="1366"/>
                    </a:cubicBezTo>
                    <a:cubicBezTo>
                      <a:pt x="2441" y="1305"/>
                      <a:pt x="2416" y="1194"/>
                      <a:pt x="2416" y="1132"/>
                    </a:cubicBezTo>
                    <a:cubicBezTo>
                      <a:pt x="2416" y="1077"/>
                      <a:pt x="2465" y="993"/>
                      <a:pt x="2493" y="993"/>
                    </a:cubicBezTo>
                    <a:cubicBezTo>
                      <a:pt x="2496" y="993"/>
                      <a:pt x="2499" y="994"/>
                      <a:pt x="2502" y="997"/>
                    </a:cubicBezTo>
                    <a:cubicBezTo>
                      <a:pt x="2522" y="1017"/>
                      <a:pt x="2535" y="1029"/>
                      <a:pt x="2544" y="1029"/>
                    </a:cubicBezTo>
                    <a:cubicBezTo>
                      <a:pt x="2552" y="1029"/>
                      <a:pt x="2558" y="1020"/>
                      <a:pt x="2564" y="997"/>
                    </a:cubicBezTo>
                    <a:cubicBezTo>
                      <a:pt x="2601" y="923"/>
                      <a:pt x="2638" y="837"/>
                      <a:pt x="2662" y="763"/>
                    </a:cubicBezTo>
                    <a:cubicBezTo>
                      <a:pt x="2687" y="639"/>
                      <a:pt x="2675" y="516"/>
                      <a:pt x="2625" y="393"/>
                    </a:cubicBezTo>
                    <a:cubicBezTo>
                      <a:pt x="2588" y="331"/>
                      <a:pt x="2551" y="245"/>
                      <a:pt x="2539" y="171"/>
                    </a:cubicBezTo>
                    <a:cubicBezTo>
                      <a:pt x="2539" y="110"/>
                      <a:pt x="2502" y="36"/>
                      <a:pt x="2477" y="36"/>
                    </a:cubicBezTo>
                    <a:cubicBezTo>
                      <a:pt x="2476" y="37"/>
                      <a:pt x="2474" y="37"/>
                      <a:pt x="2472" y="37"/>
                    </a:cubicBezTo>
                    <a:cubicBezTo>
                      <a:pt x="2455" y="37"/>
                      <a:pt x="2444" y="1"/>
                      <a:pt x="24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6789;p54"/>
              <p:cNvSpPr/>
              <p:nvPr/>
            </p:nvSpPr>
            <p:spPr>
              <a:xfrm>
                <a:off x="4307925" y="4783125"/>
                <a:ext cx="1850" cy="2350"/>
              </a:xfrm>
              <a:custGeom>
                <a:avLst/>
                <a:gdLst/>
                <a:ahLst/>
                <a:cxnLst/>
                <a:rect l="l" t="t" r="r" b="b"/>
                <a:pathLst>
                  <a:path w="74" h="94" extrusionOk="0">
                    <a:moveTo>
                      <a:pt x="70" y="1"/>
                    </a:moveTo>
                    <a:cubicBezTo>
                      <a:pt x="51" y="1"/>
                      <a:pt x="0" y="54"/>
                      <a:pt x="0" y="76"/>
                    </a:cubicBezTo>
                    <a:cubicBezTo>
                      <a:pt x="9" y="85"/>
                      <a:pt x="30" y="94"/>
                      <a:pt x="46" y="94"/>
                    </a:cubicBezTo>
                    <a:cubicBezTo>
                      <a:pt x="52" y="94"/>
                      <a:pt x="58" y="92"/>
                      <a:pt x="62" y="88"/>
                    </a:cubicBezTo>
                    <a:cubicBezTo>
                      <a:pt x="74" y="52"/>
                      <a:pt x="74" y="27"/>
                      <a:pt x="74" y="2"/>
                    </a:cubicBezTo>
                    <a:cubicBezTo>
                      <a:pt x="73" y="1"/>
                      <a:pt x="71" y="1"/>
                      <a:pt x="7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6790;p54"/>
              <p:cNvSpPr/>
              <p:nvPr/>
            </p:nvSpPr>
            <p:spPr>
              <a:xfrm>
                <a:off x="4292825" y="4784450"/>
                <a:ext cx="15100" cy="12025"/>
              </a:xfrm>
              <a:custGeom>
                <a:avLst/>
                <a:gdLst/>
                <a:ahLst/>
                <a:cxnLst/>
                <a:rect l="l" t="t" r="r" b="b"/>
                <a:pathLst>
                  <a:path w="604" h="481" extrusionOk="0">
                    <a:moveTo>
                      <a:pt x="435" y="1"/>
                    </a:moveTo>
                    <a:cubicBezTo>
                      <a:pt x="406" y="1"/>
                      <a:pt x="375" y="21"/>
                      <a:pt x="358" y="48"/>
                    </a:cubicBezTo>
                    <a:cubicBezTo>
                      <a:pt x="323" y="71"/>
                      <a:pt x="279" y="135"/>
                      <a:pt x="262" y="135"/>
                    </a:cubicBezTo>
                    <a:cubicBezTo>
                      <a:pt x="261" y="135"/>
                      <a:pt x="260" y="135"/>
                      <a:pt x="259" y="134"/>
                    </a:cubicBezTo>
                    <a:cubicBezTo>
                      <a:pt x="238" y="123"/>
                      <a:pt x="235" y="95"/>
                      <a:pt x="227" y="95"/>
                    </a:cubicBezTo>
                    <a:cubicBezTo>
                      <a:pt x="225" y="95"/>
                      <a:pt x="224" y="95"/>
                      <a:pt x="222" y="97"/>
                    </a:cubicBezTo>
                    <a:cubicBezTo>
                      <a:pt x="197" y="109"/>
                      <a:pt x="123" y="257"/>
                      <a:pt x="87" y="257"/>
                    </a:cubicBezTo>
                    <a:cubicBezTo>
                      <a:pt x="50" y="257"/>
                      <a:pt x="0" y="257"/>
                      <a:pt x="37" y="282"/>
                    </a:cubicBezTo>
                    <a:cubicBezTo>
                      <a:pt x="74" y="294"/>
                      <a:pt x="87" y="380"/>
                      <a:pt x="111" y="405"/>
                    </a:cubicBezTo>
                    <a:cubicBezTo>
                      <a:pt x="122" y="438"/>
                      <a:pt x="143" y="481"/>
                      <a:pt x="165" y="481"/>
                    </a:cubicBezTo>
                    <a:cubicBezTo>
                      <a:pt x="167" y="481"/>
                      <a:pt x="170" y="480"/>
                      <a:pt x="173" y="479"/>
                    </a:cubicBezTo>
                    <a:cubicBezTo>
                      <a:pt x="185" y="454"/>
                      <a:pt x="247" y="319"/>
                      <a:pt x="296" y="294"/>
                    </a:cubicBezTo>
                    <a:cubicBezTo>
                      <a:pt x="322" y="284"/>
                      <a:pt x="350" y="280"/>
                      <a:pt x="375" y="280"/>
                    </a:cubicBezTo>
                    <a:cubicBezTo>
                      <a:pt x="409" y="280"/>
                      <a:pt x="437" y="287"/>
                      <a:pt x="444" y="294"/>
                    </a:cubicBezTo>
                    <a:cubicBezTo>
                      <a:pt x="444" y="298"/>
                      <a:pt x="449" y="299"/>
                      <a:pt x="457" y="299"/>
                    </a:cubicBezTo>
                    <a:cubicBezTo>
                      <a:pt x="476" y="299"/>
                      <a:pt x="509" y="291"/>
                      <a:pt x="518" y="282"/>
                    </a:cubicBezTo>
                    <a:cubicBezTo>
                      <a:pt x="530" y="257"/>
                      <a:pt x="579" y="196"/>
                      <a:pt x="592" y="171"/>
                    </a:cubicBezTo>
                    <a:cubicBezTo>
                      <a:pt x="604" y="146"/>
                      <a:pt x="567" y="72"/>
                      <a:pt x="542" y="60"/>
                    </a:cubicBezTo>
                    <a:cubicBezTo>
                      <a:pt x="518" y="48"/>
                      <a:pt x="493" y="35"/>
                      <a:pt x="468" y="11"/>
                    </a:cubicBezTo>
                    <a:cubicBezTo>
                      <a:pt x="458" y="4"/>
                      <a:pt x="447" y="1"/>
                      <a:pt x="43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6791;p54"/>
              <p:cNvSpPr/>
              <p:nvPr/>
            </p:nvSpPr>
            <p:spPr>
              <a:xfrm>
                <a:off x="4277425" y="4788400"/>
                <a:ext cx="13575" cy="22150"/>
              </a:xfrm>
              <a:custGeom>
                <a:avLst/>
                <a:gdLst/>
                <a:ahLst/>
                <a:cxnLst/>
                <a:rect l="l" t="t" r="r" b="b"/>
                <a:pathLst>
                  <a:path w="543" h="886" extrusionOk="0">
                    <a:moveTo>
                      <a:pt x="284" y="1"/>
                    </a:moveTo>
                    <a:cubicBezTo>
                      <a:pt x="247" y="13"/>
                      <a:pt x="210" y="38"/>
                      <a:pt x="197" y="62"/>
                    </a:cubicBezTo>
                    <a:cubicBezTo>
                      <a:pt x="173" y="87"/>
                      <a:pt x="99" y="112"/>
                      <a:pt x="86" y="124"/>
                    </a:cubicBezTo>
                    <a:cubicBezTo>
                      <a:pt x="86" y="136"/>
                      <a:pt x="74" y="149"/>
                      <a:pt x="62" y="161"/>
                    </a:cubicBezTo>
                    <a:cubicBezTo>
                      <a:pt x="49" y="161"/>
                      <a:pt x="0" y="198"/>
                      <a:pt x="13" y="222"/>
                    </a:cubicBezTo>
                    <a:cubicBezTo>
                      <a:pt x="25" y="235"/>
                      <a:pt x="25" y="235"/>
                      <a:pt x="37" y="284"/>
                    </a:cubicBezTo>
                    <a:cubicBezTo>
                      <a:pt x="37" y="326"/>
                      <a:pt x="28" y="376"/>
                      <a:pt x="33" y="376"/>
                    </a:cubicBezTo>
                    <a:cubicBezTo>
                      <a:pt x="34" y="376"/>
                      <a:pt x="35" y="374"/>
                      <a:pt x="37" y="370"/>
                    </a:cubicBezTo>
                    <a:cubicBezTo>
                      <a:pt x="57" y="350"/>
                      <a:pt x="69" y="314"/>
                      <a:pt x="79" y="314"/>
                    </a:cubicBezTo>
                    <a:cubicBezTo>
                      <a:pt x="82" y="314"/>
                      <a:pt x="84" y="316"/>
                      <a:pt x="86" y="321"/>
                    </a:cubicBezTo>
                    <a:cubicBezTo>
                      <a:pt x="95" y="330"/>
                      <a:pt x="109" y="344"/>
                      <a:pt x="117" y="344"/>
                    </a:cubicBezTo>
                    <a:cubicBezTo>
                      <a:pt x="121" y="344"/>
                      <a:pt x="123" y="341"/>
                      <a:pt x="123" y="333"/>
                    </a:cubicBezTo>
                    <a:cubicBezTo>
                      <a:pt x="136" y="309"/>
                      <a:pt x="111" y="259"/>
                      <a:pt x="123" y="247"/>
                    </a:cubicBezTo>
                    <a:cubicBezTo>
                      <a:pt x="130" y="245"/>
                      <a:pt x="136" y="244"/>
                      <a:pt x="143" y="244"/>
                    </a:cubicBezTo>
                    <a:cubicBezTo>
                      <a:pt x="172" y="244"/>
                      <a:pt x="197" y="266"/>
                      <a:pt x="197" y="296"/>
                    </a:cubicBezTo>
                    <a:cubicBezTo>
                      <a:pt x="197" y="346"/>
                      <a:pt x="222" y="370"/>
                      <a:pt x="197" y="407"/>
                    </a:cubicBezTo>
                    <a:cubicBezTo>
                      <a:pt x="185" y="469"/>
                      <a:pt x="160" y="531"/>
                      <a:pt x="136" y="580"/>
                    </a:cubicBezTo>
                    <a:cubicBezTo>
                      <a:pt x="123" y="617"/>
                      <a:pt x="173" y="617"/>
                      <a:pt x="173" y="666"/>
                    </a:cubicBezTo>
                    <a:cubicBezTo>
                      <a:pt x="173" y="703"/>
                      <a:pt x="136" y="814"/>
                      <a:pt x="160" y="814"/>
                    </a:cubicBezTo>
                    <a:cubicBezTo>
                      <a:pt x="185" y="814"/>
                      <a:pt x="197" y="814"/>
                      <a:pt x="210" y="777"/>
                    </a:cubicBezTo>
                    <a:cubicBezTo>
                      <a:pt x="210" y="740"/>
                      <a:pt x="234" y="666"/>
                      <a:pt x="247" y="666"/>
                    </a:cubicBezTo>
                    <a:cubicBezTo>
                      <a:pt x="259" y="666"/>
                      <a:pt x="259" y="691"/>
                      <a:pt x="247" y="703"/>
                    </a:cubicBezTo>
                    <a:cubicBezTo>
                      <a:pt x="234" y="728"/>
                      <a:pt x="234" y="703"/>
                      <a:pt x="247" y="752"/>
                    </a:cubicBezTo>
                    <a:cubicBezTo>
                      <a:pt x="259" y="789"/>
                      <a:pt x="271" y="826"/>
                      <a:pt x="271" y="863"/>
                    </a:cubicBezTo>
                    <a:cubicBezTo>
                      <a:pt x="271" y="879"/>
                      <a:pt x="278" y="886"/>
                      <a:pt x="285" y="886"/>
                    </a:cubicBezTo>
                    <a:cubicBezTo>
                      <a:pt x="296" y="886"/>
                      <a:pt x="308" y="872"/>
                      <a:pt x="308" y="851"/>
                    </a:cubicBezTo>
                    <a:cubicBezTo>
                      <a:pt x="321" y="814"/>
                      <a:pt x="333" y="765"/>
                      <a:pt x="358" y="752"/>
                    </a:cubicBezTo>
                    <a:cubicBezTo>
                      <a:pt x="394" y="715"/>
                      <a:pt x="431" y="654"/>
                      <a:pt x="444" y="604"/>
                    </a:cubicBezTo>
                    <a:cubicBezTo>
                      <a:pt x="468" y="518"/>
                      <a:pt x="493" y="432"/>
                      <a:pt x="530" y="358"/>
                    </a:cubicBezTo>
                    <a:cubicBezTo>
                      <a:pt x="542" y="296"/>
                      <a:pt x="530" y="222"/>
                      <a:pt x="493" y="173"/>
                    </a:cubicBezTo>
                    <a:cubicBezTo>
                      <a:pt x="468" y="161"/>
                      <a:pt x="493" y="136"/>
                      <a:pt x="468" y="99"/>
                    </a:cubicBezTo>
                    <a:cubicBezTo>
                      <a:pt x="462" y="87"/>
                      <a:pt x="444" y="87"/>
                      <a:pt x="424" y="87"/>
                    </a:cubicBezTo>
                    <a:cubicBezTo>
                      <a:pt x="404" y="87"/>
                      <a:pt x="382" y="87"/>
                      <a:pt x="370" y="75"/>
                    </a:cubicBezTo>
                    <a:cubicBezTo>
                      <a:pt x="358" y="50"/>
                      <a:pt x="345" y="25"/>
                      <a:pt x="33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6792;p54"/>
              <p:cNvSpPr/>
              <p:nvPr/>
            </p:nvSpPr>
            <p:spPr>
              <a:xfrm>
                <a:off x="4265425" y="4842925"/>
                <a:ext cx="4325" cy="4175"/>
              </a:xfrm>
              <a:custGeom>
                <a:avLst/>
                <a:gdLst/>
                <a:ahLst/>
                <a:cxnLst/>
                <a:rect l="l" t="t" r="r" b="b"/>
                <a:pathLst>
                  <a:path w="173" h="167" extrusionOk="0">
                    <a:moveTo>
                      <a:pt x="172" y="1"/>
                    </a:moveTo>
                    <a:cubicBezTo>
                      <a:pt x="111" y="1"/>
                      <a:pt x="86" y="1"/>
                      <a:pt x="61" y="25"/>
                    </a:cubicBezTo>
                    <a:cubicBezTo>
                      <a:pt x="50" y="47"/>
                      <a:pt x="0" y="167"/>
                      <a:pt x="7" y="167"/>
                    </a:cubicBezTo>
                    <a:cubicBezTo>
                      <a:pt x="8" y="167"/>
                      <a:pt x="9" y="165"/>
                      <a:pt x="12" y="161"/>
                    </a:cubicBezTo>
                    <a:cubicBezTo>
                      <a:pt x="49" y="124"/>
                      <a:pt x="86" y="111"/>
                      <a:pt x="111" y="75"/>
                    </a:cubicBezTo>
                    <a:cubicBezTo>
                      <a:pt x="135" y="50"/>
                      <a:pt x="172" y="1"/>
                      <a:pt x="17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6793;p54"/>
              <p:cNvSpPr/>
              <p:nvPr/>
            </p:nvSpPr>
            <p:spPr>
              <a:xfrm>
                <a:off x="4275250" y="4830000"/>
                <a:ext cx="2500" cy="1375"/>
              </a:xfrm>
              <a:custGeom>
                <a:avLst/>
                <a:gdLst/>
                <a:ahLst/>
                <a:cxnLst/>
                <a:rect l="l" t="t" r="r" b="b"/>
                <a:pathLst>
                  <a:path w="100" h="55" extrusionOk="0">
                    <a:moveTo>
                      <a:pt x="100" y="0"/>
                    </a:moveTo>
                    <a:cubicBezTo>
                      <a:pt x="75" y="0"/>
                      <a:pt x="1" y="37"/>
                      <a:pt x="13" y="49"/>
                    </a:cubicBezTo>
                    <a:cubicBezTo>
                      <a:pt x="13" y="53"/>
                      <a:pt x="15" y="54"/>
                      <a:pt x="18" y="54"/>
                    </a:cubicBezTo>
                    <a:cubicBezTo>
                      <a:pt x="36" y="54"/>
                      <a:pt x="100" y="0"/>
                      <a:pt x="1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6794;p54"/>
              <p:cNvSpPr/>
              <p:nvPr/>
            </p:nvSpPr>
            <p:spPr>
              <a:xfrm>
                <a:off x="4243525" y="4858950"/>
                <a:ext cx="2200" cy="1875"/>
              </a:xfrm>
              <a:custGeom>
                <a:avLst/>
                <a:gdLst/>
                <a:ahLst/>
                <a:cxnLst/>
                <a:rect l="l" t="t" r="r" b="b"/>
                <a:pathLst>
                  <a:path w="88" h="75" extrusionOk="0">
                    <a:moveTo>
                      <a:pt x="62" y="0"/>
                    </a:moveTo>
                    <a:cubicBezTo>
                      <a:pt x="25" y="0"/>
                      <a:pt x="1" y="74"/>
                      <a:pt x="38" y="74"/>
                    </a:cubicBezTo>
                    <a:cubicBezTo>
                      <a:pt x="75" y="74"/>
                      <a:pt x="87"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6795;p54"/>
              <p:cNvSpPr/>
              <p:nvPr/>
            </p:nvSpPr>
            <p:spPr>
              <a:xfrm>
                <a:off x="4219200" y="4854550"/>
                <a:ext cx="11425" cy="23025"/>
              </a:xfrm>
              <a:custGeom>
                <a:avLst/>
                <a:gdLst/>
                <a:ahLst/>
                <a:cxnLst/>
                <a:rect l="l" t="t" r="r" b="b"/>
                <a:pathLst>
                  <a:path w="457" h="921" extrusionOk="0">
                    <a:moveTo>
                      <a:pt x="391" y="0"/>
                    </a:moveTo>
                    <a:cubicBezTo>
                      <a:pt x="335" y="0"/>
                      <a:pt x="230" y="97"/>
                      <a:pt x="185" y="164"/>
                    </a:cubicBezTo>
                    <a:cubicBezTo>
                      <a:pt x="136" y="250"/>
                      <a:pt x="0" y="509"/>
                      <a:pt x="50" y="644"/>
                    </a:cubicBezTo>
                    <a:cubicBezTo>
                      <a:pt x="94" y="767"/>
                      <a:pt x="180" y="921"/>
                      <a:pt x="195" y="921"/>
                    </a:cubicBezTo>
                    <a:cubicBezTo>
                      <a:pt x="197" y="921"/>
                      <a:pt x="198" y="919"/>
                      <a:pt x="198" y="916"/>
                    </a:cubicBezTo>
                    <a:cubicBezTo>
                      <a:pt x="210" y="891"/>
                      <a:pt x="321" y="608"/>
                      <a:pt x="358" y="546"/>
                    </a:cubicBezTo>
                    <a:cubicBezTo>
                      <a:pt x="382" y="472"/>
                      <a:pt x="419" y="275"/>
                      <a:pt x="432" y="226"/>
                    </a:cubicBezTo>
                    <a:cubicBezTo>
                      <a:pt x="456" y="176"/>
                      <a:pt x="456" y="28"/>
                      <a:pt x="407" y="4"/>
                    </a:cubicBezTo>
                    <a:cubicBezTo>
                      <a:pt x="402" y="1"/>
                      <a:pt x="397" y="0"/>
                      <a:pt x="3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6796;p54"/>
              <p:cNvSpPr/>
              <p:nvPr/>
            </p:nvSpPr>
            <p:spPr>
              <a:xfrm>
                <a:off x="4151425" y="4892200"/>
                <a:ext cx="15750" cy="12950"/>
              </a:xfrm>
              <a:custGeom>
                <a:avLst/>
                <a:gdLst/>
                <a:ahLst/>
                <a:cxnLst/>
                <a:rect l="l" t="t" r="r" b="b"/>
                <a:pathLst>
                  <a:path w="630" h="518" extrusionOk="0">
                    <a:moveTo>
                      <a:pt x="359" y="1"/>
                    </a:moveTo>
                    <a:cubicBezTo>
                      <a:pt x="316" y="1"/>
                      <a:pt x="272" y="13"/>
                      <a:pt x="235" y="50"/>
                    </a:cubicBezTo>
                    <a:cubicBezTo>
                      <a:pt x="124" y="149"/>
                      <a:pt x="1" y="247"/>
                      <a:pt x="13" y="334"/>
                    </a:cubicBezTo>
                    <a:cubicBezTo>
                      <a:pt x="34" y="417"/>
                      <a:pt x="98" y="517"/>
                      <a:pt x="207" y="517"/>
                    </a:cubicBezTo>
                    <a:cubicBezTo>
                      <a:pt x="227" y="517"/>
                      <a:pt x="249" y="514"/>
                      <a:pt x="272" y="506"/>
                    </a:cubicBezTo>
                    <a:cubicBezTo>
                      <a:pt x="407" y="445"/>
                      <a:pt x="444" y="395"/>
                      <a:pt x="481" y="297"/>
                    </a:cubicBezTo>
                    <a:cubicBezTo>
                      <a:pt x="506" y="198"/>
                      <a:pt x="629" y="50"/>
                      <a:pt x="568" y="50"/>
                    </a:cubicBezTo>
                    <a:cubicBezTo>
                      <a:pt x="535" y="50"/>
                      <a:pt x="447" y="1"/>
                      <a:pt x="35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6797;p54"/>
              <p:cNvSpPr/>
              <p:nvPr/>
            </p:nvSpPr>
            <p:spPr>
              <a:xfrm>
                <a:off x="4218575" y="4903425"/>
                <a:ext cx="21600" cy="37650"/>
              </a:xfrm>
              <a:custGeom>
                <a:avLst/>
                <a:gdLst/>
                <a:ahLst/>
                <a:cxnLst/>
                <a:rect l="l" t="t" r="r" b="b"/>
                <a:pathLst>
                  <a:path w="864" h="1506" extrusionOk="0">
                    <a:moveTo>
                      <a:pt x="318" y="0"/>
                    </a:moveTo>
                    <a:cubicBezTo>
                      <a:pt x="255" y="0"/>
                      <a:pt x="203" y="36"/>
                      <a:pt x="173" y="94"/>
                    </a:cubicBezTo>
                    <a:cubicBezTo>
                      <a:pt x="149" y="156"/>
                      <a:pt x="173" y="341"/>
                      <a:pt x="149" y="439"/>
                    </a:cubicBezTo>
                    <a:cubicBezTo>
                      <a:pt x="136" y="501"/>
                      <a:pt x="124" y="575"/>
                      <a:pt x="124" y="636"/>
                    </a:cubicBezTo>
                    <a:cubicBezTo>
                      <a:pt x="136" y="686"/>
                      <a:pt x="124" y="698"/>
                      <a:pt x="75" y="698"/>
                    </a:cubicBezTo>
                    <a:cubicBezTo>
                      <a:pt x="34" y="698"/>
                      <a:pt x="14" y="660"/>
                      <a:pt x="6" y="660"/>
                    </a:cubicBezTo>
                    <a:cubicBezTo>
                      <a:pt x="2" y="660"/>
                      <a:pt x="1" y="669"/>
                      <a:pt x="1" y="698"/>
                    </a:cubicBezTo>
                    <a:cubicBezTo>
                      <a:pt x="13" y="821"/>
                      <a:pt x="50" y="932"/>
                      <a:pt x="87" y="1043"/>
                    </a:cubicBezTo>
                    <a:cubicBezTo>
                      <a:pt x="97" y="1102"/>
                      <a:pt x="91" y="1168"/>
                      <a:pt x="107" y="1168"/>
                    </a:cubicBezTo>
                    <a:cubicBezTo>
                      <a:pt x="111" y="1168"/>
                      <a:pt x="116" y="1164"/>
                      <a:pt x="124" y="1154"/>
                    </a:cubicBezTo>
                    <a:cubicBezTo>
                      <a:pt x="156" y="1122"/>
                      <a:pt x="179" y="1063"/>
                      <a:pt x="208" y="1063"/>
                    </a:cubicBezTo>
                    <a:cubicBezTo>
                      <a:pt x="213" y="1063"/>
                      <a:pt x="217" y="1064"/>
                      <a:pt x="223" y="1068"/>
                    </a:cubicBezTo>
                    <a:cubicBezTo>
                      <a:pt x="257" y="1091"/>
                      <a:pt x="347" y="1179"/>
                      <a:pt x="306" y="1179"/>
                    </a:cubicBezTo>
                    <a:cubicBezTo>
                      <a:pt x="303" y="1179"/>
                      <a:pt x="300" y="1179"/>
                      <a:pt x="297" y="1178"/>
                    </a:cubicBezTo>
                    <a:cubicBezTo>
                      <a:pt x="223" y="1178"/>
                      <a:pt x="186" y="1191"/>
                      <a:pt x="186" y="1240"/>
                    </a:cubicBezTo>
                    <a:cubicBezTo>
                      <a:pt x="186" y="1302"/>
                      <a:pt x="260" y="1413"/>
                      <a:pt x="321" y="1413"/>
                    </a:cubicBezTo>
                    <a:cubicBezTo>
                      <a:pt x="395" y="1413"/>
                      <a:pt x="432" y="1314"/>
                      <a:pt x="457" y="1314"/>
                    </a:cubicBezTo>
                    <a:cubicBezTo>
                      <a:pt x="494" y="1314"/>
                      <a:pt x="543" y="1363"/>
                      <a:pt x="617" y="1425"/>
                    </a:cubicBezTo>
                    <a:cubicBezTo>
                      <a:pt x="660" y="1459"/>
                      <a:pt x="703" y="1505"/>
                      <a:pt x="712" y="1505"/>
                    </a:cubicBezTo>
                    <a:cubicBezTo>
                      <a:pt x="716" y="1505"/>
                      <a:pt x="714" y="1497"/>
                      <a:pt x="703" y="1474"/>
                    </a:cubicBezTo>
                    <a:cubicBezTo>
                      <a:pt x="662" y="1412"/>
                      <a:pt x="612" y="1342"/>
                      <a:pt x="626" y="1342"/>
                    </a:cubicBezTo>
                    <a:cubicBezTo>
                      <a:pt x="628" y="1342"/>
                      <a:pt x="633" y="1345"/>
                      <a:pt x="642" y="1351"/>
                    </a:cubicBezTo>
                    <a:cubicBezTo>
                      <a:pt x="693" y="1382"/>
                      <a:pt x="710" y="1446"/>
                      <a:pt x="735" y="1446"/>
                    </a:cubicBezTo>
                    <a:cubicBezTo>
                      <a:pt x="741" y="1446"/>
                      <a:pt x="746" y="1443"/>
                      <a:pt x="752" y="1437"/>
                    </a:cubicBezTo>
                    <a:cubicBezTo>
                      <a:pt x="777" y="1413"/>
                      <a:pt x="863" y="1425"/>
                      <a:pt x="789" y="1314"/>
                    </a:cubicBezTo>
                    <a:cubicBezTo>
                      <a:pt x="748" y="1246"/>
                      <a:pt x="715" y="1230"/>
                      <a:pt x="685" y="1230"/>
                    </a:cubicBezTo>
                    <a:cubicBezTo>
                      <a:pt x="661" y="1230"/>
                      <a:pt x="639" y="1240"/>
                      <a:pt x="617" y="1240"/>
                    </a:cubicBezTo>
                    <a:cubicBezTo>
                      <a:pt x="591" y="1240"/>
                      <a:pt x="555" y="1257"/>
                      <a:pt x="521" y="1257"/>
                    </a:cubicBezTo>
                    <a:cubicBezTo>
                      <a:pt x="490" y="1257"/>
                      <a:pt x="462" y="1243"/>
                      <a:pt x="444" y="1191"/>
                    </a:cubicBezTo>
                    <a:cubicBezTo>
                      <a:pt x="407" y="1104"/>
                      <a:pt x="395" y="1018"/>
                      <a:pt x="407" y="932"/>
                    </a:cubicBezTo>
                    <a:cubicBezTo>
                      <a:pt x="407" y="846"/>
                      <a:pt x="395" y="833"/>
                      <a:pt x="432" y="772"/>
                    </a:cubicBezTo>
                    <a:cubicBezTo>
                      <a:pt x="469" y="710"/>
                      <a:pt x="518" y="735"/>
                      <a:pt x="555" y="673"/>
                    </a:cubicBezTo>
                    <a:cubicBezTo>
                      <a:pt x="580" y="599"/>
                      <a:pt x="666" y="476"/>
                      <a:pt x="629" y="414"/>
                    </a:cubicBezTo>
                    <a:cubicBezTo>
                      <a:pt x="592" y="353"/>
                      <a:pt x="568" y="279"/>
                      <a:pt x="568" y="217"/>
                    </a:cubicBezTo>
                    <a:cubicBezTo>
                      <a:pt x="568" y="156"/>
                      <a:pt x="605" y="69"/>
                      <a:pt x="568" y="57"/>
                    </a:cubicBezTo>
                    <a:cubicBezTo>
                      <a:pt x="563" y="55"/>
                      <a:pt x="559" y="54"/>
                      <a:pt x="555" y="54"/>
                    </a:cubicBezTo>
                    <a:cubicBezTo>
                      <a:pt x="520" y="54"/>
                      <a:pt x="491" y="130"/>
                      <a:pt x="469" y="130"/>
                    </a:cubicBezTo>
                    <a:cubicBezTo>
                      <a:pt x="465" y="130"/>
                      <a:pt x="461" y="126"/>
                      <a:pt x="457" y="119"/>
                    </a:cubicBezTo>
                    <a:cubicBezTo>
                      <a:pt x="432" y="69"/>
                      <a:pt x="432" y="20"/>
                      <a:pt x="370" y="8"/>
                    </a:cubicBezTo>
                    <a:cubicBezTo>
                      <a:pt x="352" y="3"/>
                      <a:pt x="335" y="0"/>
                      <a:pt x="3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6798;p54"/>
              <p:cNvSpPr/>
              <p:nvPr/>
            </p:nvSpPr>
            <p:spPr>
              <a:xfrm>
                <a:off x="4237675" y="4936625"/>
                <a:ext cx="7125" cy="9350"/>
              </a:xfrm>
              <a:custGeom>
                <a:avLst/>
                <a:gdLst/>
                <a:ahLst/>
                <a:cxnLst/>
                <a:rect l="l" t="t" r="r" b="b"/>
                <a:pathLst>
                  <a:path w="285" h="374" extrusionOk="0">
                    <a:moveTo>
                      <a:pt x="108" y="1"/>
                    </a:moveTo>
                    <a:cubicBezTo>
                      <a:pt x="99" y="1"/>
                      <a:pt x="91" y="6"/>
                      <a:pt x="87" y="23"/>
                    </a:cubicBezTo>
                    <a:cubicBezTo>
                      <a:pt x="62" y="60"/>
                      <a:pt x="38" y="97"/>
                      <a:pt x="1" y="121"/>
                    </a:cubicBezTo>
                    <a:cubicBezTo>
                      <a:pt x="1" y="121"/>
                      <a:pt x="50" y="134"/>
                      <a:pt x="50" y="171"/>
                    </a:cubicBezTo>
                    <a:cubicBezTo>
                      <a:pt x="50" y="195"/>
                      <a:pt x="75" y="232"/>
                      <a:pt x="75" y="257"/>
                    </a:cubicBezTo>
                    <a:cubicBezTo>
                      <a:pt x="75" y="282"/>
                      <a:pt x="124" y="269"/>
                      <a:pt x="149" y="282"/>
                    </a:cubicBezTo>
                    <a:cubicBezTo>
                      <a:pt x="161" y="282"/>
                      <a:pt x="198" y="343"/>
                      <a:pt x="235" y="368"/>
                    </a:cubicBezTo>
                    <a:cubicBezTo>
                      <a:pt x="243" y="372"/>
                      <a:pt x="251" y="373"/>
                      <a:pt x="259" y="373"/>
                    </a:cubicBezTo>
                    <a:cubicBezTo>
                      <a:pt x="273" y="373"/>
                      <a:pt x="284" y="368"/>
                      <a:pt x="284" y="368"/>
                    </a:cubicBezTo>
                    <a:cubicBezTo>
                      <a:pt x="272" y="319"/>
                      <a:pt x="259" y="269"/>
                      <a:pt x="247" y="220"/>
                    </a:cubicBezTo>
                    <a:cubicBezTo>
                      <a:pt x="223" y="195"/>
                      <a:pt x="210" y="220"/>
                      <a:pt x="173" y="183"/>
                    </a:cubicBezTo>
                    <a:cubicBezTo>
                      <a:pt x="136" y="134"/>
                      <a:pt x="149" y="121"/>
                      <a:pt x="161" y="72"/>
                    </a:cubicBezTo>
                    <a:cubicBezTo>
                      <a:pt x="173" y="23"/>
                      <a:pt x="198" y="11"/>
                      <a:pt x="173" y="11"/>
                    </a:cubicBezTo>
                    <a:cubicBezTo>
                      <a:pt x="169" y="12"/>
                      <a:pt x="164" y="13"/>
                      <a:pt x="160" y="13"/>
                    </a:cubicBezTo>
                    <a:cubicBezTo>
                      <a:pt x="141" y="13"/>
                      <a:pt x="122" y="1"/>
                      <a:pt x="1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6799;p54"/>
              <p:cNvSpPr/>
              <p:nvPr/>
            </p:nvSpPr>
            <p:spPr>
              <a:xfrm>
                <a:off x="4245075" y="4945400"/>
                <a:ext cx="10200" cy="17675"/>
              </a:xfrm>
              <a:custGeom>
                <a:avLst/>
                <a:gdLst/>
                <a:ahLst/>
                <a:cxnLst/>
                <a:rect l="l" t="t" r="r" b="b"/>
                <a:pathLst>
                  <a:path w="408" h="707" extrusionOk="0">
                    <a:moveTo>
                      <a:pt x="70" y="0"/>
                    </a:moveTo>
                    <a:cubicBezTo>
                      <a:pt x="65" y="0"/>
                      <a:pt x="62" y="5"/>
                      <a:pt x="62" y="17"/>
                    </a:cubicBezTo>
                    <a:cubicBezTo>
                      <a:pt x="50" y="66"/>
                      <a:pt x="13" y="54"/>
                      <a:pt x="13" y="91"/>
                    </a:cubicBezTo>
                    <a:cubicBezTo>
                      <a:pt x="0" y="128"/>
                      <a:pt x="62" y="165"/>
                      <a:pt x="74" y="177"/>
                    </a:cubicBezTo>
                    <a:cubicBezTo>
                      <a:pt x="99" y="177"/>
                      <a:pt x="148" y="276"/>
                      <a:pt x="111" y="276"/>
                    </a:cubicBezTo>
                    <a:cubicBezTo>
                      <a:pt x="87" y="276"/>
                      <a:pt x="62" y="300"/>
                      <a:pt x="37" y="325"/>
                    </a:cubicBezTo>
                    <a:cubicBezTo>
                      <a:pt x="37" y="350"/>
                      <a:pt x="13" y="424"/>
                      <a:pt x="37" y="473"/>
                    </a:cubicBezTo>
                    <a:cubicBezTo>
                      <a:pt x="52" y="493"/>
                      <a:pt x="65" y="494"/>
                      <a:pt x="76" y="494"/>
                    </a:cubicBezTo>
                    <a:cubicBezTo>
                      <a:pt x="79" y="494"/>
                      <a:pt x="81" y="494"/>
                      <a:pt x="84" y="494"/>
                    </a:cubicBezTo>
                    <a:cubicBezTo>
                      <a:pt x="96" y="494"/>
                      <a:pt x="105" y="497"/>
                      <a:pt x="111" y="534"/>
                    </a:cubicBezTo>
                    <a:cubicBezTo>
                      <a:pt x="111" y="608"/>
                      <a:pt x="111" y="670"/>
                      <a:pt x="124" y="695"/>
                    </a:cubicBezTo>
                    <a:cubicBezTo>
                      <a:pt x="124" y="701"/>
                      <a:pt x="142" y="707"/>
                      <a:pt x="161" y="707"/>
                    </a:cubicBezTo>
                    <a:cubicBezTo>
                      <a:pt x="179" y="707"/>
                      <a:pt x="198" y="701"/>
                      <a:pt x="198" y="682"/>
                    </a:cubicBezTo>
                    <a:cubicBezTo>
                      <a:pt x="198" y="633"/>
                      <a:pt x="185" y="584"/>
                      <a:pt x="161" y="547"/>
                    </a:cubicBezTo>
                    <a:cubicBezTo>
                      <a:pt x="161" y="500"/>
                      <a:pt x="150" y="410"/>
                      <a:pt x="169" y="410"/>
                    </a:cubicBezTo>
                    <a:cubicBezTo>
                      <a:pt x="170" y="410"/>
                      <a:pt x="172" y="410"/>
                      <a:pt x="173" y="411"/>
                    </a:cubicBezTo>
                    <a:cubicBezTo>
                      <a:pt x="198" y="424"/>
                      <a:pt x="247" y="460"/>
                      <a:pt x="284" y="460"/>
                    </a:cubicBezTo>
                    <a:cubicBezTo>
                      <a:pt x="333" y="460"/>
                      <a:pt x="358" y="448"/>
                      <a:pt x="321" y="399"/>
                    </a:cubicBezTo>
                    <a:cubicBezTo>
                      <a:pt x="284" y="362"/>
                      <a:pt x="247" y="337"/>
                      <a:pt x="284" y="313"/>
                    </a:cubicBezTo>
                    <a:cubicBezTo>
                      <a:pt x="308" y="288"/>
                      <a:pt x="407" y="325"/>
                      <a:pt x="345" y="263"/>
                    </a:cubicBezTo>
                    <a:cubicBezTo>
                      <a:pt x="272" y="189"/>
                      <a:pt x="235" y="140"/>
                      <a:pt x="235" y="103"/>
                    </a:cubicBezTo>
                    <a:cubicBezTo>
                      <a:pt x="235" y="79"/>
                      <a:pt x="272" y="29"/>
                      <a:pt x="247" y="17"/>
                    </a:cubicBezTo>
                    <a:lnTo>
                      <a:pt x="124" y="17"/>
                    </a:lnTo>
                    <a:cubicBezTo>
                      <a:pt x="99" y="17"/>
                      <a:pt x="80" y="0"/>
                      <a:pt x="7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6800;p54"/>
              <p:cNvSpPr/>
              <p:nvPr/>
            </p:nvSpPr>
            <p:spPr>
              <a:xfrm>
                <a:off x="4221525" y="4939250"/>
                <a:ext cx="7250" cy="8425"/>
              </a:xfrm>
              <a:custGeom>
                <a:avLst/>
                <a:gdLst/>
                <a:ahLst/>
                <a:cxnLst/>
                <a:rect l="l" t="t" r="r" b="b"/>
                <a:pathLst>
                  <a:path w="290" h="337" extrusionOk="0">
                    <a:moveTo>
                      <a:pt x="82" y="1"/>
                    </a:moveTo>
                    <a:cubicBezTo>
                      <a:pt x="35" y="1"/>
                      <a:pt x="1" y="19"/>
                      <a:pt x="31" y="29"/>
                    </a:cubicBezTo>
                    <a:cubicBezTo>
                      <a:pt x="80" y="90"/>
                      <a:pt x="117" y="152"/>
                      <a:pt x="142" y="226"/>
                    </a:cubicBezTo>
                    <a:cubicBezTo>
                      <a:pt x="142" y="263"/>
                      <a:pt x="191" y="337"/>
                      <a:pt x="228" y="337"/>
                    </a:cubicBezTo>
                    <a:cubicBezTo>
                      <a:pt x="252" y="337"/>
                      <a:pt x="277" y="251"/>
                      <a:pt x="265" y="214"/>
                    </a:cubicBezTo>
                    <a:cubicBezTo>
                      <a:pt x="265" y="177"/>
                      <a:pt x="289" y="127"/>
                      <a:pt x="240" y="90"/>
                    </a:cubicBezTo>
                    <a:cubicBezTo>
                      <a:pt x="191" y="41"/>
                      <a:pt x="166" y="16"/>
                      <a:pt x="117" y="4"/>
                    </a:cubicBezTo>
                    <a:cubicBezTo>
                      <a:pt x="105" y="2"/>
                      <a:pt x="93" y="1"/>
                      <a:pt x="8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6801;p54"/>
              <p:cNvSpPr/>
              <p:nvPr/>
            </p:nvSpPr>
            <p:spPr>
              <a:xfrm>
                <a:off x="4229950" y="4949500"/>
                <a:ext cx="8375" cy="11650"/>
              </a:xfrm>
              <a:custGeom>
                <a:avLst/>
                <a:gdLst/>
                <a:ahLst/>
                <a:cxnLst/>
                <a:rect l="l" t="t" r="r" b="b"/>
                <a:pathLst>
                  <a:path w="335" h="466" extrusionOk="0">
                    <a:moveTo>
                      <a:pt x="62" y="1"/>
                    </a:moveTo>
                    <a:cubicBezTo>
                      <a:pt x="22" y="1"/>
                      <a:pt x="1" y="49"/>
                      <a:pt x="26" y="75"/>
                    </a:cubicBezTo>
                    <a:cubicBezTo>
                      <a:pt x="51" y="124"/>
                      <a:pt x="113" y="124"/>
                      <a:pt x="100" y="186"/>
                    </a:cubicBezTo>
                    <a:cubicBezTo>
                      <a:pt x="76" y="260"/>
                      <a:pt x="39" y="346"/>
                      <a:pt x="39" y="370"/>
                    </a:cubicBezTo>
                    <a:cubicBezTo>
                      <a:pt x="39" y="401"/>
                      <a:pt x="13" y="466"/>
                      <a:pt x="33" y="466"/>
                    </a:cubicBezTo>
                    <a:cubicBezTo>
                      <a:pt x="37" y="466"/>
                      <a:pt x="43" y="463"/>
                      <a:pt x="51" y="457"/>
                    </a:cubicBezTo>
                    <a:cubicBezTo>
                      <a:pt x="100" y="420"/>
                      <a:pt x="162" y="383"/>
                      <a:pt x="199" y="346"/>
                    </a:cubicBezTo>
                    <a:cubicBezTo>
                      <a:pt x="248" y="321"/>
                      <a:pt x="260" y="272"/>
                      <a:pt x="285" y="272"/>
                    </a:cubicBezTo>
                    <a:cubicBezTo>
                      <a:pt x="322" y="260"/>
                      <a:pt x="334" y="210"/>
                      <a:pt x="297" y="186"/>
                    </a:cubicBezTo>
                    <a:cubicBezTo>
                      <a:pt x="236" y="136"/>
                      <a:pt x="187" y="87"/>
                      <a:pt x="125" y="38"/>
                    </a:cubicBezTo>
                    <a:cubicBezTo>
                      <a:pt x="102" y="11"/>
                      <a:pt x="80" y="1"/>
                      <a:pt x="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6802;p54"/>
              <p:cNvSpPr/>
              <p:nvPr/>
            </p:nvSpPr>
            <p:spPr>
              <a:xfrm>
                <a:off x="4233050" y="4957200"/>
                <a:ext cx="6800" cy="13300"/>
              </a:xfrm>
              <a:custGeom>
                <a:avLst/>
                <a:gdLst/>
                <a:ahLst/>
                <a:cxnLst/>
                <a:rect l="l" t="t" r="r" b="b"/>
                <a:pathLst>
                  <a:path w="272" h="532" extrusionOk="0">
                    <a:moveTo>
                      <a:pt x="235" y="1"/>
                    </a:moveTo>
                    <a:cubicBezTo>
                      <a:pt x="186" y="1"/>
                      <a:pt x="186" y="13"/>
                      <a:pt x="173" y="62"/>
                    </a:cubicBezTo>
                    <a:cubicBezTo>
                      <a:pt x="149" y="99"/>
                      <a:pt x="149" y="173"/>
                      <a:pt x="124" y="223"/>
                    </a:cubicBezTo>
                    <a:cubicBezTo>
                      <a:pt x="99" y="284"/>
                      <a:pt x="1" y="284"/>
                      <a:pt x="26" y="346"/>
                    </a:cubicBezTo>
                    <a:cubicBezTo>
                      <a:pt x="50" y="407"/>
                      <a:pt x="161" y="494"/>
                      <a:pt x="173" y="518"/>
                    </a:cubicBezTo>
                    <a:cubicBezTo>
                      <a:pt x="182" y="527"/>
                      <a:pt x="191" y="531"/>
                      <a:pt x="199" y="531"/>
                    </a:cubicBezTo>
                    <a:cubicBezTo>
                      <a:pt x="212" y="531"/>
                      <a:pt x="223" y="518"/>
                      <a:pt x="223" y="494"/>
                    </a:cubicBezTo>
                    <a:cubicBezTo>
                      <a:pt x="223" y="444"/>
                      <a:pt x="186" y="407"/>
                      <a:pt x="198" y="358"/>
                    </a:cubicBezTo>
                    <a:cubicBezTo>
                      <a:pt x="210" y="309"/>
                      <a:pt x="247" y="210"/>
                      <a:pt x="260" y="173"/>
                    </a:cubicBezTo>
                    <a:cubicBezTo>
                      <a:pt x="272" y="136"/>
                      <a:pt x="272" y="1"/>
                      <a:pt x="23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6803;p54"/>
              <p:cNvSpPr/>
              <p:nvPr/>
            </p:nvSpPr>
            <p:spPr>
              <a:xfrm>
                <a:off x="4238925" y="4956250"/>
                <a:ext cx="4950" cy="10525"/>
              </a:xfrm>
              <a:custGeom>
                <a:avLst/>
                <a:gdLst/>
                <a:ahLst/>
                <a:cxnLst/>
                <a:rect l="l" t="t" r="r" b="b"/>
                <a:pathLst>
                  <a:path w="198" h="421" extrusionOk="0">
                    <a:moveTo>
                      <a:pt x="162" y="1"/>
                    </a:moveTo>
                    <a:cubicBezTo>
                      <a:pt x="161" y="1"/>
                      <a:pt x="161" y="1"/>
                      <a:pt x="160" y="2"/>
                    </a:cubicBezTo>
                    <a:cubicBezTo>
                      <a:pt x="99" y="137"/>
                      <a:pt x="37" y="273"/>
                      <a:pt x="0" y="421"/>
                    </a:cubicBezTo>
                    <a:cubicBezTo>
                      <a:pt x="25" y="396"/>
                      <a:pt x="197" y="236"/>
                      <a:pt x="185" y="162"/>
                    </a:cubicBezTo>
                    <a:cubicBezTo>
                      <a:pt x="185" y="104"/>
                      <a:pt x="174" y="1"/>
                      <a:pt x="1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6804;p54"/>
              <p:cNvSpPr/>
              <p:nvPr/>
            </p:nvSpPr>
            <p:spPr>
              <a:xfrm>
                <a:off x="4242300" y="4963525"/>
                <a:ext cx="4950" cy="3250"/>
              </a:xfrm>
              <a:custGeom>
                <a:avLst/>
                <a:gdLst/>
                <a:ahLst/>
                <a:cxnLst/>
                <a:rect l="l" t="t" r="r" b="b"/>
                <a:pathLst>
                  <a:path w="198" h="130" extrusionOk="0">
                    <a:moveTo>
                      <a:pt x="70" y="1"/>
                    </a:moveTo>
                    <a:cubicBezTo>
                      <a:pt x="63" y="1"/>
                      <a:pt x="56" y="3"/>
                      <a:pt x="50" y="7"/>
                    </a:cubicBezTo>
                    <a:cubicBezTo>
                      <a:pt x="13" y="44"/>
                      <a:pt x="1" y="130"/>
                      <a:pt x="25" y="130"/>
                    </a:cubicBezTo>
                    <a:cubicBezTo>
                      <a:pt x="74" y="130"/>
                      <a:pt x="198" y="130"/>
                      <a:pt x="185" y="93"/>
                    </a:cubicBezTo>
                    <a:cubicBezTo>
                      <a:pt x="175" y="51"/>
                      <a:pt x="112" y="1"/>
                      <a:pt x="7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6805;p54"/>
              <p:cNvSpPr/>
              <p:nvPr/>
            </p:nvSpPr>
            <p:spPr>
              <a:xfrm>
                <a:off x="4242600" y="4966750"/>
                <a:ext cx="16350" cy="27400"/>
              </a:xfrm>
              <a:custGeom>
                <a:avLst/>
                <a:gdLst/>
                <a:ahLst/>
                <a:cxnLst/>
                <a:rect l="l" t="t" r="r" b="b"/>
                <a:pathLst>
                  <a:path w="654" h="1096" extrusionOk="0">
                    <a:moveTo>
                      <a:pt x="420" y="1"/>
                    </a:moveTo>
                    <a:cubicBezTo>
                      <a:pt x="395" y="1"/>
                      <a:pt x="383" y="38"/>
                      <a:pt x="383" y="75"/>
                    </a:cubicBezTo>
                    <a:cubicBezTo>
                      <a:pt x="395" y="112"/>
                      <a:pt x="420" y="161"/>
                      <a:pt x="371" y="173"/>
                    </a:cubicBezTo>
                    <a:cubicBezTo>
                      <a:pt x="309" y="186"/>
                      <a:pt x="247" y="198"/>
                      <a:pt x="223" y="260"/>
                    </a:cubicBezTo>
                    <a:cubicBezTo>
                      <a:pt x="198" y="309"/>
                      <a:pt x="136" y="309"/>
                      <a:pt x="112" y="333"/>
                    </a:cubicBezTo>
                    <a:cubicBezTo>
                      <a:pt x="75" y="370"/>
                      <a:pt x="75" y="420"/>
                      <a:pt x="38" y="432"/>
                    </a:cubicBezTo>
                    <a:cubicBezTo>
                      <a:pt x="1" y="444"/>
                      <a:pt x="1" y="469"/>
                      <a:pt x="13" y="506"/>
                    </a:cubicBezTo>
                    <a:cubicBezTo>
                      <a:pt x="13" y="555"/>
                      <a:pt x="112" y="629"/>
                      <a:pt x="87" y="678"/>
                    </a:cubicBezTo>
                    <a:cubicBezTo>
                      <a:pt x="38" y="728"/>
                      <a:pt x="26" y="814"/>
                      <a:pt x="50" y="888"/>
                    </a:cubicBezTo>
                    <a:cubicBezTo>
                      <a:pt x="75" y="962"/>
                      <a:pt x="149" y="1023"/>
                      <a:pt x="235" y="1036"/>
                    </a:cubicBezTo>
                    <a:cubicBezTo>
                      <a:pt x="297" y="1036"/>
                      <a:pt x="309" y="1060"/>
                      <a:pt x="346" y="1060"/>
                    </a:cubicBezTo>
                    <a:cubicBezTo>
                      <a:pt x="369" y="1060"/>
                      <a:pt x="413" y="1095"/>
                      <a:pt x="435" y="1095"/>
                    </a:cubicBezTo>
                    <a:cubicBezTo>
                      <a:pt x="448" y="1095"/>
                      <a:pt x="453" y="1084"/>
                      <a:pt x="444" y="1048"/>
                    </a:cubicBezTo>
                    <a:cubicBezTo>
                      <a:pt x="420" y="950"/>
                      <a:pt x="346" y="876"/>
                      <a:pt x="358" y="814"/>
                    </a:cubicBezTo>
                    <a:cubicBezTo>
                      <a:pt x="368" y="774"/>
                      <a:pt x="402" y="670"/>
                      <a:pt x="428" y="670"/>
                    </a:cubicBezTo>
                    <a:cubicBezTo>
                      <a:pt x="434" y="670"/>
                      <a:pt x="440" y="676"/>
                      <a:pt x="444" y="691"/>
                    </a:cubicBezTo>
                    <a:cubicBezTo>
                      <a:pt x="466" y="755"/>
                      <a:pt x="506" y="924"/>
                      <a:pt x="533" y="924"/>
                    </a:cubicBezTo>
                    <a:cubicBezTo>
                      <a:pt x="536" y="924"/>
                      <a:pt x="540" y="920"/>
                      <a:pt x="543" y="913"/>
                    </a:cubicBezTo>
                    <a:cubicBezTo>
                      <a:pt x="543" y="851"/>
                      <a:pt x="568" y="802"/>
                      <a:pt x="580" y="752"/>
                    </a:cubicBezTo>
                    <a:cubicBezTo>
                      <a:pt x="605" y="703"/>
                      <a:pt x="654" y="617"/>
                      <a:pt x="617" y="555"/>
                    </a:cubicBezTo>
                    <a:cubicBezTo>
                      <a:pt x="592" y="457"/>
                      <a:pt x="580" y="358"/>
                      <a:pt x="568" y="260"/>
                    </a:cubicBezTo>
                    <a:cubicBezTo>
                      <a:pt x="543" y="186"/>
                      <a:pt x="518" y="124"/>
                      <a:pt x="481" y="62"/>
                    </a:cubicBezTo>
                    <a:cubicBezTo>
                      <a:pt x="469" y="25"/>
                      <a:pt x="457" y="13"/>
                      <a:pt x="42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6806;p54"/>
              <p:cNvSpPr/>
              <p:nvPr/>
            </p:nvSpPr>
            <p:spPr>
              <a:xfrm>
                <a:off x="4230350" y="4973525"/>
                <a:ext cx="14750" cy="12125"/>
              </a:xfrm>
              <a:custGeom>
                <a:avLst/>
                <a:gdLst/>
                <a:ahLst/>
                <a:cxnLst/>
                <a:rect l="l" t="t" r="r" b="b"/>
                <a:pathLst>
                  <a:path w="590" h="485" extrusionOk="0">
                    <a:moveTo>
                      <a:pt x="385" y="0"/>
                    </a:moveTo>
                    <a:cubicBezTo>
                      <a:pt x="333" y="0"/>
                      <a:pt x="300" y="38"/>
                      <a:pt x="281" y="75"/>
                    </a:cubicBezTo>
                    <a:cubicBezTo>
                      <a:pt x="244" y="124"/>
                      <a:pt x="195" y="149"/>
                      <a:pt x="134" y="173"/>
                    </a:cubicBezTo>
                    <a:cubicBezTo>
                      <a:pt x="109" y="173"/>
                      <a:pt x="72" y="297"/>
                      <a:pt x="47" y="346"/>
                    </a:cubicBezTo>
                    <a:cubicBezTo>
                      <a:pt x="14" y="390"/>
                      <a:pt x="1" y="485"/>
                      <a:pt x="16" y="485"/>
                    </a:cubicBezTo>
                    <a:cubicBezTo>
                      <a:pt x="18" y="485"/>
                      <a:pt x="20" y="484"/>
                      <a:pt x="23" y="481"/>
                    </a:cubicBezTo>
                    <a:cubicBezTo>
                      <a:pt x="35" y="469"/>
                      <a:pt x="109" y="321"/>
                      <a:pt x="134" y="297"/>
                    </a:cubicBezTo>
                    <a:cubicBezTo>
                      <a:pt x="149" y="281"/>
                      <a:pt x="180" y="265"/>
                      <a:pt x="200" y="265"/>
                    </a:cubicBezTo>
                    <a:cubicBezTo>
                      <a:pt x="211" y="265"/>
                      <a:pt x="220" y="271"/>
                      <a:pt x="220" y="284"/>
                    </a:cubicBezTo>
                    <a:cubicBezTo>
                      <a:pt x="220" y="312"/>
                      <a:pt x="248" y="326"/>
                      <a:pt x="267" y="326"/>
                    </a:cubicBezTo>
                    <a:cubicBezTo>
                      <a:pt x="273" y="326"/>
                      <a:pt x="278" y="324"/>
                      <a:pt x="281" y="321"/>
                    </a:cubicBezTo>
                    <a:cubicBezTo>
                      <a:pt x="292" y="316"/>
                      <a:pt x="304" y="313"/>
                      <a:pt x="315" y="313"/>
                    </a:cubicBezTo>
                    <a:cubicBezTo>
                      <a:pt x="330" y="313"/>
                      <a:pt x="343" y="319"/>
                      <a:pt x="343" y="334"/>
                    </a:cubicBezTo>
                    <a:cubicBezTo>
                      <a:pt x="350" y="340"/>
                      <a:pt x="364" y="351"/>
                      <a:pt x="377" y="351"/>
                    </a:cubicBezTo>
                    <a:cubicBezTo>
                      <a:pt x="388" y="351"/>
                      <a:pt x="399" y="344"/>
                      <a:pt x="405" y="321"/>
                    </a:cubicBezTo>
                    <a:cubicBezTo>
                      <a:pt x="417" y="260"/>
                      <a:pt x="392" y="247"/>
                      <a:pt x="417" y="198"/>
                    </a:cubicBezTo>
                    <a:cubicBezTo>
                      <a:pt x="454" y="161"/>
                      <a:pt x="589" y="87"/>
                      <a:pt x="442" y="13"/>
                    </a:cubicBezTo>
                    <a:cubicBezTo>
                      <a:pt x="421" y="4"/>
                      <a:pt x="402" y="0"/>
                      <a:pt x="38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6807;p54"/>
              <p:cNvSpPr/>
              <p:nvPr/>
            </p:nvSpPr>
            <p:spPr>
              <a:xfrm>
                <a:off x="4202275" y="4957775"/>
                <a:ext cx="14100" cy="17375"/>
              </a:xfrm>
              <a:custGeom>
                <a:avLst/>
                <a:gdLst/>
                <a:ahLst/>
                <a:cxnLst/>
                <a:rect l="l" t="t" r="r" b="b"/>
                <a:pathLst>
                  <a:path w="564" h="695" extrusionOk="0">
                    <a:moveTo>
                      <a:pt x="546" y="0"/>
                    </a:moveTo>
                    <a:cubicBezTo>
                      <a:pt x="545" y="0"/>
                      <a:pt x="543" y="1"/>
                      <a:pt x="542" y="2"/>
                    </a:cubicBezTo>
                    <a:cubicBezTo>
                      <a:pt x="456" y="89"/>
                      <a:pt x="382" y="187"/>
                      <a:pt x="320" y="286"/>
                    </a:cubicBezTo>
                    <a:cubicBezTo>
                      <a:pt x="283" y="335"/>
                      <a:pt x="209" y="446"/>
                      <a:pt x="160" y="471"/>
                    </a:cubicBezTo>
                    <a:cubicBezTo>
                      <a:pt x="113" y="494"/>
                      <a:pt x="0" y="694"/>
                      <a:pt x="20" y="694"/>
                    </a:cubicBezTo>
                    <a:cubicBezTo>
                      <a:pt x="21" y="694"/>
                      <a:pt x="22" y="694"/>
                      <a:pt x="24" y="692"/>
                    </a:cubicBezTo>
                    <a:cubicBezTo>
                      <a:pt x="61" y="668"/>
                      <a:pt x="123" y="631"/>
                      <a:pt x="172" y="594"/>
                    </a:cubicBezTo>
                    <a:cubicBezTo>
                      <a:pt x="259" y="532"/>
                      <a:pt x="320" y="458"/>
                      <a:pt x="369" y="372"/>
                    </a:cubicBezTo>
                    <a:cubicBezTo>
                      <a:pt x="419" y="286"/>
                      <a:pt x="419" y="237"/>
                      <a:pt x="480" y="200"/>
                    </a:cubicBezTo>
                    <a:cubicBezTo>
                      <a:pt x="538" y="165"/>
                      <a:pt x="563" y="0"/>
                      <a:pt x="54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6808;p54"/>
              <p:cNvSpPr/>
              <p:nvPr/>
            </p:nvSpPr>
            <p:spPr>
              <a:xfrm>
                <a:off x="4243625" y="4936550"/>
                <a:ext cx="3025" cy="2225"/>
              </a:xfrm>
              <a:custGeom>
                <a:avLst/>
                <a:gdLst/>
                <a:ahLst/>
                <a:cxnLst/>
                <a:rect l="l" t="t" r="r" b="b"/>
                <a:pathLst>
                  <a:path w="121" h="89" extrusionOk="0">
                    <a:moveTo>
                      <a:pt x="61" y="0"/>
                    </a:moveTo>
                    <a:cubicBezTo>
                      <a:pt x="11" y="0"/>
                      <a:pt x="1" y="88"/>
                      <a:pt x="39" y="88"/>
                    </a:cubicBezTo>
                    <a:cubicBezTo>
                      <a:pt x="41" y="88"/>
                      <a:pt x="44" y="88"/>
                      <a:pt x="46" y="88"/>
                    </a:cubicBezTo>
                    <a:cubicBezTo>
                      <a:pt x="71" y="88"/>
                      <a:pt x="120" y="1"/>
                      <a:pt x="71" y="1"/>
                    </a:cubicBezTo>
                    <a:cubicBezTo>
                      <a:pt x="68" y="1"/>
                      <a:pt x="64" y="0"/>
                      <a:pt x="6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6809;p54"/>
              <p:cNvSpPr/>
              <p:nvPr/>
            </p:nvSpPr>
            <p:spPr>
              <a:xfrm>
                <a:off x="4072275" y="4994675"/>
                <a:ext cx="65325" cy="79450"/>
              </a:xfrm>
              <a:custGeom>
                <a:avLst/>
                <a:gdLst/>
                <a:ahLst/>
                <a:cxnLst/>
                <a:rect l="l" t="t" r="r" b="b"/>
                <a:pathLst>
                  <a:path w="2613" h="3178" extrusionOk="0">
                    <a:moveTo>
                      <a:pt x="34" y="0"/>
                    </a:moveTo>
                    <a:cubicBezTo>
                      <a:pt x="6" y="0"/>
                      <a:pt x="1" y="29"/>
                      <a:pt x="37" y="116"/>
                    </a:cubicBezTo>
                    <a:cubicBezTo>
                      <a:pt x="148" y="362"/>
                      <a:pt x="222" y="461"/>
                      <a:pt x="284" y="498"/>
                    </a:cubicBezTo>
                    <a:cubicBezTo>
                      <a:pt x="357" y="535"/>
                      <a:pt x="370" y="535"/>
                      <a:pt x="456" y="658"/>
                    </a:cubicBezTo>
                    <a:cubicBezTo>
                      <a:pt x="542" y="769"/>
                      <a:pt x="567" y="892"/>
                      <a:pt x="641" y="941"/>
                    </a:cubicBezTo>
                    <a:cubicBezTo>
                      <a:pt x="715" y="991"/>
                      <a:pt x="789" y="1028"/>
                      <a:pt x="813" y="1102"/>
                    </a:cubicBezTo>
                    <a:cubicBezTo>
                      <a:pt x="838" y="1225"/>
                      <a:pt x="875" y="1348"/>
                      <a:pt x="924" y="1459"/>
                    </a:cubicBezTo>
                    <a:cubicBezTo>
                      <a:pt x="974" y="1521"/>
                      <a:pt x="1011" y="1533"/>
                      <a:pt x="1060" y="1607"/>
                    </a:cubicBezTo>
                    <a:cubicBezTo>
                      <a:pt x="1134" y="1705"/>
                      <a:pt x="1195" y="1816"/>
                      <a:pt x="1245" y="1927"/>
                    </a:cubicBezTo>
                    <a:cubicBezTo>
                      <a:pt x="1257" y="2038"/>
                      <a:pt x="1294" y="2137"/>
                      <a:pt x="1343" y="2235"/>
                    </a:cubicBezTo>
                    <a:cubicBezTo>
                      <a:pt x="1417" y="2346"/>
                      <a:pt x="1614" y="2519"/>
                      <a:pt x="1651" y="2580"/>
                    </a:cubicBezTo>
                    <a:cubicBezTo>
                      <a:pt x="1688" y="2654"/>
                      <a:pt x="1737" y="2716"/>
                      <a:pt x="1799" y="2777"/>
                    </a:cubicBezTo>
                    <a:cubicBezTo>
                      <a:pt x="1910" y="2876"/>
                      <a:pt x="2033" y="2974"/>
                      <a:pt x="2132" y="3085"/>
                    </a:cubicBezTo>
                    <a:cubicBezTo>
                      <a:pt x="2158" y="3138"/>
                      <a:pt x="2184" y="3153"/>
                      <a:pt x="2215" y="3153"/>
                    </a:cubicBezTo>
                    <a:cubicBezTo>
                      <a:pt x="2227" y="3153"/>
                      <a:pt x="2241" y="3151"/>
                      <a:pt x="2255" y="3147"/>
                    </a:cubicBezTo>
                    <a:cubicBezTo>
                      <a:pt x="2280" y="3147"/>
                      <a:pt x="2310" y="3142"/>
                      <a:pt x="2331" y="3142"/>
                    </a:cubicBezTo>
                    <a:cubicBezTo>
                      <a:pt x="2341" y="3142"/>
                      <a:pt x="2349" y="3143"/>
                      <a:pt x="2354" y="3147"/>
                    </a:cubicBezTo>
                    <a:cubicBezTo>
                      <a:pt x="2356" y="3150"/>
                      <a:pt x="2361" y="3151"/>
                      <a:pt x="2367" y="3151"/>
                    </a:cubicBezTo>
                    <a:cubicBezTo>
                      <a:pt x="2384" y="3151"/>
                      <a:pt x="2413" y="3143"/>
                      <a:pt x="2438" y="3143"/>
                    </a:cubicBezTo>
                    <a:cubicBezTo>
                      <a:pt x="2448" y="3143"/>
                      <a:pt x="2457" y="3144"/>
                      <a:pt x="2464" y="3147"/>
                    </a:cubicBezTo>
                    <a:cubicBezTo>
                      <a:pt x="2488" y="3155"/>
                      <a:pt x="2501" y="3177"/>
                      <a:pt x="2511" y="3177"/>
                    </a:cubicBezTo>
                    <a:cubicBezTo>
                      <a:pt x="2517" y="3177"/>
                      <a:pt x="2521" y="3170"/>
                      <a:pt x="2526" y="3147"/>
                    </a:cubicBezTo>
                    <a:cubicBezTo>
                      <a:pt x="2526" y="3098"/>
                      <a:pt x="2489" y="2593"/>
                      <a:pt x="2538" y="2531"/>
                    </a:cubicBezTo>
                    <a:cubicBezTo>
                      <a:pt x="2575" y="2482"/>
                      <a:pt x="2612" y="2469"/>
                      <a:pt x="2575" y="2408"/>
                    </a:cubicBezTo>
                    <a:cubicBezTo>
                      <a:pt x="2553" y="2362"/>
                      <a:pt x="2372" y="2232"/>
                      <a:pt x="2325" y="2232"/>
                    </a:cubicBezTo>
                    <a:cubicBezTo>
                      <a:pt x="2321" y="2232"/>
                      <a:pt x="2318" y="2233"/>
                      <a:pt x="2317" y="2235"/>
                    </a:cubicBezTo>
                    <a:cubicBezTo>
                      <a:pt x="2307" y="2254"/>
                      <a:pt x="2283" y="2332"/>
                      <a:pt x="2267" y="2332"/>
                    </a:cubicBezTo>
                    <a:cubicBezTo>
                      <a:pt x="2262" y="2332"/>
                      <a:pt x="2258" y="2326"/>
                      <a:pt x="2255" y="2309"/>
                    </a:cubicBezTo>
                    <a:cubicBezTo>
                      <a:pt x="2243" y="2248"/>
                      <a:pt x="2267" y="2223"/>
                      <a:pt x="2267" y="2186"/>
                    </a:cubicBezTo>
                    <a:cubicBezTo>
                      <a:pt x="2267" y="2161"/>
                      <a:pt x="2206" y="2100"/>
                      <a:pt x="2193" y="2050"/>
                    </a:cubicBezTo>
                    <a:cubicBezTo>
                      <a:pt x="2169" y="2001"/>
                      <a:pt x="2206" y="1952"/>
                      <a:pt x="2144" y="1903"/>
                    </a:cubicBezTo>
                    <a:cubicBezTo>
                      <a:pt x="2082" y="1853"/>
                      <a:pt x="1947" y="1792"/>
                      <a:pt x="1935" y="1730"/>
                    </a:cubicBezTo>
                    <a:cubicBezTo>
                      <a:pt x="1922" y="1668"/>
                      <a:pt x="1984" y="1681"/>
                      <a:pt x="1947" y="1619"/>
                    </a:cubicBezTo>
                    <a:cubicBezTo>
                      <a:pt x="1922" y="1570"/>
                      <a:pt x="1947" y="1558"/>
                      <a:pt x="1984" y="1558"/>
                    </a:cubicBezTo>
                    <a:cubicBezTo>
                      <a:pt x="2009" y="1558"/>
                      <a:pt x="2046" y="1558"/>
                      <a:pt x="2009" y="1508"/>
                    </a:cubicBezTo>
                    <a:cubicBezTo>
                      <a:pt x="1976" y="1475"/>
                      <a:pt x="1937" y="1448"/>
                      <a:pt x="1897" y="1448"/>
                    </a:cubicBezTo>
                    <a:cubicBezTo>
                      <a:pt x="1877" y="1448"/>
                      <a:pt x="1857" y="1455"/>
                      <a:pt x="1836" y="1471"/>
                    </a:cubicBezTo>
                    <a:cubicBezTo>
                      <a:pt x="1803" y="1498"/>
                      <a:pt x="1770" y="1510"/>
                      <a:pt x="1754" y="1510"/>
                    </a:cubicBezTo>
                    <a:cubicBezTo>
                      <a:pt x="1740" y="1510"/>
                      <a:pt x="1739" y="1501"/>
                      <a:pt x="1762" y="1484"/>
                    </a:cubicBezTo>
                    <a:cubicBezTo>
                      <a:pt x="1824" y="1459"/>
                      <a:pt x="1898" y="1385"/>
                      <a:pt x="1824" y="1373"/>
                    </a:cubicBezTo>
                    <a:cubicBezTo>
                      <a:pt x="1750" y="1348"/>
                      <a:pt x="1688" y="1348"/>
                      <a:pt x="1676" y="1286"/>
                    </a:cubicBezTo>
                    <a:cubicBezTo>
                      <a:pt x="1664" y="1237"/>
                      <a:pt x="1762" y="1237"/>
                      <a:pt x="1701" y="1225"/>
                    </a:cubicBezTo>
                    <a:cubicBezTo>
                      <a:pt x="1651" y="1200"/>
                      <a:pt x="1614" y="1213"/>
                      <a:pt x="1627" y="1188"/>
                    </a:cubicBezTo>
                    <a:cubicBezTo>
                      <a:pt x="1651" y="1176"/>
                      <a:pt x="1627" y="1139"/>
                      <a:pt x="1590" y="1126"/>
                    </a:cubicBezTo>
                    <a:cubicBezTo>
                      <a:pt x="1583" y="1124"/>
                      <a:pt x="1577" y="1123"/>
                      <a:pt x="1572" y="1123"/>
                    </a:cubicBezTo>
                    <a:cubicBezTo>
                      <a:pt x="1564" y="1123"/>
                      <a:pt x="1557" y="1125"/>
                      <a:pt x="1550" y="1125"/>
                    </a:cubicBezTo>
                    <a:cubicBezTo>
                      <a:pt x="1535" y="1125"/>
                      <a:pt x="1519" y="1118"/>
                      <a:pt x="1491" y="1077"/>
                    </a:cubicBezTo>
                    <a:cubicBezTo>
                      <a:pt x="1437" y="1023"/>
                      <a:pt x="1365" y="922"/>
                      <a:pt x="1347" y="922"/>
                    </a:cubicBezTo>
                    <a:cubicBezTo>
                      <a:pt x="1345" y="922"/>
                      <a:pt x="1343" y="924"/>
                      <a:pt x="1343" y="929"/>
                    </a:cubicBezTo>
                    <a:cubicBezTo>
                      <a:pt x="1333" y="961"/>
                      <a:pt x="1393" y="1063"/>
                      <a:pt x="1374" y="1063"/>
                    </a:cubicBezTo>
                    <a:cubicBezTo>
                      <a:pt x="1371" y="1063"/>
                      <a:pt x="1365" y="1060"/>
                      <a:pt x="1356" y="1052"/>
                    </a:cubicBezTo>
                    <a:cubicBezTo>
                      <a:pt x="1269" y="978"/>
                      <a:pt x="1195" y="892"/>
                      <a:pt x="1146" y="806"/>
                    </a:cubicBezTo>
                    <a:cubicBezTo>
                      <a:pt x="1121" y="732"/>
                      <a:pt x="1072" y="670"/>
                      <a:pt x="1023" y="621"/>
                    </a:cubicBezTo>
                    <a:cubicBezTo>
                      <a:pt x="949" y="559"/>
                      <a:pt x="887" y="559"/>
                      <a:pt x="826" y="486"/>
                    </a:cubicBezTo>
                    <a:cubicBezTo>
                      <a:pt x="752" y="424"/>
                      <a:pt x="629" y="165"/>
                      <a:pt x="542" y="153"/>
                    </a:cubicBezTo>
                    <a:cubicBezTo>
                      <a:pt x="521" y="156"/>
                      <a:pt x="498" y="157"/>
                      <a:pt x="475" y="157"/>
                    </a:cubicBezTo>
                    <a:cubicBezTo>
                      <a:pt x="407" y="157"/>
                      <a:pt x="333" y="144"/>
                      <a:pt x="259" y="116"/>
                    </a:cubicBezTo>
                    <a:cubicBezTo>
                      <a:pt x="189" y="85"/>
                      <a:pt x="80" y="0"/>
                      <a:pt x="3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6810;p54"/>
              <p:cNvSpPr/>
              <p:nvPr/>
            </p:nvSpPr>
            <p:spPr>
              <a:xfrm>
                <a:off x="4083450" y="5024025"/>
                <a:ext cx="4825" cy="5450"/>
              </a:xfrm>
              <a:custGeom>
                <a:avLst/>
                <a:gdLst/>
                <a:ahLst/>
                <a:cxnLst/>
                <a:rect l="l" t="t" r="r" b="b"/>
                <a:pathLst>
                  <a:path w="193" h="218" extrusionOk="0">
                    <a:moveTo>
                      <a:pt x="39" y="1"/>
                    </a:moveTo>
                    <a:cubicBezTo>
                      <a:pt x="37" y="1"/>
                      <a:pt x="35" y="1"/>
                      <a:pt x="34" y="2"/>
                    </a:cubicBezTo>
                    <a:cubicBezTo>
                      <a:pt x="0" y="13"/>
                      <a:pt x="89" y="218"/>
                      <a:pt x="142" y="218"/>
                    </a:cubicBezTo>
                    <a:cubicBezTo>
                      <a:pt x="147" y="218"/>
                      <a:pt x="152" y="215"/>
                      <a:pt x="157" y="211"/>
                    </a:cubicBezTo>
                    <a:cubicBezTo>
                      <a:pt x="193" y="163"/>
                      <a:pt x="90" y="1"/>
                      <a:pt x="3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6811;p54"/>
              <p:cNvSpPr/>
              <p:nvPr/>
            </p:nvSpPr>
            <p:spPr>
              <a:xfrm>
                <a:off x="4091750" y="5040975"/>
                <a:ext cx="5150" cy="5450"/>
              </a:xfrm>
              <a:custGeom>
                <a:avLst/>
                <a:gdLst/>
                <a:ahLst/>
                <a:cxnLst/>
                <a:rect l="l" t="t" r="r" b="b"/>
                <a:pathLst>
                  <a:path w="206" h="218" extrusionOk="0">
                    <a:moveTo>
                      <a:pt x="39" y="1"/>
                    </a:moveTo>
                    <a:cubicBezTo>
                      <a:pt x="37" y="1"/>
                      <a:pt x="36" y="1"/>
                      <a:pt x="34" y="1"/>
                    </a:cubicBezTo>
                    <a:cubicBezTo>
                      <a:pt x="1" y="12"/>
                      <a:pt x="89" y="217"/>
                      <a:pt x="143" y="217"/>
                    </a:cubicBezTo>
                    <a:cubicBezTo>
                      <a:pt x="148" y="217"/>
                      <a:pt x="153" y="215"/>
                      <a:pt x="158" y="211"/>
                    </a:cubicBezTo>
                    <a:cubicBezTo>
                      <a:pt x="205" y="163"/>
                      <a:pt x="80" y="1"/>
                      <a:pt x="3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6812;p54"/>
              <p:cNvSpPr/>
              <p:nvPr/>
            </p:nvSpPr>
            <p:spPr>
              <a:xfrm>
                <a:off x="4130800" y="5045000"/>
                <a:ext cx="9250" cy="9800"/>
              </a:xfrm>
              <a:custGeom>
                <a:avLst/>
                <a:gdLst/>
                <a:ahLst/>
                <a:cxnLst/>
                <a:rect l="l" t="t" r="r" b="b"/>
                <a:pathLst>
                  <a:path w="370" h="392" extrusionOk="0">
                    <a:moveTo>
                      <a:pt x="110" y="1"/>
                    </a:moveTo>
                    <a:cubicBezTo>
                      <a:pt x="100" y="1"/>
                      <a:pt x="92" y="4"/>
                      <a:pt x="86" y="13"/>
                    </a:cubicBezTo>
                    <a:cubicBezTo>
                      <a:pt x="74" y="50"/>
                      <a:pt x="0" y="99"/>
                      <a:pt x="62" y="136"/>
                    </a:cubicBezTo>
                    <a:cubicBezTo>
                      <a:pt x="123" y="173"/>
                      <a:pt x="148" y="136"/>
                      <a:pt x="160" y="185"/>
                    </a:cubicBezTo>
                    <a:cubicBezTo>
                      <a:pt x="185" y="247"/>
                      <a:pt x="148" y="259"/>
                      <a:pt x="185" y="296"/>
                    </a:cubicBezTo>
                    <a:cubicBezTo>
                      <a:pt x="205" y="327"/>
                      <a:pt x="319" y="391"/>
                      <a:pt x="357" y="391"/>
                    </a:cubicBezTo>
                    <a:cubicBezTo>
                      <a:pt x="365" y="391"/>
                      <a:pt x="370" y="389"/>
                      <a:pt x="370" y="382"/>
                    </a:cubicBezTo>
                    <a:cubicBezTo>
                      <a:pt x="370" y="333"/>
                      <a:pt x="358" y="284"/>
                      <a:pt x="321" y="247"/>
                    </a:cubicBezTo>
                    <a:cubicBezTo>
                      <a:pt x="271" y="185"/>
                      <a:pt x="271" y="185"/>
                      <a:pt x="271" y="136"/>
                    </a:cubicBezTo>
                    <a:cubicBezTo>
                      <a:pt x="271" y="87"/>
                      <a:pt x="259" y="37"/>
                      <a:pt x="222" y="37"/>
                    </a:cubicBezTo>
                    <a:cubicBezTo>
                      <a:pt x="194" y="37"/>
                      <a:pt x="143" y="1"/>
                      <a:pt x="11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6813;p54"/>
              <p:cNvSpPr/>
              <p:nvPr/>
            </p:nvSpPr>
            <p:spPr>
              <a:xfrm>
                <a:off x="4145600" y="5052000"/>
                <a:ext cx="4625" cy="4475"/>
              </a:xfrm>
              <a:custGeom>
                <a:avLst/>
                <a:gdLst/>
                <a:ahLst/>
                <a:cxnLst/>
                <a:rect l="l" t="t" r="r" b="b"/>
                <a:pathLst>
                  <a:path w="185" h="179" extrusionOk="0">
                    <a:moveTo>
                      <a:pt x="84" y="1"/>
                    </a:moveTo>
                    <a:cubicBezTo>
                      <a:pt x="58" y="1"/>
                      <a:pt x="22" y="26"/>
                      <a:pt x="12" y="78"/>
                    </a:cubicBezTo>
                    <a:cubicBezTo>
                      <a:pt x="1" y="133"/>
                      <a:pt x="10" y="178"/>
                      <a:pt x="56" y="178"/>
                    </a:cubicBezTo>
                    <a:cubicBezTo>
                      <a:pt x="61" y="178"/>
                      <a:pt x="67" y="178"/>
                      <a:pt x="74" y="176"/>
                    </a:cubicBezTo>
                    <a:cubicBezTo>
                      <a:pt x="135" y="152"/>
                      <a:pt x="123" y="152"/>
                      <a:pt x="160" y="115"/>
                    </a:cubicBezTo>
                    <a:cubicBezTo>
                      <a:pt x="184" y="65"/>
                      <a:pt x="123" y="16"/>
                      <a:pt x="98" y="4"/>
                    </a:cubicBezTo>
                    <a:cubicBezTo>
                      <a:pt x="94" y="2"/>
                      <a:pt x="89" y="1"/>
                      <a:pt x="8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6814;p54"/>
              <p:cNvSpPr/>
              <p:nvPr/>
            </p:nvSpPr>
            <p:spPr>
              <a:xfrm>
                <a:off x="4132950" y="5075775"/>
                <a:ext cx="55150" cy="18975"/>
              </a:xfrm>
              <a:custGeom>
                <a:avLst/>
                <a:gdLst/>
                <a:ahLst/>
                <a:cxnLst/>
                <a:rect l="l" t="t" r="r" b="b"/>
                <a:pathLst>
                  <a:path w="2206" h="759" extrusionOk="0">
                    <a:moveTo>
                      <a:pt x="449" y="0"/>
                    </a:moveTo>
                    <a:cubicBezTo>
                      <a:pt x="447" y="0"/>
                      <a:pt x="445" y="1"/>
                      <a:pt x="444" y="2"/>
                    </a:cubicBezTo>
                    <a:cubicBezTo>
                      <a:pt x="419" y="14"/>
                      <a:pt x="382" y="39"/>
                      <a:pt x="345" y="39"/>
                    </a:cubicBezTo>
                    <a:cubicBezTo>
                      <a:pt x="308" y="39"/>
                      <a:pt x="185" y="2"/>
                      <a:pt x="161" y="2"/>
                    </a:cubicBezTo>
                    <a:cubicBezTo>
                      <a:pt x="136" y="2"/>
                      <a:pt x="87" y="63"/>
                      <a:pt x="74" y="88"/>
                    </a:cubicBezTo>
                    <a:cubicBezTo>
                      <a:pt x="62" y="112"/>
                      <a:pt x="0" y="174"/>
                      <a:pt x="0" y="211"/>
                    </a:cubicBezTo>
                    <a:cubicBezTo>
                      <a:pt x="13" y="236"/>
                      <a:pt x="124" y="223"/>
                      <a:pt x="173" y="236"/>
                    </a:cubicBezTo>
                    <a:cubicBezTo>
                      <a:pt x="210" y="260"/>
                      <a:pt x="247" y="285"/>
                      <a:pt x="247" y="334"/>
                    </a:cubicBezTo>
                    <a:cubicBezTo>
                      <a:pt x="272" y="371"/>
                      <a:pt x="333" y="371"/>
                      <a:pt x="419" y="396"/>
                    </a:cubicBezTo>
                    <a:cubicBezTo>
                      <a:pt x="493" y="420"/>
                      <a:pt x="567" y="494"/>
                      <a:pt x="617" y="494"/>
                    </a:cubicBezTo>
                    <a:cubicBezTo>
                      <a:pt x="652" y="494"/>
                      <a:pt x="662" y="468"/>
                      <a:pt x="717" y="468"/>
                    </a:cubicBezTo>
                    <a:cubicBezTo>
                      <a:pt x="738" y="468"/>
                      <a:pt x="764" y="472"/>
                      <a:pt x="801" y="482"/>
                    </a:cubicBezTo>
                    <a:cubicBezTo>
                      <a:pt x="937" y="507"/>
                      <a:pt x="1072" y="556"/>
                      <a:pt x="1233" y="605"/>
                    </a:cubicBezTo>
                    <a:cubicBezTo>
                      <a:pt x="1380" y="630"/>
                      <a:pt x="1528" y="642"/>
                      <a:pt x="1676" y="642"/>
                    </a:cubicBezTo>
                    <a:cubicBezTo>
                      <a:pt x="1702" y="652"/>
                      <a:pt x="1719" y="655"/>
                      <a:pt x="1732" y="655"/>
                    </a:cubicBezTo>
                    <a:cubicBezTo>
                      <a:pt x="1755" y="655"/>
                      <a:pt x="1766" y="647"/>
                      <a:pt x="1788" y="647"/>
                    </a:cubicBezTo>
                    <a:cubicBezTo>
                      <a:pt x="1804" y="647"/>
                      <a:pt x="1826" y="651"/>
                      <a:pt x="1861" y="667"/>
                    </a:cubicBezTo>
                    <a:cubicBezTo>
                      <a:pt x="1946" y="699"/>
                      <a:pt x="2077" y="758"/>
                      <a:pt x="2127" y="758"/>
                    </a:cubicBezTo>
                    <a:cubicBezTo>
                      <a:pt x="2135" y="758"/>
                      <a:pt x="2141" y="757"/>
                      <a:pt x="2144" y="753"/>
                    </a:cubicBezTo>
                    <a:cubicBezTo>
                      <a:pt x="2169" y="741"/>
                      <a:pt x="2206" y="704"/>
                      <a:pt x="2157" y="655"/>
                    </a:cubicBezTo>
                    <a:cubicBezTo>
                      <a:pt x="2107" y="605"/>
                      <a:pt x="2132" y="568"/>
                      <a:pt x="2120" y="531"/>
                    </a:cubicBezTo>
                    <a:cubicBezTo>
                      <a:pt x="2109" y="498"/>
                      <a:pt x="2088" y="456"/>
                      <a:pt x="2048" y="456"/>
                    </a:cubicBezTo>
                    <a:cubicBezTo>
                      <a:pt x="2044" y="456"/>
                      <a:pt x="2039" y="456"/>
                      <a:pt x="2033" y="457"/>
                    </a:cubicBezTo>
                    <a:cubicBezTo>
                      <a:pt x="2003" y="457"/>
                      <a:pt x="1946" y="500"/>
                      <a:pt x="1893" y="500"/>
                    </a:cubicBezTo>
                    <a:cubicBezTo>
                      <a:pt x="1882" y="500"/>
                      <a:pt x="1871" y="499"/>
                      <a:pt x="1861" y="494"/>
                    </a:cubicBezTo>
                    <a:cubicBezTo>
                      <a:pt x="1799" y="482"/>
                      <a:pt x="1738" y="457"/>
                      <a:pt x="1725" y="408"/>
                    </a:cubicBezTo>
                    <a:cubicBezTo>
                      <a:pt x="1725" y="334"/>
                      <a:pt x="1676" y="273"/>
                      <a:pt x="1615" y="248"/>
                    </a:cubicBezTo>
                    <a:cubicBezTo>
                      <a:pt x="1553" y="223"/>
                      <a:pt x="1393" y="174"/>
                      <a:pt x="1343" y="149"/>
                    </a:cubicBezTo>
                    <a:cubicBezTo>
                      <a:pt x="1315" y="138"/>
                      <a:pt x="1294" y="129"/>
                      <a:pt x="1277" y="129"/>
                    </a:cubicBezTo>
                    <a:cubicBezTo>
                      <a:pt x="1256" y="129"/>
                      <a:pt x="1240" y="141"/>
                      <a:pt x="1220" y="174"/>
                    </a:cubicBezTo>
                    <a:cubicBezTo>
                      <a:pt x="1195" y="226"/>
                      <a:pt x="1145" y="247"/>
                      <a:pt x="1075" y="247"/>
                    </a:cubicBezTo>
                    <a:cubicBezTo>
                      <a:pt x="1045" y="247"/>
                      <a:pt x="1011" y="243"/>
                      <a:pt x="974" y="236"/>
                    </a:cubicBezTo>
                    <a:cubicBezTo>
                      <a:pt x="875" y="223"/>
                      <a:pt x="789" y="186"/>
                      <a:pt x="727" y="125"/>
                    </a:cubicBezTo>
                    <a:cubicBezTo>
                      <a:pt x="690" y="97"/>
                      <a:pt x="653" y="83"/>
                      <a:pt x="617" y="83"/>
                    </a:cubicBezTo>
                    <a:cubicBezTo>
                      <a:pt x="604" y="83"/>
                      <a:pt x="592" y="85"/>
                      <a:pt x="580" y="88"/>
                    </a:cubicBezTo>
                    <a:cubicBezTo>
                      <a:pt x="522" y="88"/>
                      <a:pt x="475" y="0"/>
                      <a:pt x="4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6815;p54"/>
              <p:cNvSpPr/>
              <p:nvPr/>
            </p:nvSpPr>
            <p:spPr>
              <a:xfrm>
                <a:off x="4176375" y="5082375"/>
                <a:ext cx="7125" cy="2450"/>
              </a:xfrm>
              <a:custGeom>
                <a:avLst/>
                <a:gdLst/>
                <a:ahLst/>
                <a:cxnLst/>
                <a:rect l="l" t="t" r="r" b="b"/>
                <a:pathLst>
                  <a:path w="285" h="98" extrusionOk="0">
                    <a:moveTo>
                      <a:pt x="173" y="1"/>
                    </a:moveTo>
                    <a:cubicBezTo>
                      <a:pt x="120" y="1"/>
                      <a:pt x="69" y="7"/>
                      <a:pt x="25" y="21"/>
                    </a:cubicBezTo>
                    <a:cubicBezTo>
                      <a:pt x="1" y="33"/>
                      <a:pt x="13" y="83"/>
                      <a:pt x="62" y="95"/>
                    </a:cubicBezTo>
                    <a:cubicBezTo>
                      <a:pt x="68" y="97"/>
                      <a:pt x="73" y="97"/>
                      <a:pt x="79" y="97"/>
                    </a:cubicBezTo>
                    <a:cubicBezTo>
                      <a:pt x="113" y="97"/>
                      <a:pt x="154" y="70"/>
                      <a:pt x="186" y="70"/>
                    </a:cubicBezTo>
                    <a:cubicBezTo>
                      <a:pt x="210" y="70"/>
                      <a:pt x="284" y="33"/>
                      <a:pt x="284" y="9"/>
                    </a:cubicBezTo>
                    <a:cubicBezTo>
                      <a:pt x="248" y="4"/>
                      <a:pt x="211" y="1"/>
                      <a:pt x="17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6816;p54"/>
              <p:cNvSpPr/>
              <p:nvPr/>
            </p:nvSpPr>
            <p:spPr>
              <a:xfrm>
                <a:off x="4186850" y="5090275"/>
                <a:ext cx="7125" cy="5675"/>
              </a:xfrm>
              <a:custGeom>
                <a:avLst/>
                <a:gdLst/>
                <a:ahLst/>
                <a:cxnLst/>
                <a:rect l="l" t="t" r="r" b="b"/>
                <a:pathLst>
                  <a:path w="285" h="227" extrusionOk="0">
                    <a:moveTo>
                      <a:pt x="149" y="1"/>
                    </a:moveTo>
                    <a:cubicBezTo>
                      <a:pt x="62" y="1"/>
                      <a:pt x="1" y="13"/>
                      <a:pt x="13" y="50"/>
                    </a:cubicBezTo>
                    <a:cubicBezTo>
                      <a:pt x="38" y="75"/>
                      <a:pt x="13" y="62"/>
                      <a:pt x="75" y="124"/>
                    </a:cubicBezTo>
                    <a:cubicBezTo>
                      <a:pt x="122" y="171"/>
                      <a:pt x="111" y="226"/>
                      <a:pt x="132" y="226"/>
                    </a:cubicBezTo>
                    <a:cubicBezTo>
                      <a:pt x="138" y="226"/>
                      <a:pt x="147" y="221"/>
                      <a:pt x="161" y="210"/>
                    </a:cubicBezTo>
                    <a:cubicBezTo>
                      <a:pt x="222" y="149"/>
                      <a:pt x="284" y="124"/>
                      <a:pt x="247" y="87"/>
                    </a:cubicBezTo>
                    <a:cubicBezTo>
                      <a:pt x="222" y="50"/>
                      <a:pt x="161" y="1"/>
                      <a:pt x="14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6817;p54"/>
              <p:cNvSpPr/>
              <p:nvPr/>
            </p:nvSpPr>
            <p:spPr>
              <a:xfrm>
                <a:off x="4193950" y="5092400"/>
                <a:ext cx="6175" cy="3475"/>
              </a:xfrm>
              <a:custGeom>
                <a:avLst/>
                <a:gdLst/>
                <a:ahLst/>
                <a:cxnLst/>
                <a:rect l="l" t="t" r="r" b="b"/>
                <a:pathLst>
                  <a:path w="247" h="139" extrusionOk="0">
                    <a:moveTo>
                      <a:pt x="124" y="1"/>
                    </a:moveTo>
                    <a:cubicBezTo>
                      <a:pt x="114" y="1"/>
                      <a:pt x="105" y="5"/>
                      <a:pt x="99" y="14"/>
                    </a:cubicBezTo>
                    <a:cubicBezTo>
                      <a:pt x="62" y="39"/>
                      <a:pt x="0" y="113"/>
                      <a:pt x="25" y="113"/>
                    </a:cubicBezTo>
                    <a:cubicBezTo>
                      <a:pt x="52" y="113"/>
                      <a:pt x="72" y="139"/>
                      <a:pt x="95" y="139"/>
                    </a:cubicBezTo>
                    <a:cubicBezTo>
                      <a:pt x="104" y="139"/>
                      <a:pt x="113" y="135"/>
                      <a:pt x="123" y="125"/>
                    </a:cubicBezTo>
                    <a:cubicBezTo>
                      <a:pt x="160" y="88"/>
                      <a:pt x="247" y="76"/>
                      <a:pt x="210" y="51"/>
                    </a:cubicBezTo>
                    <a:cubicBezTo>
                      <a:pt x="191" y="33"/>
                      <a:pt x="152" y="1"/>
                      <a:pt x="12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6818;p54"/>
              <p:cNvSpPr/>
              <p:nvPr/>
            </p:nvSpPr>
            <p:spPr>
              <a:xfrm>
                <a:off x="4199800" y="5092175"/>
                <a:ext cx="7725" cy="5525"/>
              </a:xfrm>
              <a:custGeom>
                <a:avLst/>
                <a:gdLst/>
                <a:ahLst/>
                <a:cxnLst/>
                <a:rect l="l" t="t" r="r" b="b"/>
                <a:pathLst>
                  <a:path w="309" h="221" extrusionOk="0">
                    <a:moveTo>
                      <a:pt x="164" y="1"/>
                    </a:moveTo>
                    <a:cubicBezTo>
                      <a:pt x="156" y="1"/>
                      <a:pt x="147" y="4"/>
                      <a:pt x="136" y="11"/>
                    </a:cubicBezTo>
                    <a:cubicBezTo>
                      <a:pt x="99" y="23"/>
                      <a:pt x="74" y="48"/>
                      <a:pt x="49" y="60"/>
                    </a:cubicBezTo>
                    <a:cubicBezTo>
                      <a:pt x="25" y="73"/>
                      <a:pt x="0" y="97"/>
                      <a:pt x="0" y="134"/>
                    </a:cubicBezTo>
                    <a:cubicBezTo>
                      <a:pt x="0" y="171"/>
                      <a:pt x="0" y="220"/>
                      <a:pt x="49" y="220"/>
                    </a:cubicBezTo>
                    <a:cubicBezTo>
                      <a:pt x="111" y="220"/>
                      <a:pt x="210" y="220"/>
                      <a:pt x="222" y="183"/>
                    </a:cubicBezTo>
                    <a:cubicBezTo>
                      <a:pt x="247" y="134"/>
                      <a:pt x="308" y="183"/>
                      <a:pt x="247" y="122"/>
                    </a:cubicBezTo>
                    <a:cubicBezTo>
                      <a:pt x="185" y="60"/>
                      <a:pt x="185" y="60"/>
                      <a:pt x="185" y="36"/>
                    </a:cubicBezTo>
                    <a:cubicBezTo>
                      <a:pt x="194" y="18"/>
                      <a:pt x="184" y="1"/>
                      <a:pt x="16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6819;p54"/>
              <p:cNvSpPr/>
              <p:nvPr/>
            </p:nvSpPr>
            <p:spPr>
              <a:xfrm>
                <a:off x="4204500" y="5091150"/>
                <a:ext cx="11325" cy="5600"/>
              </a:xfrm>
              <a:custGeom>
                <a:avLst/>
                <a:gdLst/>
                <a:ahLst/>
                <a:cxnLst/>
                <a:rect l="l" t="t" r="r" b="b"/>
                <a:pathLst>
                  <a:path w="453" h="224" extrusionOk="0">
                    <a:moveTo>
                      <a:pt x="40" y="0"/>
                    </a:moveTo>
                    <a:cubicBezTo>
                      <a:pt x="7" y="0"/>
                      <a:pt x="0" y="29"/>
                      <a:pt x="22" y="40"/>
                    </a:cubicBezTo>
                    <a:cubicBezTo>
                      <a:pt x="46" y="40"/>
                      <a:pt x="120" y="52"/>
                      <a:pt x="120" y="101"/>
                    </a:cubicBezTo>
                    <a:cubicBezTo>
                      <a:pt x="120" y="163"/>
                      <a:pt x="71" y="200"/>
                      <a:pt x="182" y="200"/>
                    </a:cubicBezTo>
                    <a:cubicBezTo>
                      <a:pt x="243" y="200"/>
                      <a:pt x="295" y="224"/>
                      <a:pt x="326" y="224"/>
                    </a:cubicBezTo>
                    <a:cubicBezTo>
                      <a:pt x="344" y="224"/>
                      <a:pt x="354" y="215"/>
                      <a:pt x="354" y="187"/>
                    </a:cubicBezTo>
                    <a:cubicBezTo>
                      <a:pt x="354" y="114"/>
                      <a:pt x="453" y="101"/>
                      <a:pt x="330" y="64"/>
                    </a:cubicBezTo>
                    <a:cubicBezTo>
                      <a:pt x="243" y="27"/>
                      <a:pt x="145" y="3"/>
                      <a:pt x="59" y="3"/>
                    </a:cubicBezTo>
                    <a:cubicBezTo>
                      <a:pt x="52" y="1"/>
                      <a:pt x="46" y="0"/>
                      <a:pt x="4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6820;p54"/>
              <p:cNvSpPr/>
              <p:nvPr/>
            </p:nvSpPr>
            <p:spPr>
              <a:xfrm>
                <a:off x="4217350" y="5092075"/>
                <a:ext cx="14700" cy="3875"/>
              </a:xfrm>
              <a:custGeom>
                <a:avLst/>
                <a:gdLst/>
                <a:ahLst/>
                <a:cxnLst/>
                <a:rect l="l" t="t" r="r" b="b"/>
                <a:pathLst>
                  <a:path w="588" h="155" extrusionOk="0">
                    <a:moveTo>
                      <a:pt x="116" y="1"/>
                    </a:moveTo>
                    <a:cubicBezTo>
                      <a:pt x="88" y="1"/>
                      <a:pt x="36" y="54"/>
                      <a:pt x="25" y="77"/>
                    </a:cubicBezTo>
                    <a:cubicBezTo>
                      <a:pt x="1" y="113"/>
                      <a:pt x="13" y="113"/>
                      <a:pt x="74" y="113"/>
                    </a:cubicBezTo>
                    <a:cubicBezTo>
                      <a:pt x="148" y="113"/>
                      <a:pt x="222" y="126"/>
                      <a:pt x="296" y="138"/>
                    </a:cubicBezTo>
                    <a:cubicBezTo>
                      <a:pt x="354" y="138"/>
                      <a:pt x="433" y="155"/>
                      <a:pt x="494" y="155"/>
                    </a:cubicBezTo>
                    <a:cubicBezTo>
                      <a:pt x="525" y="155"/>
                      <a:pt x="551" y="150"/>
                      <a:pt x="567" y="138"/>
                    </a:cubicBezTo>
                    <a:cubicBezTo>
                      <a:pt x="588" y="97"/>
                      <a:pt x="583" y="73"/>
                      <a:pt x="559" y="73"/>
                    </a:cubicBezTo>
                    <a:cubicBezTo>
                      <a:pt x="555" y="73"/>
                      <a:pt x="549" y="74"/>
                      <a:pt x="543" y="77"/>
                    </a:cubicBezTo>
                    <a:cubicBezTo>
                      <a:pt x="511" y="77"/>
                      <a:pt x="525" y="104"/>
                      <a:pt x="475" y="104"/>
                    </a:cubicBezTo>
                    <a:cubicBezTo>
                      <a:pt x="466" y="104"/>
                      <a:pt x="456" y="103"/>
                      <a:pt x="444" y="101"/>
                    </a:cubicBezTo>
                    <a:cubicBezTo>
                      <a:pt x="382" y="89"/>
                      <a:pt x="321" y="77"/>
                      <a:pt x="259" y="52"/>
                    </a:cubicBezTo>
                    <a:cubicBezTo>
                      <a:pt x="210" y="40"/>
                      <a:pt x="173" y="15"/>
                      <a:pt x="124" y="3"/>
                    </a:cubicBezTo>
                    <a:cubicBezTo>
                      <a:pt x="122" y="1"/>
                      <a:pt x="119" y="1"/>
                      <a:pt x="1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6821;p54"/>
              <p:cNvSpPr/>
              <p:nvPr/>
            </p:nvSpPr>
            <p:spPr>
              <a:xfrm>
                <a:off x="4211800" y="5100450"/>
                <a:ext cx="13575" cy="5600"/>
              </a:xfrm>
              <a:custGeom>
                <a:avLst/>
                <a:gdLst/>
                <a:ahLst/>
                <a:cxnLst/>
                <a:rect l="l" t="t" r="r" b="b"/>
                <a:pathLst>
                  <a:path w="543" h="224" extrusionOk="0">
                    <a:moveTo>
                      <a:pt x="50" y="0"/>
                    </a:moveTo>
                    <a:cubicBezTo>
                      <a:pt x="1" y="0"/>
                      <a:pt x="99" y="25"/>
                      <a:pt x="186" y="87"/>
                    </a:cubicBezTo>
                    <a:cubicBezTo>
                      <a:pt x="266" y="144"/>
                      <a:pt x="379" y="223"/>
                      <a:pt x="414" y="223"/>
                    </a:cubicBezTo>
                    <a:cubicBezTo>
                      <a:pt x="416" y="223"/>
                      <a:pt x="418" y="223"/>
                      <a:pt x="420" y="222"/>
                    </a:cubicBezTo>
                    <a:cubicBezTo>
                      <a:pt x="543" y="160"/>
                      <a:pt x="407" y="62"/>
                      <a:pt x="309" y="37"/>
                    </a:cubicBezTo>
                    <a:cubicBezTo>
                      <a:pt x="223" y="13"/>
                      <a:pt x="136"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6822;p54"/>
              <p:cNvSpPr/>
              <p:nvPr/>
            </p:nvSpPr>
            <p:spPr>
              <a:xfrm>
                <a:off x="4255600" y="5056000"/>
                <a:ext cx="5825" cy="4450"/>
              </a:xfrm>
              <a:custGeom>
                <a:avLst/>
                <a:gdLst/>
                <a:ahLst/>
                <a:cxnLst/>
                <a:rect l="l" t="t" r="r" b="b"/>
                <a:pathLst>
                  <a:path w="233" h="178" extrusionOk="0">
                    <a:moveTo>
                      <a:pt x="146" y="1"/>
                    </a:moveTo>
                    <a:cubicBezTo>
                      <a:pt x="101" y="1"/>
                      <a:pt x="46" y="16"/>
                      <a:pt x="23" y="53"/>
                    </a:cubicBezTo>
                    <a:cubicBezTo>
                      <a:pt x="0" y="110"/>
                      <a:pt x="51" y="178"/>
                      <a:pt x="118" y="178"/>
                    </a:cubicBezTo>
                    <a:cubicBezTo>
                      <a:pt x="123" y="178"/>
                      <a:pt x="128" y="177"/>
                      <a:pt x="134" y="176"/>
                    </a:cubicBezTo>
                    <a:cubicBezTo>
                      <a:pt x="220" y="176"/>
                      <a:pt x="232" y="41"/>
                      <a:pt x="208" y="16"/>
                    </a:cubicBezTo>
                    <a:cubicBezTo>
                      <a:pt x="198" y="7"/>
                      <a:pt x="174" y="1"/>
                      <a:pt x="14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6823;p54"/>
              <p:cNvSpPr/>
              <p:nvPr/>
            </p:nvSpPr>
            <p:spPr>
              <a:xfrm>
                <a:off x="4266775" y="5054100"/>
                <a:ext cx="17700" cy="6950"/>
              </a:xfrm>
              <a:custGeom>
                <a:avLst/>
                <a:gdLst/>
                <a:ahLst/>
                <a:cxnLst/>
                <a:rect l="l" t="t" r="r" b="b"/>
                <a:pathLst>
                  <a:path w="708" h="278" extrusionOk="0">
                    <a:moveTo>
                      <a:pt x="368" y="0"/>
                    </a:moveTo>
                    <a:cubicBezTo>
                      <a:pt x="315" y="0"/>
                      <a:pt x="280" y="24"/>
                      <a:pt x="233" y="24"/>
                    </a:cubicBezTo>
                    <a:cubicBezTo>
                      <a:pt x="220" y="24"/>
                      <a:pt x="207" y="23"/>
                      <a:pt x="192" y="18"/>
                    </a:cubicBezTo>
                    <a:cubicBezTo>
                      <a:pt x="169" y="12"/>
                      <a:pt x="150" y="9"/>
                      <a:pt x="135" y="9"/>
                    </a:cubicBezTo>
                    <a:cubicBezTo>
                      <a:pt x="92" y="9"/>
                      <a:pt x="71" y="32"/>
                      <a:pt x="44" y="68"/>
                    </a:cubicBezTo>
                    <a:cubicBezTo>
                      <a:pt x="0" y="123"/>
                      <a:pt x="45" y="168"/>
                      <a:pt x="90" y="168"/>
                    </a:cubicBezTo>
                    <a:cubicBezTo>
                      <a:pt x="95" y="168"/>
                      <a:pt x="101" y="168"/>
                      <a:pt x="106" y="166"/>
                    </a:cubicBezTo>
                    <a:cubicBezTo>
                      <a:pt x="180" y="154"/>
                      <a:pt x="266" y="142"/>
                      <a:pt x="340" y="142"/>
                    </a:cubicBezTo>
                    <a:cubicBezTo>
                      <a:pt x="451" y="142"/>
                      <a:pt x="562" y="191"/>
                      <a:pt x="648" y="265"/>
                    </a:cubicBezTo>
                    <a:cubicBezTo>
                      <a:pt x="662" y="273"/>
                      <a:pt x="673" y="277"/>
                      <a:pt x="681" y="277"/>
                    </a:cubicBezTo>
                    <a:cubicBezTo>
                      <a:pt x="708" y="277"/>
                      <a:pt x="701" y="235"/>
                      <a:pt x="673" y="179"/>
                    </a:cubicBezTo>
                    <a:cubicBezTo>
                      <a:pt x="611" y="92"/>
                      <a:pt x="512" y="31"/>
                      <a:pt x="414" y="6"/>
                    </a:cubicBezTo>
                    <a:cubicBezTo>
                      <a:pt x="397" y="2"/>
                      <a:pt x="382" y="0"/>
                      <a:pt x="36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6824;p54"/>
              <p:cNvSpPr/>
              <p:nvPr/>
            </p:nvSpPr>
            <p:spPr>
              <a:xfrm>
                <a:off x="4212125" y="5023400"/>
                <a:ext cx="38425" cy="49100"/>
              </a:xfrm>
              <a:custGeom>
                <a:avLst/>
                <a:gdLst/>
                <a:ahLst/>
                <a:cxnLst/>
                <a:rect l="l" t="t" r="r" b="b"/>
                <a:pathLst>
                  <a:path w="1537" h="1964" extrusionOk="0">
                    <a:moveTo>
                      <a:pt x="1511" y="0"/>
                    </a:moveTo>
                    <a:cubicBezTo>
                      <a:pt x="1483" y="0"/>
                      <a:pt x="1425" y="26"/>
                      <a:pt x="1368" y="76"/>
                    </a:cubicBezTo>
                    <a:cubicBezTo>
                      <a:pt x="1294" y="150"/>
                      <a:pt x="1195" y="187"/>
                      <a:pt x="1097" y="199"/>
                    </a:cubicBezTo>
                    <a:cubicBezTo>
                      <a:pt x="1023" y="199"/>
                      <a:pt x="863" y="187"/>
                      <a:pt x="764" y="187"/>
                    </a:cubicBezTo>
                    <a:cubicBezTo>
                      <a:pt x="653" y="174"/>
                      <a:pt x="616" y="100"/>
                      <a:pt x="530" y="88"/>
                    </a:cubicBezTo>
                    <a:cubicBezTo>
                      <a:pt x="525" y="87"/>
                      <a:pt x="521" y="87"/>
                      <a:pt x="516" y="87"/>
                    </a:cubicBezTo>
                    <a:cubicBezTo>
                      <a:pt x="457" y="87"/>
                      <a:pt x="467" y="165"/>
                      <a:pt x="456" y="199"/>
                    </a:cubicBezTo>
                    <a:cubicBezTo>
                      <a:pt x="446" y="213"/>
                      <a:pt x="426" y="217"/>
                      <a:pt x="403" y="217"/>
                    </a:cubicBezTo>
                    <a:cubicBezTo>
                      <a:pt x="384" y="217"/>
                      <a:pt x="363" y="214"/>
                      <a:pt x="346" y="214"/>
                    </a:cubicBezTo>
                    <a:cubicBezTo>
                      <a:pt x="329" y="214"/>
                      <a:pt x="315" y="216"/>
                      <a:pt x="308" y="224"/>
                    </a:cubicBezTo>
                    <a:cubicBezTo>
                      <a:pt x="271" y="273"/>
                      <a:pt x="234" y="335"/>
                      <a:pt x="210" y="409"/>
                    </a:cubicBezTo>
                    <a:cubicBezTo>
                      <a:pt x="185" y="482"/>
                      <a:pt x="222" y="519"/>
                      <a:pt x="210" y="606"/>
                    </a:cubicBezTo>
                    <a:cubicBezTo>
                      <a:pt x="197" y="692"/>
                      <a:pt x="123" y="717"/>
                      <a:pt x="99" y="840"/>
                    </a:cubicBezTo>
                    <a:cubicBezTo>
                      <a:pt x="86" y="926"/>
                      <a:pt x="62" y="1025"/>
                      <a:pt x="37" y="1111"/>
                    </a:cubicBezTo>
                    <a:cubicBezTo>
                      <a:pt x="12" y="1160"/>
                      <a:pt x="0" y="1222"/>
                      <a:pt x="0" y="1283"/>
                    </a:cubicBezTo>
                    <a:cubicBezTo>
                      <a:pt x="0" y="1345"/>
                      <a:pt x="37" y="1394"/>
                      <a:pt x="99" y="1407"/>
                    </a:cubicBezTo>
                    <a:cubicBezTo>
                      <a:pt x="148" y="1431"/>
                      <a:pt x="148" y="1480"/>
                      <a:pt x="185" y="1579"/>
                    </a:cubicBezTo>
                    <a:cubicBezTo>
                      <a:pt x="234" y="1678"/>
                      <a:pt x="148" y="1801"/>
                      <a:pt x="123" y="1887"/>
                    </a:cubicBezTo>
                    <a:cubicBezTo>
                      <a:pt x="107" y="1953"/>
                      <a:pt x="145" y="1964"/>
                      <a:pt x="194" y="1964"/>
                    </a:cubicBezTo>
                    <a:cubicBezTo>
                      <a:pt x="219" y="1964"/>
                      <a:pt x="246" y="1961"/>
                      <a:pt x="271" y="1961"/>
                    </a:cubicBezTo>
                    <a:cubicBezTo>
                      <a:pt x="357" y="1961"/>
                      <a:pt x="320" y="1924"/>
                      <a:pt x="320" y="1887"/>
                    </a:cubicBezTo>
                    <a:cubicBezTo>
                      <a:pt x="333" y="1825"/>
                      <a:pt x="345" y="1776"/>
                      <a:pt x="382" y="1739"/>
                    </a:cubicBezTo>
                    <a:cubicBezTo>
                      <a:pt x="407" y="1678"/>
                      <a:pt x="345" y="1604"/>
                      <a:pt x="345" y="1579"/>
                    </a:cubicBezTo>
                    <a:cubicBezTo>
                      <a:pt x="345" y="1567"/>
                      <a:pt x="382" y="1468"/>
                      <a:pt x="382" y="1431"/>
                    </a:cubicBezTo>
                    <a:cubicBezTo>
                      <a:pt x="357" y="1370"/>
                      <a:pt x="357" y="1308"/>
                      <a:pt x="370" y="1246"/>
                    </a:cubicBezTo>
                    <a:cubicBezTo>
                      <a:pt x="376" y="1200"/>
                      <a:pt x="404" y="1189"/>
                      <a:pt x="442" y="1189"/>
                    </a:cubicBezTo>
                    <a:cubicBezTo>
                      <a:pt x="475" y="1189"/>
                      <a:pt x="515" y="1197"/>
                      <a:pt x="555" y="1197"/>
                    </a:cubicBezTo>
                    <a:cubicBezTo>
                      <a:pt x="628" y="1197"/>
                      <a:pt x="542" y="1357"/>
                      <a:pt x="518" y="1431"/>
                    </a:cubicBezTo>
                    <a:cubicBezTo>
                      <a:pt x="493" y="1505"/>
                      <a:pt x="591" y="1567"/>
                      <a:pt x="641" y="1616"/>
                    </a:cubicBezTo>
                    <a:cubicBezTo>
                      <a:pt x="690" y="1653"/>
                      <a:pt x="604" y="1702"/>
                      <a:pt x="641" y="1752"/>
                    </a:cubicBezTo>
                    <a:cubicBezTo>
                      <a:pt x="658" y="1769"/>
                      <a:pt x="683" y="1778"/>
                      <a:pt x="709" y="1778"/>
                    </a:cubicBezTo>
                    <a:cubicBezTo>
                      <a:pt x="738" y="1778"/>
                      <a:pt x="769" y="1766"/>
                      <a:pt x="789" y="1739"/>
                    </a:cubicBezTo>
                    <a:cubicBezTo>
                      <a:pt x="813" y="1715"/>
                      <a:pt x="826" y="1708"/>
                      <a:pt x="835" y="1708"/>
                    </a:cubicBezTo>
                    <a:cubicBezTo>
                      <a:pt x="844" y="1708"/>
                      <a:pt x="850" y="1715"/>
                      <a:pt x="863" y="1715"/>
                    </a:cubicBezTo>
                    <a:cubicBezTo>
                      <a:pt x="900" y="1715"/>
                      <a:pt x="924" y="1628"/>
                      <a:pt x="998" y="1616"/>
                    </a:cubicBezTo>
                    <a:cubicBezTo>
                      <a:pt x="1072" y="1604"/>
                      <a:pt x="1010" y="1591"/>
                      <a:pt x="949" y="1579"/>
                    </a:cubicBezTo>
                    <a:cubicBezTo>
                      <a:pt x="900" y="1567"/>
                      <a:pt x="900" y="1505"/>
                      <a:pt x="863" y="1505"/>
                    </a:cubicBezTo>
                    <a:cubicBezTo>
                      <a:pt x="838" y="1505"/>
                      <a:pt x="838" y="1394"/>
                      <a:pt x="850" y="1333"/>
                    </a:cubicBezTo>
                    <a:cubicBezTo>
                      <a:pt x="850" y="1283"/>
                      <a:pt x="789" y="1197"/>
                      <a:pt x="715" y="1135"/>
                    </a:cubicBezTo>
                    <a:cubicBezTo>
                      <a:pt x="665" y="1086"/>
                      <a:pt x="628" y="1025"/>
                      <a:pt x="604" y="951"/>
                    </a:cubicBezTo>
                    <a:cubicBezTo>
                      <a:pt x="604" y="937"/>
                      <a:pt x="607" y="932"/>
                      <a:pt x="611" y="932"/>
                    </a:cubicBezTo>
                    <a:cubicBezTo>
                      <a:pt x="623" y="932"/>
                      <a:pt x="648" y="966"/>
                      <a:pt x="665" y="975"/>
                    </a:cubicBezTo>
                    <a:cubicBezTo>
                      <a:pt x="690" y="975"/>
                      <a:pt x="813" y="852"/>
                      <a:pt x="863" y="815"/>
                    </a:cubicBezTo>
                    <a:cubicBezTo>
                      <a:pt x="900" y="778"/>
                      <a:pt x="936" y="741"/>
                      <a:pt x="973" y="692"/>
                    </a:cubicBezTo>
                    <a:cubicBezTo>
                      <a:pt x="979" y="671"/>
                      <a:pt x="968" y="663"/>
                      <a:pt x="951" y="663"/>
                    </a:cubicBezTo>
                    <a:cubicBezTo>
                      <a:pt x="928" y="663"/>
                      <a:pt x="891" y="678"/>
                      <a:pt x="863" y="692"/>
                    </a:cubicBezTo>
                    <a:cubicBezTo>
                      <a:pt x="789" y="692"/>
                      <a:pt x="715" y="704"/>
                      <a:pt x="653" y="704"/>
                    </a:cubicBezTo>
                    <a:cubicBezTo>
                      <a:pt x="591" y="704"/>
                      <a:pt x="604" y="815"/>
                      <a:pt x="542" y="840"/>
                    </a:cubicBezTo>
                    <a:cubicBezTo>
                      <a:pt x="539" y="840"/>
                      <a:pt x="535" y="841"/>
                      <a:pt x="532" y="841"/>
                    </a:cubicBezTo>
                    <a:cubicBezTo>
                      <a:pt x="467" y="841"/>
                      <a:pt x="452" y="727"/>
                      <a:pt x="382" y="692"/>
                    </a:cubicBezTo>
                    <a:cubicBezTo>
                      <a:pt x="320" y="667"/>
                      <a:pt x="283" y="606"/>
                      <a:pt x="283" y="532"/>
                    </a:cubicBezTo>
                    <a:cubicBezTo>
                      <a:pt x="283" y="458"/>
                      <a:pt x="296" y="396"/>
                      <a:pt x="333" y="347"/>
                    </a:cubicBezTo>
                    <a:cubicBezTo>
                      <a:pt x="343" y="331"/>
                      <a:pt x="367" y="327"/>
                      <a:pt x="396" y="327"/>
                    </a:cubicBezTo>
                    <a:cubicBezTo>
                      <a:pt x="435" y="327"/>
                      <a:pt x="482" y="335"/>
                      <a:pt x="518" y="335"/>
                    </a:cubicBezTo>
                    <a:cubicBezTo>
                      <a:pt x="579" y="335"/>
                      <a:pt x="826" y="310"/>
                      <a:pt x="912" y="310"/>
                    </a:cubicBezTo>
                    <a:cubicBezTo>
                      <a:pt x="998" y="310"/>
                      <a:pt x="1084" y="359"/>
                      <a:pt x="1195" y="359"/>
                    </a:cubicBezTo>
                    <a:cubicBezTo>
                      <a:pt x="1318" y="359"/>
                      <a:pt x="1318" y="310"/>
                      <a:pt x="1368" y="273"/>
                    </a:cubicBezTo>
                    <a:cubicBezTo>
                      <a:pt x="1417" y="236"/>
                      <a:pt x="1466" y="88"/>
                      <a:pt x="1516" y="39"/>
                    </a:cubicBezTo>
                    <a:cubicBezTo>
                      <a:pt x="1536" y="13"/>
                      <a:pt x="1531" y="0"/>
                      <a:pt x="151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6825;p54"/>
              <p:cNvSpPr/>
              <p:nvPr/>
            </p:nvSpPr>
            <p:spPr>
              <a:xfrm>
                <a:off x="4263550" y="5019150"/>
                <a:ext cx="8625" cy="20825"/>
              </a:xfrm>
              <a:custGeom>
                <a:avLst/>
                <a:gdLst/>
                <a:ahLst/>
                <a:cxnLst/>
                <a:rect l="l" t="t" r="r" b="b"/>
                <a:pathLst>
                  <a:path w="345" h="833" extrusionOk="0">
                    <a:moveTo>
                      <a:pt x="106" y="1"/>
                    </a:moveTo>
                    <a:cubicBezTo>
                      <a:pt x="101" y="1"/>
                      <a:pt x="92" y="14"/>
                      <a:pt x="75" y="49"/>
                    </a:cubicBezTo>
                    <a:cubicBezTo>
                      <a:pt x="25" y="123"/>
                      <a:pt x="1" y="209"/>
                      <a:pt x="1" y="295"/>
                    </a:cubicBezTo>
                    <a:cubicBezTo>
                      <a:pt x="13" y="344"/>
                      <a:pt x="25" y="381"/>
                      <a:pt x="25" y="431"/>
                    </a:cubicBezTo>
                    <a:cubicBezTo>
                      <a:pt x="25" y="542"/>
                      <a:pt x="62" y="652"/>
                      <a:pt x="112" y="751"/>
                    </a:cubicBezTo>
                    <a:cubicBezTo>
                      <a:pt x="147" y="795"/>
                      <a:pt x="213" y="833"/>
                      <a:pt x="226" y="833"/>
                    </a:cubicBezTo>
                    <a:cubicBezTo>
                      <a:pt x="231" y="833"/>
                      <a:pt x="228" y="827"/>
                      <a:pt x="210" y="813"/>
                    </a:cubicBezTo>
                    <a:cubicBezTo>
                      <a:pt x="149" y="739"/>
                      <a:pt x="124" y="652"/>
                      <a:pt x="136" y="566"/>
                    </a:cubicBezTo>
                    <a:cubicBezTo>
                      <a:pt x="149" y="480"/>
                      <a:pt x="136" y="480"/>
                      <a:pt x="210" y="480"/>
                    </a:cubicBezTo>
                    <a:cubicBezTo>
                      <a:pt x="265" y="480"/>
                      <a:pt x="326" y="527"/>
                      <a:pt x="339" y="527"/>
                    </a:cubicBezTo>
                    <a:cubicBezTo>
                      <a:pt x="344" y="527"/>
                      <a:pt x="343" y="521"/>
                      <a:pt x="333" y="505"/>
                    </a:cubicBezTo>
                    <a:cubicBezTo>
                      <a:pt x="296" y="431"/>
                      <a:pt x="198" y="418"/>
                      <a:pt x="247" y="369"/>
                    </a:cubicBezTo>
                    <a:cubicBezTo>
                      <a:pt x="284" y="332"/>
                      <a:pt x="284" y="320"/>
                      <a:pt x="284" y="258"/>
                    </a:cubicBezTo>
                    <a:cubicBezTo>
                      <a:pt x="284" y="228"/>
                      <a:pt x="256" y="207"/>
                      <a:pt x="228" y="207"/>
                    </a:cubicBezTo>
                    <a:cubicBezTo>
                      <a:pt x="212" y="207"/>
                      <a:pt x="195" y="215"/>
                      <a:pt x="186" y="234"/>
                    </a:cubicBezTo>
                    <a:cubicBezTo>
                      <a:pt x="156" y="263"/>
                      <a:pt x="94" y="333"/>
                      <a:pt x="77" y="333"/>
                    </a:cubicBezTo>
                    <a:cubicBezTo>
                      <a:pt x="74" y="333"/>
                      <a:pt x="72" y="329"/>
                      <a:pt x="75" y="320"/>
                    </a:cubicBezTo>
                    <a:cubicBezTo>
                      <a:pt x="99" y="283"/>
                      <a:pt x="173" y="184"/>
                      <a:pt x="149" y="147"/>
                    </a:cubicBezTo>
                    <a:cubicBezTo>
                      <a:pt x="112" y="73"/>
                      <a:pt x="112" y="73"/>
                      <a:pt x="112" y="36"/>
                    </a:cubicBezTo>
                    <a:cubicBezTo>
                      <a:pt x="112" y="17"/>
                      <a:pt x="112" y="1"/>
                      <a:pt x="10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6826;p54"/>
              <p:cNvSpPr/>
              <p:nvPr/>
            </p:nvSpPr>
            <p:spPr>
              <a:xfrm>
                <a:off x="4268175" y="5016400"/>
                <a:ext cx="3725" cy="3375"/>
              </a:xfrm>
              <a:custGeom>
                <a:avLst/>
                <a:gdLst/>
                <a:ahLst/>
                <a:cxnLst/>
                <a:rect l="l" t="t" r="r" b="b"/>
                <a:pathLst>
                  <a:path w="149" h="135" extrusionOk="0">
                    <a:moveTo>
                      <a:pt x="89" y="1"/>
                    </a:moveTo>
                    <a:cubicBezTo>
                      <a:pt x="84" y="1"/>
                      <a:pt x="78" y="8"/>
                      <a:pt x="62" y="23"/>
                    </a:cubicBezTo>
                    <a:cubicBezTo>
                      <a:pt x="25" y="48"/>
                      <a:pt x="1" y="134"/>
                      <a:pt x="50" y="134"/>
                    </a:cubicBezTo>
                    <a:cubicBezTo>
                      <a:pt x="87" y="134"/>
                      <a:pt x="148" y="85"/>
                      <a:pt x="111" y="35"/>
                    </a:cubicBezTo>
                    <a:cubicBezTo>
                      <a:pt x="97" y="14"/>
                      <a:pt x="95" y="1"/>
                      <a:pt x="8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6827;p54"/>
              <p:cNvSpPr/>
              <p:nvPr/>
            </p:nvSpPr>
            <p:spPr>
              <a:xfrm>
                <a:off x="4281425" y="5035025"/>
                <a:ext cx="5775" cy="1925"/>
              </a:xfrm>
              <a:custGeom>
                <a:avLst/>
                <a:gdLst/>
                <a:ahLst/>
                <a:cxnLst/>
                <a:rect l="l" t="t" r="r" b="b"/>
                <a:pathLst>
                  <a:path w="231" h="77" extrusionOk="0">
                    <a:moveTo>
                      <a:pt x="57" y="0"/>
                    </a:moveTo>
                    <a:cubicBezTo>
                      <a:pt x="24" y="0"/>
                      <a:pt x="0" y="6"/>
                      <a:pt x="0" y="17"/>
                    </a:cubicBezTo>
                    <a:cubicBezTo>
                      <a:pt x="0" y="54"/>
                      <a:pt x="113" y="76"/>
                      <a:pt x="178" y="76"/>
                    </a:cubicBezTo>
                    <a:cubicBezTo>
                      <a:pt x="201" y="76"/>
                      <a:pt x="219" y="73"/>
                      <a:pt x="222" y="67"/>
                    </a:cubicBezTo>
                    <a:cubicBezTo>
                      <a:pt x="231" y="25"/>
                      <a:pt x="125" y="0"/>
                      <a:pt x="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6828;p54"/>
              <p:cNvSpPr/>
              <p:nvPr/>
            </p:nvSpPr>
            <p:spPr>
              <a:xfrm>
                <a:off x="4282650" y="5037000"/>
                <a:ext cx="21900" cy="13250"/>
              </a:xfrm>
              <a:custGeom>
                <a:avLst/>
                <a:gdLst/>
                <a:ahLst/>
                <a:cxnLst/>
                <a:rect l="l" t="t" r="r" b="b"/>
                <a:pathLst>
                  <a:path w="876" h="530" extrusionOk="0">
                    <a:moveTo>
                      <a:pt x="457" y="0"/>
                    </a:moveTo>
                    <a:cubicBezTo>
                      <a:pt x="407" y="12"/>
                      <a:pt x="358" y="25"/>
                      <a:pt x="321" y="49"/>
                    </a:cubicBezTo>
                    <a:cubicBezTo>
                      <a:pt x="222" y="86"/>
                      <a:pt x="136" y="136"/>
                      <a:pt x="136" y="173"/>
                    </a:cubicBezTo>
                    <a:cubicBezTo>
                      <a:pt x="136" y="190"/>
                      <a:pt x="130" y="213"/>
                      <a:pt x="114" y="213"/>
                    </a:cubicBezTo>
                    <a:cubicBezTo>
                      <a:pt x="107" y="213"/>
                      <a:pt x="98" y="208"/>
                      <a:pt x="87" y="197"/>
                    </a:cubicBezTo>
                    <a:cubicBezTo>
                      <a:pt x="69" y="170"/>
                      <a:pt x="37" y="130"/>
                      <a:pt x="22" y="130"/>
                    </a:cubicBezTo>
                    <a:cubicBezTo>
                      <a:pt x="16" y="130"/>
                      <a:pt x="13" y="135"/>
                      <a:pt x="13" y="148"/>
                    </a:cubicBezTo>
                    <a:cubicBezTo>
                      <a:pt x="1" y="185"/>
                      <a:pt x="62" y="246"/>
                      <a:pt x="87" y="283"/>
                    </a:cubicBezTo>
                    <a:cubicBezTo>
                      <a:pt x="99" y="333"/>
                      <a:pt x="112" y="345"/>
                      <a:pt x="185" y="345"/>
                    </a:cubicBezTo>
                    <a:cubicBezTo>
                      <a:pt x="210" y="345"/>
                      <a:pt x="233" y="344"/>
                      <a:pt x="254" y="344"/>
                    </a:cubicBezTo>
                    <a:cubicBezTo>
                      <a:pt x="295" y="344"/>
                      <a:pt x="325" y="349"/>
                      <a:pt x="333" y="382"/>
                    </a:cubicBezTo>
                    <a:cubicBezTo>
                      <a:pt x="358" y="444"/>
                      <a:pt x="383" y="530"/>
                      <a:pt x="457" y="530"/>
                    </a:cubicBezTo>
                    <a:cubicBezTo>
                      <a:pt x="543" y="530"/>
                      <a:pt x="715" y="530"/>
                      <a:pt x="765" y="518"/>
                    </a:cubicBezTo>
                    <a:cubicBezTo>
                      <a:pt x="826" y="505"/>
                      <a:pt x="826" y="456"/>
                      <a:pt x="826" y="394"/>
                    </a:cubicBezTo>
                    <a:cubicBezTo>
                      <a:pt x="826" y="333"/>
                      <a:pt x="875" y="333"/>
                      <a:pt x="863" y="271"/>
                    </a:cubicBezTo>
                    <a:cubicBezTo>
                      <a:pt x="839" y="222"/>
                      <a:pt x="863" y="160"/>
                      <a:pt x="802" y="111"/>
                    </a:cubicBezTo>
                    <a:cubicBezTo>
                      <a:pt x="784" y="93"/>
                      <a:pt x="762" y="90"/>
                      <a:pt x="738" y="90"/>
                    </a:cubicBezTo>
                    <a:cubicBezTo>
                      <a:pt x="723" y="90"/>
                      <a:pt x="706" y="91"/>
                      <a:pt x="691" y="91"/>
                    </a:cubicBezTo>
                    <a:cubicBezTo>
                      <a:pt x="663" y="91"/>
                      <a:pt x="637" y="87"/>
                      <a:pt x="617" y="62"/>
                    </a:cubicBezTo>
                    <a:cubicBezTo>
                      <a:pt x="567" y="25"/>
                      <a:pt x="518" y="0"/>
                      <a:pt x="4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6829;p54"/>
              <p:cNvSpPr/>
              <p:nvPr/>
            </p:nvSpPr>
            <p:spPr>
              <a:xfrm>
                <a:off x="4389225" y="5064700"/>
                <a:ext cx="23125" cy="14200"/>
              </a:xfrm>
              <a:custGeom>
                <a:avLst/>
                <a:gdLst/>
                <a:ahLst/>
                <a:cxnLst/>
                <a:rect l="l" t="t" r="r" b="b"/>
                <a:pathLst>
                  <a:path w="925" h="568" extrusionOk="0">
                    <a:moveTo>
                      <a:pt x="863" y="1"/>
                    </a:moveTo>
                    <a:cubicBezTo>
                      <a:pt x="814" y="1"/>
                      <a:pt x="789" y="1"/>
                      <a:pt x="777" y="63"/>
                    </a:cubicBezTo>
                    <a:cubicBezTo>
                      <a:pt x="777" y="112"/>
                      <a:pt x="789" y="173"/>
                      <a:pt x="715" y="186"/>
                    </a:cubicBezTo>
                    <a:cubicBezTo>
                      <a:pt x="642" y="198"/>
                      <a:pt x="666" y="235"/>
                      <a:pt x="605" y="297"/>
                    </a:cubicBezTo>
                    <a:cubicBezTo>
                      <a:pt x="574" y="315"/>
                      <a:pt x="537" y="324"/>
                      <a:pt x="501" y="324"/>
                    </a:cubicBezTo>
                    <a:cubicBezTo>
                      <a:pt x="466" y="324"/>
                      <a:pt x="432" y="315"/>
                      <a:pt x="407" y="297"/>
                    </a:cubicBezTo>
                    <a:cubicBezTo>
                      <a:pt x="394" y="283"/>
                      <a:pt x="385" y="278"/>
                      <a:pt x="378" y="278"/>
                    </a:cubicBezTo>
                    <a:cubicBezTo>
                      <a:pt x="360" y="278"/>
                      <a:pt x="357" y="316"/>
                      <a:pt x="321" y="334"/>
                    </a:cubicBezTo>
                    <a:cubicBezTo>
                      <a:pt x="299" y="350"/>
                      <a:pt x="262" y="357"/>
                      <a:pt x="222" y="357"/>
                    </a:cubicBezTo>
                    <a:cubicBezTo>
                      <a:pt x="173" y="357"/>
                      <a:pt x="121" y="347"/>
                      <a:pt x="87" y="334"/>
                    </a:cubicBezTo>
                    <a:cubicBezTo>
                      <a:pt x="71" y="330"/>
                      <a:pt x="57" y="329"/>
                      <a:pt x="45" y="329"/>
                    </a:cubicBezTo>
                    <a:cubicBezTo>
                      <a:pt x="14" y="329"/>
                      <a:pt x="1" y="340"/>
                      <a:pt x="1" y="358"/>
                    </a:cubicBezTo>
                    <a:cubicBezTo>
                      <a:pt x="1" y="494"/>
                      <a:pt x="297" y="568"/>
                      <a:pt x="420" y="568"/>
                    </a:cubicBezTo>
                    <a:cubicBezTo>
                      <a:pt x="518" y="568"/>
                      <a:pt x="617" y="506"/>
                      <a:pt x="679" y="420"/>
                    </a:cubicBezTo>
                    <a:cubicBezTo>
                      <a:pt x="703" y="358"/>
                      <a:pt x="765" y="321"/>
                      <a:pt x="826" y="321"/>
                    </a:cubicBezTo>
                    <a:cubicBezTo>
                      <a:pt x="900" y="309"/>
                      <a:pt x="863" y="260"/>
                      <a:pt x="863" y="235"/>
                    </a:cubicBezTo>
                    <a:cubicBezTo>
                      <a:pt x="863" y="210"/>
                      <a:pt x="925" y="149"/>
                      <a:pt x="925" y="100"/>
                    </a:cubicBezTo>
                    <a:cubicBezTo>
                      <a:pt x="925" y="63"/>
                      <a:pt x="913" y="1"/>
                      <a:pt x="86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6830;p54"/>
              <p:cNvSpPr/>
              <p:nvPr/>
            </p:nvSpPr>
            <p:spPr>
              <a:xfrm>
                <a:off x="4425275" y="5071150"/>
                <a:ext cx="8650" cy="11750"/>
              </a:xfrm>
              <a:custGeom>
                <a:avLst/>
                <a:gdLst/>
                <a:ahLst/>
                <a:cxnLst/>
                <a:rect l="l" t="t" r="r" b="b"/>
                <a:pathLst>
                  <a:path w="346" h="470" extrusionOk="0">
                    <a:moveTo>
                      <a:pt x="31" y="0"/>
                    </a:moveTo>
                    <a:cubicBezTo>
                      <a:pt x="29" y="0"/>
                      <a:pt x="27" y="1"/>
                      <a:pt x="25" y="2"/>
                    </a:cubicBezTo>
                    <a:cubicBezTo>
                      <a:pt x="0" y="14"/>
                      <a:pt x="50" y="150"/>
                      <a:pt x="87" y="236"/>
                    </a:cubicBezTo>
                    <a:cubicBezTo>
                      <a:pt x="111" y="310"/>
                      <a:pt x="210" y="458"/>
                      <a:pt x="259" y="470"/>
                    </a:cubicBezTo>
                    <a:cubicBezTo>
                      <a:pt x="308" y="470"/>
                      <a:pt x="345" y="470"/>
                      <a:pt x="345" y="408"/>
                    </a:cubicBezTo>
                    <a:cubicBezTo>
                      <a:pt x="345" y="334"/>
                      <a:pt x="308" y="273"/>
                      <a:pt x="247" y="236"/>
                    </a:cubicBezTo>
                    <a:cubicBezTo>
                      <a:pt x="198" y="187"/>
                      <a:pt x="148" y="150"/>
                      <a:pt x="99" y="100"/>
                    </a:cubicBezTo>
                    <a:cubicBezTo>
                      <a:pt x="54" y="55"/>
                      <a:pt x="50" y="0"/>
                      <a:pt x="3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6831;p54"/>
              <p:cNvSpPr/>
              <p:nvPr/>
            </p:nvSpPr>
            <p:spPr>
              <a:xfrm>
                <a:off x="4456375" y="5100400"/>
                <a:ext cx="6500" cy="5025"/>
              </a:xfrm>
              <a:custGeom>
                <a:avLst/>
                <a:gdLst/>
                <a:ahLst/>
                <a:cxnLst/>
                <a:rect l="l" t="t" r="r" b="b"/>
                <a:pathLst>
                  <a:path w="260" h="201" extrusionOk="0">
                    <a:moveTo>
                      <a:pt x="3" y="0"/>
                    </a:moveTo>
                    <a:cubicBezTo>
                      <a:pt x="2" y="0"/>
                      <a:pt x="1" y="1"/>
                      <a:pt x="1" y="2"/>
                    </a:cubicBezTo>
                    <a:cubicBezTo>
                      <a:pt x="1" y="27"/>
                      <a:pt x="1" y="125"/>
                      <a:pt x="75" y="125"/>
                    </a:cubicBezTo>
                    <a:cubicBezTo>
                      <a:pt x="137" y="134"/>
                      <a:pt x="205" y="200"/>
                      <a:pt x="239" y="200"/>
                    </a:cubicBezTo>
                    <a:cubicBezTo>
                      <a:pt x="252" y="200"/>
                      <a:pt x="260" y="190"/>
                      <a:pt x="260" y="162"/>
                    </a:cubicBezTo>
                    <a:cubicBezTo>
                      <a:pt x="235" y="101"/>
                      <a:pt x="186" y="39"/>
                      <a:pt x="124" y="39"/>
                    </a:cubicBezTo>
                    <a:cubicBezTo>
                      <a:pt x="69" y="39"/>
                      <a:pt x="15" y="0"/>
                      <a:pt x="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6832;p54"/>
              <p:cNvSpPr/>
              <p:nvPr/>
            </p:nvSpPr>
            <p:spPr>
              <a:xfrm>
                <a:off x="4447800" y="5088300"/>
                <a:ext cx="11000" cy="6325"/>
              </a:xfrm>
              <a:custGeom>
                <a:avLst/>
                <a:gdLst/>
                <a:ahLst/>
                <a:cxnLst/>
                <a:rect l="l" t="t" r="r" b="b"/>
                <a:pathLst>
                  <a:path w="440" h="253" extrusionOk="0">
                    <a:moveTo>
                      <a:pt x="42" y="1"/>
                    </a:moveTo>
                    <a:cubicBezTo>
                      <a:pt x="0" y="1"/>
                      <a:pt x="76" y="58"/>
                      <a:pt x="97" y="80"/>
                    </a:cubicBezTo>
                    <a:cubicBezTo>
                      <a:pt x="196" y="141"/>
                      <a:pt x="307" y="191"/>
                      <a:pt x="406" y="252"/>
                    </a:cubicBezTo>
                    <a:cubicBezTo>
                      <a:pt x="407" y="252"/>
                      <a:pt x="408" y="253"/>
                      <a:pt x="408" y="253"/>
                    </a:cubicBezTo>
                    <a:cubicBezTo>
                      <a:pt x="440" y="253"/>
                      <a:pt x="145" y="18"/>
                      <a:pt x="73" y="6"/>
                    </a:cubicBezTo>
                    <a:cubicBezTo>
                      <a:pt x="59" y="2"/>
                      <a:pt x="49" y="1"/>
                      <a:pt x="4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6833;p54"/>
              <p:cNvSpPr/>
              <p:nvPr/>
            </p:nvSpPr>
            <p:spPr>
              <a:xfrm>
                <a:off x="4437850" y="5081100"/>
                <a:ext cx="4725" cy="5325"/>
              </a:xfrm>
              <a:custGeom>
                <a:avLst/>
                <a:gdLst/>
                <a:ahLst/>
                <a:cxnLst/>
                <a:rect l="l" t="t" r="r" b="b"/>
                <a:pathLst>
                  <a:path w="189" h="213" extrusionOk="0">
                    <a:moveTo>
                      <a:pt x="8" y="1"/>
                    </a:moveTo>
                    <a:cubicBezTo>
                      <a:pt x="3" y="1"/>
                      <a:pt x="1" y="4"/>
                      <a:pt x="3" y="10"/>
                    </a:cubicBezTo>
                    <a:cubicBezTo>
                      <a:pt x="3" y="66"/>
                      <a:pt x="164" y="213"/>
                      <a:pt x="186" y="213"/>
                    </a:cubicBezTo>
                    <a:cubicBezTo>
                      <a:pt x="188" y="213"/>
                      <a:pt x="189" y="211"/>
                      <a:pt x="187" y="207"/>
                    </a:cubicBezTo>
                    <a:cubicBezTo>
                      <a:pt x="177" y="122"/>
                      <a:pt x="38" y="1"/>
                      <a:pt x="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6834;p54"/>
              <p:cNvSpPr/>
              <p:nvPr/>
            </p:nvSpPr>
            <p:spPr>
              <a:xfrm>
                <a:off x="4481650" y="5179000"/>
                <a:ext cx="19125" cy="15125"/>
              </a:xfrm>
              <a:custGeom>
                <a:avLst/>
                <a:gdLst/>
                <a:ahLst/>
                <a:cxnLst/>
                <a:rect l="l" t="t" r="r" b="b"/>
                <a:pathLst>
                  <a:path w="765" h="605" extrusionOk="0">
                    <a:moveTo>
                      <a:pt x="87" y="0"/>
                    </a:moveTo>
                    <a:cubicBezTo>
                      <a:pt x="0" y="0"/>
                      <a:pt x="358" y="468"/>
                      <a:pt x="715" y="604"/>
                    </a:cubicBezTo>
                    <a:cubicBezTo>
                      <a:pt x="716" y="604"/>
                      <a:pt x="717" y="605"/>
                      <a:pt x="718" y="605"/>
                    </a:cubicBezTo>
                    <a:cubicBezTo>
                      <a:pt x="765" y="605"/>
                      <a:pt x="159"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6835;p54"/>
              <p:cNvSpPr/>
              <p:nvPr/>
            </p:nvSpPr>
            <p:spPr>
              <a:xfrm>
                <a:off x="4533575" y="5285350"/>
                <a:ext cx="13100" cy="18725"/>
              </a:xfrm>
              <a:custGeom>
                <a:avLst/>
                <a:gdLst/>
                <a:ahLst/>
                <a:cxnLst/>
                <a:rect l="l" t="t" r="r" b="b"/>
                <a:pathLst>
                  <a:path w="524" h="749" extrusionOk="0">
                    <a:moveTo>
                      <a:pt x="7" y="0"/>
                    </a:moveTo>
                    <a:cubicBezTo>
                      <a:pt x="2" y="0"/>
                      <a:pt x="1" y="7"/>
                      <a:pt x="6" y="22"/>
                    </a:cubicBezTo>
                    <a:cubicBezTo>
                      <a:pt x="43" y="96"/>
                      <a:pt x="153" y="170"/>
                      <a:pt x="153" y="244"/>
                    </a:cubicBezTo>
                    <a:cubicBezTo>
                      <a:pt x="153" y="317"/>
                      <a:pt x="153" y="305"/>
                      <a:pt x="215" y="404"/>
                    </a:cubicBezTo>
                    <a:cubicBezTo>
                      <a:pt x="277" y="490"/>
                      <a:pt x="314" y="539"/>
                      <a:pt x="363" y="564"/>
                    </a:cubicBezTo>
                    <a:cubicBezTo>
                      <a:pt x="424" y="576"/>
                      <a:pt x="388" y="564"/>
                      <a:pt x="388" y="638"/>
                    </a:cubicBezTo>
                    <a:cubicBezTo>
                      <a:pt x="375" y="724"/>
                      <a:pt x="498" y="749"/>
                      <a:pt x="498" y="749"/>
                    </a:cubicBezTo>
                    <a:cubicBezTo>
                      <a:pt x="486" y="638"/>
                      <a:pt x="523" y="625"/>
                      <a:pt x="461" y="564"/>
                    </a:cubicBezTo>
                    <a:cubicBezTo>
                      <a:pt x="400" y="490"/>
                      <a:pt x="388" y="502"/>
                      <a:pt x="388" y="453"/>
                    </a:cubicBezTo>
                    <a:cubicBezTo>
                      <a:pt x="400" y="404"/>
                      <a:pt x="449" y="379"/>
                      <a:pt x="388" y="317"/>
                    </a:cubicBezTo>
                    <a:cubicBezTo>
                      <a:pt x="326" y="244"/>
                      <a:pt x="277" y="244"/>
                      <a:pt x="190" y="157"/>
                    </a:cubicBezTo>
                    <a:cubicBezTo>
                      <a:pt x="122" y="98"/>
                      <a:pt x="29" y="0"/>
                      <a:pt x="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6836;p54"/>
              <p:cNvSpPr/>
              <p:nvPr/>
            </p:nvSpPr>
            <p:spPr>
              <a:xfrm>
                <a:off x="4539550" y="5303200"/>
                <a:ext cx="28675" cy="39475"/>
              </a:xfrm>
              <a:custGeom>
                <a:avLst/>
                <a:gdLst/>
                <a:ahLst/>
                <a:cxnLst/>
                <a:rect l="l" t="t" r="r" b="b"/>
                <a:pathLst>
                  <a:path w="1147" h="1579" extrusionOk="0">
                    <a:moveTo>
                      <a:pt x="407" y="0"/>
                    </a:moveTo>
                    <a:cubicBezTo>
                      <a:pt x="400" y="0"/>
                      <a:pt x="406" y="19"/>
                      <a:pt x="420" y="59"/>
                    </a:cubicBezTo>
                    <a:cubicBezTo>
                      <a:pt x="429" y="116"/>
                      <a:pt x="424" y="158"/>
                      <a:pt x="405" y="158"/>
                    </a:cubicBezTo>
                    <a:cubicBezTo>
                      <a:pt x="399" y="158"/>
                      <a:pt x="391" y="154"/>
                      <a:pt x="383" y="146"/>
                    </a:cubicBezTo>
                    <a:cubicBezTo>
                      <a:pt x="351" y="103"/>
                      <a:pt x="328" y="69"/>
                      <a:pt x="290" y="69"/>
                    </a:cubicBezTo>
                    <a:cubicBezTo>
                      <a:pt x="284" y="69"/>
                      <a:pt x="278" y="70"/>
                      <a:pt x="272" y="72"/>
                    </a:cubicBezTo>
                    <a:cubicBezTo>
                      <a:pt x="235" y="84"/>
                      <a:pt x="247" y="380"/>
                      <a:pt x="247" y="466"/>
                    </a:cubicBezTo>
                    <a:cubicBezTo>
                      <a:pt x="235" y="540"/>
                      <a:pt x="222" y="614"/>
                      <a:pt x="185" y="688"/>
                    </a:cubicBezTo>
                    <a:cubicBezTo>
                      <a:pt x="173" y="737"/>
                      <a:pt x="99" y="737"/>
                      <a:pt x="62" y="774"/>
                    </a:cubicBezTo>
                    <a:cubicBezTo>
                      <a:pt x="25" y="823"/>
                      <a:pt x="1" y="934"/>
                      <a:pt x="50" y="934"/>
                    </a:cubicBezTo>
                    <a:cubicBezTo>
                      <a:pt x="87" y="934"/>
                      <a:pt x="346" y="1057"/>
                      <a:pt x="346" y="1131"/>
                    </a:cubicBezTo>
                    <a:cubicBezTo>
                      <a:pt x="346" y="1230"/>
                      <a:pt x="321" y="1316"/>
                      <a:pt x="284" y="1402"/>
                    </a:cubicBezTo>
                    <a:cubicBezTo>
                      <a:pt x="247" y="1464"/>
                      <a:pt x="247" y="1563"/>
                      <a:pt x="284" y="1563"/>
                    </a:cubicBezTo>
                    <a:cubicBezTo>
                      <a:pt x="300" y="1563"/>
                      <a:pt x="350" y="1579"/>
                      <a:pt x="395" y="1579"/>
                    </a:cubicBezTo>
                    <a:cubicBezTo>
                      <a:pt x="418" y="1579"/>
                      <a:pt x="440" y="1575"/>
                      <a:pt x="457" y="1563"/>
                    </a:cubicBezTo>
                    <a:cubicBezTo>
                      <a:pt x="494" y="1513"/>
                      <a:pt x="654" y="1242"/>
                      <a:pt x="703" y="1181"/>
                    </a:cubicBezTo>
                    <a:cubicBezTo>
                      <a:pt x="752" y="1131"/>
                      <a:pt x="789" y="1057"/>
                      <a:pt x="777" y="996"/>
                    </a:cubicBezTo>
                    <a:cubicBezTo>
                      <a:pt x="777" y="922"/>
                      <a:pt x="752" y="922"/>
                      <a:pt x="777" y="860"/>
                    </a:cubicBezTo>
                    <a:cubicBezTo>
                      <a:pt x="809" y="807"/>
                      <a:pt x="832" y="772"/>
                      <a:pt x="878" y="772"/>
                    </a:cubicBezTo>
                    <a:cubicBezTo>
                      <a:pt x="885" y="772"/>
                      <a:pt x="892" y="772"/>
                      <a:pt x="900" y="774"/>
                    </a:cubicBezTo>
                    <a:cubicBezTo>
                      <a:pt x="927" y="781"/>
                      <a:pt x="950" y="791"/>
                      <a:pt x="968" y="791"/>
                    </a:cubicBezTo>
                    <a:cubicBezTo>
                      <a:pt x="982" y="791"/>
                      <a:pt x="993" y="784"/>
                      <a:pt x="999" y="762"/>
                    </a:cubicBezTo>
                    <a:cubicBezTo>
                      <a:pt x="1023" y="725"/>
                      <a:pt x="1060" y="663"/>
                      <a:pt x="1097" y="577"/>
                    </a:cubicBezTo>
                    <a:cubicBezTo>
                      <a:pt x="1134" y="491"/>
                      <a:pt x="1097" y="429"/>
                      <a:pt x="1110" y="367"/>
                    </a:cubicBezTo>
                    <a:cubicBezTo>
                      <a:pt x="1134" y="318"/>
                      <a:pt x="1147" y="306"/>
                      <a:pt x="1097" y="306"/>
                    </a:cubicBezTo>
                    <a:cubicBezTo>
                      <a:pt x="1023" y="306"/>
                      <a:pt x="962" y="330"/>
                      <a:pt x="912" y="380"/>
                    </a:cubicBezTo>
                    <a:cubicBezTo>
                      <a:pt x="882" y="410"/>
                      <a:pt x="870" y="431"/>
                      <a:pt x="846" y="431"/>
                    </a:cubicBezTo>
                    <a:cubicBezTo>
                      <a:pt x="830" y="431"/>
                      <a:pt x="810" y="423"/>
                      <a:pt x="777" y="404"/>
                    </a:cubicBezTo>
                    <a:cubicBezTo>
                      <a:pt x="691" y="367"/>
                      <a:pt x="530" y="318"/>
                      <a:pt x="530" y="256"/>
                    </a:cubicBezTo>
                    <a:cubicBezTo>
                      <a:pt x="530" y="170"/>
                      <a:pt x="506" y="96"/>
                      <a:pt x="457" y="35"/>
                    </a:cubicBezTo>
                    <a:cubicBezTo>
                      <a:pt x="429" y="13"/>
                      <a:pt x="414" y="0"/>
                      <a:pt x="4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6837;p54"/>
              <p:cNvSpPr/>
              <p:nvPr/>
            </p:nvSpPr>
            <p:spPr>
              <a:xfrm>
                <a:off x="4496425" y="5334750"/>
                <a:ext cx="46050" cy="51025"/>
              </a:xfrm>
              <a:custGeom>
                <a:avLst/>
                <a:gdLst/>
                <a:ahLst/>
                <a:cxnLst/>
                <a:rect l="l" t="t" r="r" b="b"/>
                <a:pathLst>
                  <a:path w="1842" h="2041" extrusionOk="0">
                    <a:moveTo>
                      <a:pt x="1489" y="1"/>
                    </a:moveTo>
                    <a:cubicBezTo>
                      <a:pt x="1479" y="1"/>
                      <a:pt x="1465" y="6"/>
                      <a:pt x="1442" y="17"/>
                    </a:cubicBezTo>
                    <a:cubicBezTo>
                      <a:pt x="1356" y="66"/>
                      <a:pt x="1294" y="128"/>
                      <a:pt x="1294" y="202"/>
                    </a:cubicBezTo>
                    <a:cubicBezTo>
                      <a:pt x="1294" y="264"/>
                      <a:pt x="1344" y="288"/>
                      <a:pt x="1270" y="338"/>
                    </a:cubicBezTo>
                    <a:cubicBezTo>
                      <a:pt x="1208" y="399"/>
                      <a:pt x="1171" y="572"/>
                      <a:pt x="1122" y="633"/>
                    </a:cubicBezTo>
                    <a:cubicBezTo>
                      <a:pt x="1048" y="732"/>
                      <a:pt x="949" y="818"/>
                      <a:pt x="851" y="904"/>
                    </a:cubicBezTo>
                    <a:cubicBezTo>
                      <a:pt x="752" y="941"/>
                      <a:pt x="666" y="1003"/>
                      <a:pt x="604" y="1077"/>
                    </a:cubicBezTo>
                    <a:cubicBezTo>
                      <a:pt x="555" y="1138"/>
                      <a:pt x="518" y="1151"/>
                      <a:pt x="432" y="1188"/>
                    </a:cubicBezTo>
                    <a:cubicBezTo>
                      <a:pt x="346" y="1225"/>
                      <a:pt x="309" y="1409"/>
                      <a:pt x="259" y="1446"/>
                    </a:cubicBezTo>
                    <a:cubicBezTo>
                      <a:pt x="198" y="1483"/>
                      <a:pt x="149" y="1471"/>
                      <a:pt x="112" y="1508"/>
                    </a:cubicBezTo>
                    <a:cubicBezTo>
                      <a:pt x="87" y="1570"/>
                      <a:pt x="75" y="1644"/>
                      <a:pt x="87" y="1718"/>
                    </a:cubicBezTo>
                    <a:cubicBezTo>
                      <a:pt x="87" y="1754"/>
                      <a:pt x="99" y="1791"/>
                      <a:pt x="50" y="1791"/>
                    </a:cubicBezTo>
                    <a:cubicBezTo>
                      <a:pt x="1" y="1791"/>
                      <a:pt x="50" y="1915"/>
                      <a:pt x="50" y="1915"/>
                    </a:cubicBezTo>
                    <a:cubicBezTo>
                      <a:pt x="112" y="1915"/>
                      <a:pt x="173" y="1915"/>
                      <a:pt x="235" y="1927"/>
                    </a:cubicBezTo>
                    <a:cubicBezTo>
                      <a:pt x="346" y="1952"/>
                      <a:pt x="383" y="2013"/>
                      <a:pt x="457" y="2038"/>
                    </a:cubicBezTo>
                    <a:cubicBezTo>
                      <a:pt x="472" y="2039"/>
                      <a:pt x="488" y="2040"/>
                      <a:pt x="504" y="2040"/>
                    </a:cubicBezTo>
                    <a:cubicBezTo>
                      <a:pt x="616" y="2040"/>
                      <a:pt x="740" y="2002"/>
                      <a:pt x="826" y="1927"/>
                    </a:cubicBezTo>
                    <a:cubicBezTo>
                      <a:pt x="949" y="1841"/>
                      <a:pt x="1036" y="1705"/>
                      <a:pt x="1060" y="1557"/>
                    </a:cubicBezTo>
                    <a:cubicBezTo>
                      <a:pt x="1097" y="1336"/>
                      <a:pt x="1110" y="1249"/>
                      <a:pt x="1233" y="1212"/>
                    </a:cubicBezTo>
                    <a:cubicBezTo>
                      <a:pt x="1348" y="1189"/>
                      <a:pt x="1334" y="1113"/>
                      <a:pt x="1402" y="1113"/>
                    </a:cubicBezTo>
                    <a:cubicBezTo>
                      <a:pt x="1407" y="1113"/>
                      <a:pt x="1412" y="1113"/>
                      <a:pt x="1418" y="1114"/>
                    </a:cubicBezTo>
                    <a:cubicBezTo>
                      <a:pt x="1516" y="1114"/>
                      <a:pt x="1627" y="1114"/>
                      <a:pt x="1578" y="1040"/>
                    </a:cubicBezTo>
                    <a:cubicBezTo>
                      <a:pt x="1516" y="966"/>
                      <a:pt x="1479" y="1028"/>
                      <a:pt x="1504" y="929"/>
                    </a:cubicBezTo>
                    <a:cubicBezTo>
                      <a:pt x="1541" y="818"/>
                      <a:pt x="1664" y="732"/>
                      <a:pt x="1713" y="621"/>
                    </a:cubicBezTo>
                    <a:cubicBezTo>
                      <a:pt x="1750" y="498"/>
                      <a:pt x="1824" y="411"/>
                      <a:pt x="1824" y="338"/>
                    </a:cubicBezTo>
                    <a:cubicBezTo>
                      <a:pt x="1824" y="264"/>
                      <a:pt x="1800" y="264"/>
                      <a:pt x="1824" y="214"/>
                    </a:cubicBezTo>
                    <a:cubicBezTo>
                      <a:pt x="1841" y="172"/>
                      <a:pt x="1841" y="159"/>
                      <a:pt x="1822" y="159"/>
                    </a:cubicBezTo>
                    <a:cubicBezTo>
                      <a:pt x="1814" y="159"/>
                      <a:pt x="1803" y="161"/>
                      <a:pt x="1787" y="165"/>
                    </a:cubicBezTo>
                    <a:cubicBezTo>
                      <a:pt x="1782" y="166"/>
                      <a:pt x="1777" y="167"/>
                      <a:pt x="1774" y="167"/>
                    </a:cubicBezTo>
                    <a:cubicBezTo>
                      <a:pt x="1741" y="167"/>
                      <a:pt x="1753" y="124"/>
                      <a:pt x="1775" y="91"/>
                    </a:cubicBezTo>
                    <a:cubicBezTo>
                      <a:pt x="1777" y="85"/>
                      <a:pt x="1777" y="83"/>
                      <a:pt x="1775" y="83"/>
                    </a:cubicBezTo>
                    <a:cubicBezTo>
                      <a:pt x="1765" y="83"/>
                      <a:pt x="1708" y="158"/>
                      <a:pt x="1676" y="190"/>
                    </a:cubicBezTo>
                    <a:cubicBezTo>
                      <a:pt x="1661" y="206"/>
                      <a:pt x="1642" y="210"/>
                      <a:pt x="1627" y="210"/>
                    </a:cubicBezTo>
                    <a:cubicBezTo>
                      <a:pt x="1606" y="210"/>
                      <a:pt x="1590" y="202"/>
                      <a:pt x="1590" y="202"/>
                    </a:cubicBezTo>
                    <a:cubicBezTo>
                      <a:pt x="1553" y="153"/>
                      <a:pt x="1590" y="140"/>
                      <a:pt x="1541" y="91"/>
                    </a:cubicBezTo>
                    <a:cubicBezTo>
                      <a:pt x="1494" y="53"/>
                      <a:pt x="1519" y="1"/>
                      <a:pt x="148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6838;p54"/>
              <p:cNvSpPr/>
              <p:nvPr/>
            </p:nvSpPr>
            <p:spPr>
              <a:xfrm>
                <a:off x="4503825" y="5386300"/>
                <a:ext cx="2475" cy="3100"/>
              </a:xfrm>
              <a:custGeom>
                <a:avLst/>
                <a:gdLst/>
                <a:ahLst/>
                <a:cxnLst/>
                <a:rect l="l" t="t" r="r" b="b"/>
                <a:pathLst>
                  <a:path w="99" h="124" extrusionOk="0">
                    <a:moveTo>
                      <a:pt x="13" y="1"/>
                    </a:moveTo>
                    <a:lnTo>
                      <a:pt x="0" y="124"/>
                    </a:lnTo>
                    <a:lnTo>
                      <a:pt x="99" y="124"/>
                    </a:lnTo>
                    <a:cubicBezTo>
                      <a:pt x="62" y="87"/>
                      <a:pt x="25" y="50"/>
                      <a:pt x="1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6839;p54"/>
              <p:cNvSpPr/>
              <p:nvPr/>
            </p:nvSpPr>
            <p:spPr>
              <a:xfrm>
                <a:off x="4365525" y="5336500"/>
                <a:ext cx="23125" cy="23050"/>
              </a:xfrm>
              <a:custGeom>
                <a:avLst/>
                <a:gdLst/>
                <a:ahLst/>
                <a:cxnLst/>
                <a:rect l="l" t="t" r="r" b="b"/>
                <a:pathLst>
                  <a:path w="925" h="922" extrusionOk="0">
                    <a:moveTo>
                      <a:pt x="69" y="0"/>
                    </a:moveTo>
                    <a:cubicBezTo>
                      <a:pt x="48" y="0"/>
                      <a:pt x="32" y="6"/>
                      <a:pt x="25" y="21"/>
                    </a:cubicBezTo>
                    <a:cubicBezTo>
                      <a:pt x="0" y="107"/>
                      <a:pt x="185" y="452"/>
                      <a:pt x="197" y="502"/>
                    </a:cubicBezTo>
                    <a:cubicBezTo>
                      <a:pt x="210" y="551"/>
                      <a:pt x="185" y="526"/>
                      <a:pt x="173" y="551"/>
                    </a:cubicBezTo>
                    <a:cubicBezTo>
                      <a:pt x="173" y="625"/>
                      <a:pt x="197" y="711"/>
                      <a:pt x="247" y="773"/>
                    </a:cubicBezTo>
                    <a:cubicBezTo>
                      <a:pt x="293" y="819"/>
                      <a:pt x="429" y="922"/>
                      <a:pt x="495" y="922"/>
                    </a:cubicBezTo>
                    <a:cubicBezTo>
                      <a:pt x="499" y="922"/>
                      <a:pt x="502" y="921"/>
                      <a:pt x="505" y="921"/>
                    </a:cubicBezTo>
                    <a:cubicBezTo>
                      <a:pt x="567" y="921"/>
                      <a:pt x="555" y="834"/>
                      <a:pt x="579" y="797"/>
                    </a:cubicBezTo>
                    <a:cubicBezTo>
                      <a:pt x="582" y="792"/>
                      <a:pt x="586" y="790"/>
                      <a:pt x="589" y="790"/>
                    </a:cubicBezTo>
                    <a:cubicBezTo>
                      <a:pt x="612" y="790"/>
                      <a:pt x="638" y="872"/>
                      <a:pt x="641" y="872"/>
                    </a:cubicBezTo>
                    <a:cubicBezTo>
                      <a:pt x="641" y="872"/>
                      <a:pt x="641" y="872"/>
                      <a:pt x="641" y="871"/>
                    </a:cubicBezTo>
                    <a:cubicBezTo>
                      <a:pt x="653" y="822"/>
                      <a:pt x="653" y="773"/>
                      <a:pt x="653" y="736"/>
                    </a:cubicBezTo>
                    <a:cubicBezTo>
                      <a:pt x="653" y="712"/>
                      <a:pt x="664" y="703"/>
                      <a:pt x="679" y="703"/>
                    </a:cubicBezTo>
                    <a:cubicBezTo>
                      <a:pt x="703" y="703"/>
                      <a:pt x="737" y="725"/>
                      <a:pt x="752" y="748"/>
                    </a:cubicBezTo>
                    <a:cubicBezTo>
                      <a:pt x="769" y="760"/>
                      <a:pt x="781" y="774"/>
                      <a:pt x="789" y="774"/>
                    </a:cubicBezTo>
                    <a:cubicBezTo>
                      <a:pt x="798" y="774"/>
                      <a:pt x="801" y="757"/>
                      <a:pt x="801" y="699"/>
                    </a:cubicBezTo>
                    <a:cubicBezTo>
                      <a:pt x="789" y="613"/>
                      <a:pt x="801" y="514"/>
                      <a:pt x="838" y="428"/>
                    </a:cubicBezTo>
                    <a:cubicBezTo>
                      <a:pt x="863" y="391"/>
                      <a:pt x="863" y="428"/>
                      <a:pt x="863" y="341"/>
                    </a:cubicBezTo>
                    <a:cubicBezTo>
                      <a:pt x="863" y="255"/>
                      <a:pt x="924" y="58"/>
                      <a:pt x="863" y="21"/>
                    </a:cubicBezTo>
                    <a:cubicBezTo>
                      <a:pt x="846" y="10"/>
                      <a:pt x="824" y="4"/>
                      <a:pt x="802" y="4"/>
                    </a:cubicBezTo>
                    <a:cubicBezTo>
                      <a:pt x="775" y="4"/>
                      <a:pt x="747" y="13"/>
                      <a:pt x="727" y="33"/>
                    </a:cubicBezTo>
                    <a:cubicBezTo>
                      <a:pt x="628" y="83"/>
                      <a:pt x="518" y="107"/>
                      <a:pt x="394" y="107"/>
                    </a:cubicBezTo>
                    <a:cubicBezTo>
                      <a:pt x="325" y="97"/>
                      <a:pt x="153" y="0"/>
                      <a:pt x="6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6840;p54"/>
              <p:cNvSpPr/>
              <p:nvPr/>
            </p:nvSpPr>
            <p:spPr>
              <a:xfrm>
                <a:off x="4384375" y="5328275"/>
                <a:ext cx="3850" cy="5850"/>
              </a:xfrm>
              <a:custGeom>
                <a:avLst/>
                <a:gdLst/>
                <a:ahLst/>
                <a:cxnLst/>
                <a:rect l="l" t="t" r="r" b="b"/>
                <a:pathLst>
                  <a:path w="154" h="234" extrusionOk="0">
                    <a:moveTo>
                      <a:pt x="47" y="0"/>
                    </a:moveTo>
                    <a:cubicBezTo>
                      <a:pt x="42" y="0"/>
                      <a:pt x="38" y="2"/>
                      <a:pt x="35" y="5"/>
                    </a:cubicBezTo>
                    <a:cubicBezTo>
                      <a:pt x="1" y="16"/>
                      <a:pt x="90" y="233"/>
                      <a:pt x="116" y="233"/>
                    </a:cubicBezTo>
                    <a:cubicBezTo>
                      <a:pt x="118" y="233"/>
                      <a:pt x="120" y="231"/>
                      <a:pt x="121" y="227"/>
                    </a:cubicBezTo>
                    <a:cubicBezTo>
                      <a:pt x="153" y="76"/>
                      <a:pt x="82" y="0"/>
                      <a:pt x="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6841;p54"/>
              <p:cNvSpPr/>
              <p:nvPr/>
            </p:nvSpPr>
            <p:spPr>
              <a:xfrm>
                <a:off x="4359650" y="5328050"/>
                <a:ext cx="2775" cy="3125"/>
              </a:xfrm>
              <a:custGeom>
                <a:avLst/>
                <a:gdLst/>
                <a:ahLst/>
                <a:cxnLst/>
                <a:rect l="l" t="t" r="r" b="b"/>
                <a:pathLst>
                  <a:path w="111" h="125" extrusionOk="0">
                    <a:moveTo>
                      <a:pt x="58" y="1"/>
                    </a:moveTo>
                    <a:cubicBezTo>
                      <a:pt x="55" y="1"/>
                      <a:pt x="53" y="1"/>
                      <a:pt x="50" y="2"/>
                    </a:cubicBezTo>
                    <a:cubicBezTo>
                      <a:pt x="1" y="14"/>
                      <a:pt x="26" y="125"/>
                      <a:pt x="63" y="125"/>
                    </a:cubicBezTo>
                    <a:cubicBezTo>
                      <a:pt x="98" y="125"/>
                      <a:pt x="111" y="1"/>
                      <a:pt x="5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6842;p54"/>
              <p:cNvSpPr/>
              <p:nvPr/>
            </p:nvSpPr>
            <p:spPr>
              <a:xfrm>
                <a:off x="3987250" y="4966150"/>
                <a:ext cx="12350" cy="25575"/>
              </a:xfrm>
              <a:custGeom>
                <a:avLst/>
                <a:gdLst/>
                <a:ahLst/>
                <a:cxnLst/>
                <a:rect l="l" t="t" r="r" b="b"/>
                <a:pathLst>
                  <a:path w="494" h="1023" extrusionOk="0">
                    <a:moveTo>
                      <a:pt x="99" y="0"/>
                    </a:moveTo>
                    <a:cubicBezTo>
                      <a:pt x="62" y="0"/>
                      <a:pt x="87" y="0"/>
                      <a:pt x="87" y="49"/>
                    </a:cubicBezTo>
                    <a:cubicBezTo>
                      <a:pt x="87" y="136"/>
                      <a:pt x="74" y="222"/>
                      <a:pt x="50" y="320"/>
                    </a:cubicBezTo>
                    <a:cubicBezTo>
                      <a:pt x="25" y="394"/>
                      <a:pt x="13" y="481"/>
                      <a:pt x="13" y="579"/>
                    </a:cubicBezTo>
                    <a:cubicBezTo>
                      <a:pt x="0" y="690"/>
                      <a:pt x="25" y="813"/>
                      <a:pt x="87" y="924"/>
                    </a:cubicBezTo>
                    <a:cubicBezTo>
                      <a:pt x="128" y="990"/>
                      <a:pt x="169" y="1023"/>
                      <a:pt x="217" y="1023"/>
                    </a:cubicBezTo>
                    <a:cubicBezTo>
                      <a:pt x="241" y="1023"/>
                      <a:pt x="267" y="1015"/>
                      <a:pt x="296" y="998"/>
                    </a:cubicBezTo>
                    <a:cubicBezTo>
                      <a:pt x="382" y="961"/>
                      <a:pt x="444" y="887"/>
                      <a:pt x="469" y="801"/>
                    </a:cubicBezTo>
                    <a:cubicBezTo>
                      <a:pt x="493" y="702"/>
                      <a:pt x="469" y="604"/>
                      <a:pt x="432" y="530"/>
                    </a:cubicBezTo>
                    <a:cubicBezTo>
                      <a:pt x="395" y="407"/>
                      <a:pt x="308" y="222"/>
                      <a:pt x="272" y="160"/>
                    </a:cubicBezTo>
                    <a:cubicBezTo>
                      <a:pt x="235" y="86"/>
                      <a:pt x="148" y="0"/>
                      <a:pt x="9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6843;p54"/>
              <p:cNvSpPr/>
              <p:nvPr/>
            </p:nvSpPr>
            <p:spPr>
              <a:xfrm>
                <a:off x="3767300" y="5117100"/>
                <a:ext cx="43150" cy="97475"/>
              </a:xfrm>
              <a:custGeom>
                <a:avLst/>
                <a:gdLst/>
                <a:ahLst/>
                <a:cxnLst/>
                <a:rect l="l" t="t" r="r" b="b"/>
                <a:pathLst>
                  <a:path w="1726" h="3899" extrusionOk="0">
                    <a:moveTo>
                      <a:pt x="1415" y="1"/>
                    </a:moveTo>
                    <a:cubicBezTo>
                      <a:pt x="1411" y="1"/>
                      <a:pt x="1408" y="4"/>
                      <a:pt x="1406" y="12"/>
                    </a:cubicBezTo>
                    <a:cubicBezTo>
                      <a:pt x="1393" y="49"/>
                      <a:pt x="1369" y="111"/>
                      <a:pt x="1356" y="160"/>
                    </a:cubicBezTo>
                    <a:cubicBezTo>
                      <a:pt x="1344" y="234"/>
                      <a:pt x="1319" y="308"/>
                      <a:pt x="1295" y="394"/>
                    </a:cubicBezTo>
                    <a:cubicBezTo>
                      <a:pt x="1273" y="394"/>
                      <a:pt x="1261" y="460"/>
                      <a:pt x="1225" y="460"/>
                    </a:cubicBezTo>
                    <a:cubicBezTo>
                      <a:pt x="1220" y="460"/>
                      <a:pt x="1215" y="459"/>
                      <a:pt x="1208" y="456"/>
                    </a:cubicBezTo>
                    <a:cubicBezTo>
                      <a:pt x="1185" y="448"/>
                      <a:pt x="1158" y="431"/>
                      <a:pt x="1137" y="431"/>
                    </a:cubicBezTo>
                    <a:cubicBezTo>
                      <a:pt x="1124" y="431"/>
                      <a:pt x="1115" y="437"/>
                      <a:pt x="1110" y="456"/>
                    </a:cubicBezTo>
                    <a:cubicBezTo>
                      <a:pt x="1110" y="492"/>
                      <a:pt x="1147" y="480"/>
                      <a:pt x="1135" y="542"/>
                    </a:cubicBezTo>
                    <a:cubicBezTo>
                      <a:pt x="1122" y="591"/>
                      <a:pt x="1110" y="591"/>
                      <a:pt x="1085" y="628"/>
                    </a:cubicBezTo>
                    <a:cubicBezTo>
                      <a:pt x="1061" y="665"/>
                      <a:pt x="1061" y="690"/>
                      <a:pt x="1085" y="714"/>
                    </a:cubicBezTo>
                    <a:cubicBezTo>
                      <a:pt x="1098" y="727"/>
                      <a:pt x="1159" y="751"/>
                      <a:pt x="1098" y="751"/>
                    </a:cubicBezTo>
                    <a:cubicBezTo>
                      <a:pt x="1089" y="750"/>
                      <a:pt x="1082" y="749"/>
                      <a:pt x="1074" y="749"/>
                    </a:cubicBezTo>
                    <a:cubicBezTo>
                      <a:pt x="1023" y="749"/>
                      <a:pt x="983" y="782"/>
                      <a:pt x="962" y="825"/>
                    </a:cubicBezTo>
                    <a:cubicBezTo>
                      <a:pt x="937" y="862"/>
                      <a:pt x="925" y="862"/>
                      <a:pt x="851" y="924"/>
                    </a:cubicBezTo>
                    <a:cubicBezTo>
                      <a:pt x="790" y="973"/>
                      <a:pt x="691" y="973"/>
                      <a:pt x="716" y="1022"/>
                    </a:cubicBezTo>
                    <a:cubicBezTo>
                      <a:pt x="735" y="1051"/>
                      <a:pt x="746" y="1080"/>
                      <a:pt x="734" y="1080"/>
                    </a:cubicBezTo>
                    <a:cubicBezTo>
                      <a:pt x="730" y="1080"/>
                      <a:pt x="724" y="1077"/>
                      <a:pt x="716" y="1072"/>
                    </a:cubicBezTo>
                    <a:cubicBezTo>
                      <a:pt x="691" y="1063"/>
                      <a:pt x="682" y="1038"/>
                      <a:pt x="657" y="1038"/>
                    </a:cubicBezTo>
                    <a:cubicBezTo>
                      <a:pt x="645" y="1038"/>
                      <a:pt x="628" y="1043"/>
                      <a:pt x="605" y="1059"/>
                    </a:cubicBezTo>
                    <a:cubicBezTo>
                      <a:pt x="531" y="1096"/>
                      <a:pt x="457" y="1133"/>
                      <a:pt x="371" y="1158"/>
                    </a:cubicBezTo>
                    <a:cubicBezTo>
                      <a:pt x="342" y="1158"/>
                      <a:pt x="318" y="1150"/>
                      <a:pt x="303" y="1150"/>
                    </a:cubicBezTo>
                    <a:cubicBezTo>
                      <a:pt x="291" y="1150"/>
                      <a:pt x="284" y="1154"/>
                      <a:pt x="284" y="1170"/>
                    </a:cubicBezTo>
                    <a:cubicBezTo>
                      <a:pt x="272" y="1219"/>
                      <a:pt x="210" y="1466"/>
                      <a:pt x="173" y="1577"/>
                    </a:cubicBezTo>
                    <a:cubicBezTo>
                      <a:pt x="186" y="1749"/>
                      <a:pt x="210" y="1922"/>
                      <a:pt x="260" y="2082"/>
                    </a:cubicBezTo>
                    <a:cubicBezTo>
                      <a:pt x="272" y="2193"/>
                      <a:pt x="272" y="2316"/>
                      <a:pt x="235" y="2415"/>
                    </a:cubicBezTo>
                    <a:cubicBezTo>
                      <a:pt x="161" y="2526"/>
                      <a:pt x="87" y="2636"/>
                      <a:pt x="38" y="2760"/>
                    </a:cubicBezTo>
                    <a:cubicBezTo>
                      <a:pt x="13" y="2871"/>
                      <a:pt x="1" y="2981"/>
                      <a:pt x="26" y="3092"/>
                    </a:cubicBezTo>
                    <a:cubicBezTo>
                      <a:pt x="63" y="3142"/>
                      <a:pt x="161" y="3228"/>
                      <a:pt x="124" y="3314"/>
                    </a:cubicBezTo>
                    <a:cubicBezTo>
                      <a:pt x="87" y="3388"/>
                      <a:pt x="75" y="3388"/>
                      <a:pt x="87" y="3450"/>
                    </a:cubicBezTo>
                    <a:cubicBezTo>
                      <a:pt x="100" y="3573"/>
                      <a:pt x="161" y="3684"/>
                      <a:pt x="235" y="3782"/>
                    </a:cubicBezTo>
                    <a:cubicBezTo>
                      <a:pt x="310" y="3836"/>
                      <a:pt x="366" y="3898"/>
                      <a:pt x="459" y="3898"/>
                    </a:cubicBezTo>
                    <a:cubicBezTo>
                      <a:pt x="474" y="3898"/>
                      <a:pt x="490" y="3897"/>
                      <a:pt x="506" y="3893"/>
                    </a:cubicBezTo>
                    <a:cubicBezTo>
                      <a:pt x="605" y="3869"/>
                      <a:pt x="703" y="3844"/>
                      <a:pt x="790" y="3807"/>
                    </a:cubicBezTo>
                    <a:cubicBezTo>
                      <a:pt x="851" y="3782"/>
                      <a:pt x="1011" y="3536"/>
                      <a:pt x="1073" y="3228"/>
                    </a:cubicBezTo>
                    <a:cubicBezTo>
                      <a:pt x="1135" y="2895"/>
                      <a:pt x="1208" y="2562"/>
                      <a:pt x="1319" y="2230"/>
                    </a:cubicBezTo>
                    <a:cubicBezTo>
                      <a:pt x="1406" y="1983"/>
                      <a:pt x="1480" y="1725"/>
                      <a:pt x="1517" y="1466"/>
                    </a:cubicBezTo>
                    <a:cubicBezTo>
                      <a:pt x="1517" y="1306"/>
                      <a:pt x="1566" y="1306"/>
                      <a:pt x="1566" y="1256"/>
                    </a:cubicBezTo>
                    <a:cubicBezTo>
                      <a:pt x="1566" y="1207"/>
                      <a:pt x="1529" y="1084"/>
                      <a:pt x="1529" y="1022"/>
                    </a:cubicBezTo>
                    <a:cubicBezTo>
                      <a:pt x="1529" y="987"/>
                      <a:pt x="1554" y="958"/>
                      <a:pt x="1578" y="958"/>
                    </a:cubicBezTo>
                    <a:cubicBezTo>
                      <a:pt x="1587" y="958"/>
                      <a:pt x="1596" y="963"/>
                      <a:pt x="1603" y="973"/>
                    </a:cubicBezTo>
                    <a:cubicBezTo>
                      <a:pt x="1623" y="1014"/>
                      <a:pt x="1652" y="1081"/>
                      <a:pt x="1676" y="1081"/>
                    </a:cubicBezTo>
                    <a:cubicBezTo>
                      <a:pt x="1680" y="1081"/>
                      <a:pt x="1685" y="1078"/>
                      <a:pt x="1689" y="1072"/>
                    </a:cubicBezTo>
                    <a:cubicBezTo>
                      <a:pt x="1714" y="998"/>
                      <a:pt x="1726" y="911"/>
                      <a:pt x="1714" y="837"/>
                    </a:cubicBezTo>
                    <a:cubicBezTo>
                      <a:pt x="1677" y="751"/>
                      <a:pt x="1677" y="529"/>
                      <a:pt x="1627" y="406"/>
                    </a:cubicBezTo>
                    <a:cubicBezTo>
                      <a:pt x="1590" y="295"/>
                      <a:pt x="1541" y="184"/>
                      <a:pt x="1492" y="86"/>
                    </a:cubicBezTo>
                    <a:cubicBezTo>
                      <a:pt x="1453" y="47"/>
                      <a:pt x="1430" y="1"/>
                      <a:pt x="141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6844;p54"/>
              <p:cNvSpPr/>
              <p:nvPr/>
            </p:nvSpPr>
            <p:spPr>
              <a:xfrm>
                <a:off x="3862800" y="4434725"/>
                <a:ext cx="13200" cy="9650"/>
              </a:xfrm>
              <a:custGeom>
                <a:avLst/>
                <a:gdLst/>
                <a:ahLst/>
                <a:cxnLst/>
                <a:rect l="l" t="t" r="r" b="b"/>
                <a:pathLst>
                  <a:path w="528" h="386" extrusionOk="0">
                    <a:moveTo>
                      <a:pt x="132" y="0"/>
                    </a:moveTo>
                    <a:cubicBezTo>
                      <a:pt x="120" y="0"/>
                      <a:pt x="109" y="5"/>
                      <a:pt x="99" y="15"/>
                    </a:cubicBezTo>
                    <a:cubicBezTo>
                      <a:pt x="75" y="64"/>
                      <a:pt x="1" y="138"/>
                      <a:pt x="99" y="225"/>
                    </a:cubicBezTo>
                    <a:cubicBezTo>
                      <a:pt x="198" y="298"/>
                      <a:pt x="259" y="286"/>
                      <a:pt x="284" y="335"/>
                    </a:cubicBezTo>
                    <a:cubicBezTo>
                      <a:pt x="321" y="360"/>
                      <a:pt x="370" y="385"/>
                      <a:pt x="432" y="385"/>
                    </a:cubicBezTo>
                    <a:cubicBezTo>
                      <a:pt x="435" y="385"/>
                      <a:pt x="438" y="386"/>
                      <a:pt x="442" y="386"/>
                    </a:cubicBezTo>
                    <a:cubicBezTo>
                      <a:pt x="487" y="386"/>
                      <a:pt x="527" y="308"/>
                      <a:pt x="481" y="261"/>
                    </a:cubicBezTo>
                    <a:cubicBezTo>
                      <a:pt x="383" y="212"/>
                      <a:pt x="296" y="151"/>
                      <a:pt x="235" y="77"/>
                    </a:cubicBezTo>
                    <a:cubicBezTo>
                      <a:pt x="199" y="32"/>
                      <a:pt x="163" y="0"/>
                      <a:pt x="13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6845;p54"/>
              <p:cNvSpPr/>
              <p:nvPr/>
            </p:nvSpPr>
            <p:spPr>
              <a:xfrm>
                <a:off x="3801200" y="4447075"/>
                <a:ext cx="13275" cy="9500"/>
              </a:xfrm>
              <a:custGeom>
                <a:avLst/>
                <a:gdLst/>
                <a:ahLst/>
                <a:cxnLst/>
                <a:rect l="l" t="t" r="r" b="b"/>
                <a:pathLst>
                  <a:path w="531" h="380" extrusionOk="0">
                    <a:moveTo>
                      <a:pt x="153" y="1"/>
                    </a:moveTo>
                    <a:cubicBezTo>
                      <a:pt x="36" y="1"/>
                      <a:pt x="24" y="103"/>
                      <a:pt x="13" y="162"/>
                    </a:cubicBezTo>
                    <a:cubicBezTo>
                      <a:pt x="0" y="236"/>
                      <a:pt x="62" y="322"/>
                      <a:pt x="173" y="371"/>
                    </a:cubicBezTo>
                    <a:cubicBezTo>
                      <a:pt x="184" y="377"/>
                      <a:pt x="197" y="379"/>
                      <a:pt x="211" y="379"/>
                    </a:cubicBezTo>
                    <a:cubicBezTo>
                      <a:pt x="315" y="379"/>
                      <a:pt x="471" y="229"/>
                      <a:pt x="493" y="174"/>
                    </a:cubicBezTo>
                    <a:cubicBezTo>
                      <a:pt x="530" y="112"/>
                      <a:pt x="321" y="14"/>
                      <a:pt x="173" y="2"/>
                    </a:cubicBezTo>
                    <a:cubicBezTo>
                      <a:pt x="166" y="1"/>
                      <a:pt x="159" y="1"/>
                      <a:pt x="15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6846;p54"/>
              <p:cNvSpPr/>
              <p:nvPr/>
            </p:nvSpPr>
            <p:spPr>
              <a:xfrm>
                <a:off x="3931500" y="4395725"/>
                <a:ext cx="10500" cy="5875"/>
              </a:xfrm>
              <a:custGeom>
                <a:avLst/>
                <a:gdLst/>
                <a:ahLst/>
                <a:cxnLst/>
                <a:rect l="l" t="t" r="r" b="b"/>
                <a:pathLst>
                  <a:path w="420" h="235" extrusionOk="0">
                    <a:moveTo>
                      <a:pt x="179" y="1"/>
                    </a:moveTo>
                    <a:cubicBezTo>
                      <a:pt x="139" y="1"/>
                      <a:pt x="99" y="4"/>
                      <a:pt x="62" y="10"/>
                    </a:cubicBezTo>
                    <a:cubicBezTo>
                      <a:pt x="0" y="35"/>
                      <a:pt x="50" y="170"/>
                      <a:pt x="74" y="220"/>
                    </a:cubicBezTo>
                    <a:cubicBezTo>
                      <a:pt x="82" y="230"/>
                      <a:pt x="100" y="235"/>
                      <a:pt x="123" y="235"/>
                    </a:cubicBezTo>
                    <a:cubicBezTo>
                      <a:pt x="209" y="235"/>
                      <a:pt x="371" y="177"/>
                      <a:pt x="419" y="158"/>
                    </a:cubicBezTo>
                    <a:cubicBezTo>
                      <a:pt x="419" y="158"/>
                      <a:pt x="321" y="35"/>
                      <a:pt x="296" y="10"/>
                    </a:cubicBezTo>
                    <a:cubicBezTo>
                      <a:pt x="259" y="4"/>
                      <a:pt x="219" y="1"/>
                      <a:pt x="17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6847;p54"/>
              <p:cNvSpPr/>
              <p:nvPr/>
            </p:nvSpPr>
            <p:spPr>
              <a:xfrm>
                <a:off x="4169200" y="4381825"/>
                <a:ext cx="12450" cy="6250"/>
              </a:xfrm>
              <a:custGeom>
                <a:avLst/>
                <a:gdLst/>
                <a:ahLst/>
                <a:cxnLst/>
                <a:rect l="l" t="t" r="r" b="b"/>
                <a:pathLst>
                  <a:path w="498" h="250" extrusionOk="0">
                    <a:moveTo>
                      <a:pt x="255" y="1"/>
                    </a:moveTo>
                    <a:cubicBezTo>
                      <a:pt x="243" y="1"/>
                      <a:pt x="230" y="4"/>
                      <a:pt x="214" y="12"/>
                    </a:cubicBezTo>
                    <a:cubicBezTo>
                      <a:pt x="152" y="24"/>
                      <a:pt x="140" y="86"/>
                      <a:pt x="66" y="135"/>
                    </a:cubicBezTo>
                    <a:cubicBezTo>
                      <a:pt x="0" y="168"/>
                      <a:pt x="169" y="250"/>
                      <a:pt x="276" y="250"/>
                    </a:cubicBezTo>
                    <a:cubicBezTo>
                      <a:pt x="289" y="250"/>
                      <a:pt x="302" y="249"/>
                      <a:pt x="312" y="246"/>
                    </a:cubicBezTo>
                    <a:cubicBezTo>
                      <a:pt x="386" y="209"/>
                      <a:pt x="436" y="147"/>
                      <a:pt x="473" y="86"/>
                    </a:cubicBezTo>
                    <a:cubicBezTo>
                      <a:pt x="497" y="20"/>
                      <a:pt x="478" y="9"/>
                      <a:pt x="437" y="9"/>
                    </a:cubicBezTo>
                    <a:cubicBezTo>
                      <a:pt x="416" y="9"/>
                      <a:pt x="390" y="12"/>
                      <a:pt x="362" y="12"/>
                    </a:cubicBezTo>
                    <a:cubicBezTo>
                      <a:pt x="304" y="12"/>
                      <a:pt x="280" y="1"/>
                      <a:pt x="25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6848;p54"/>
              <p:cNvSpPr/>
              <p:nvPr/>
            </p:nvSpPr>
            <p:spPr>
              <a:xfrm>
                <a:off x="3889150" y="4281450"/>
                <a:ext cx="16800" cy="7275"/>
              </a:xfrm>
              <a:custGeom>
                <a:avLst/>
                <a:gdLst/>
                <a:ahLst/>
                <a:cxnLst/>
                <a:rect l="l" t="t" r="r" b="b"/>
                <a:pathLst>
                  <a:path w="672" h="291" extrusionOk="0">
                    <a:moveTo>
                      <a:pt x="446" y="0"/>
                    </a:moveTo>
                    <a:cubicBezTo>
                      <a:pt x="431" y="0"/>
                      <a:pt x="413" y="6"/>
                      <a:pt x="388" y="22"/>
                    </a:cubicBezTo>
                    <a:cubicBezTo>
                      <a:pt x="339" y="72"/>
                      <a:pt x="277" y="96"/>
                      <a:pt x="203" y="109"/>
                    </a:cubicBezTo>
                    <a:cubicBezTo>
                      <a:pt x="166" y="121"/>
                      <a:pt x="93" y="232"/>
                      <a:pt x="43" y="232"/>
                    </a:cubicBezTo>
                    <a:cubicBezTo>
                      <a:pt x="1" y="232"/>
                      <a:pt x="22" y="286"/>
                      <a:pt x="99" y="286"/>
                    </a:cubicBezTo>
                    <a:cubicBezTo>
                      <a:pt x="112" y="286"/>
                      <a:pt x="126" y="285"/>
                      <a:pt x="142" y="281"/>
                    </a:cubicBezTo>
                    <a:cubicBezTo>
                      <a:pt x="175" y="288"/>
                      <a:pt x="209" y="291"/>
                      <a:pt x="243" y="291"/>
                    </a:cubicBezTo>
                    <a:cubicBezTo>
                      <a:pt x="336" y="291"/>
                      <a:pt x="430" y="268"/>
                      <a:pt x="511" y="232"/>
                    </a:cubicBezTo>
                    <a:cubicBezTo>
                      <a:pt x="610" y="158"/>
                      <a:pt x="672" y="219"/>
                      <a:pt x="672" y="109"/>
                    </a:cubicBezTo>
                    <a:cubicBezTo>
                      <a:pt x="672" y="30"/>
                      <a:pt x="632" y="22"/>
                      <a:pt x="579" y="22"/>
                    </a:cubicBezTo>
                    <a:cubicBezTo>
                      <a:pt x="565" y="22"/>
                      <a:pt x="551" y="22"/>
                      <a:pt x="536" y="22"/>
                    </a:cubicBezTo>
                    <a:cubicBezTo>
                      <a:pt x="495" y="22"/>
                      <a:pt x="476" y="0"/>
                      <a:pt x="44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6849;p54"/>
              <p:cNvSpPr/>
              <p:nvPr/>
            </p:nvSpPr>
            <p:spPr>
              <a:xfrm>
                <a:off x="3867725" y="4286200"/>
                <a:ext cx="19400" cy="7850"/>
              </a:xfrm>
              <a:custGeom>
                <a:avLst/>
                <a:gdLst/>
                <a:ahLst/>
                <a:cxnLst/>
                <a:rect l="l" t="t" r="r" b="b"/>
                <a:pathLst>
                  <a:path w="776" h="314" extrusionOk="0">
                    <a:moveTo>
                      <a:pt x="659" y="1"/>
                    </a:moveTo>
                    <a:cubicBezTo>
                      <a:pt x="620" y="1"/>
                      <a:pt x="573" y="15"/>
                      <a:pt x="531" y="29"/>
                    </a:cubicBezTo>
                    <a:cubicBezTo>
                      <a:pt x="494" y="42"/>
                      <a:pt x="404" y="42"/>
                      <a:pt x="320" y="42"/>
                    </a:cubicBezTo>
                    <a:cubicBezTo>
                      <a:pt x="235" y="42"/>
                      <a:pt x="155" y="42"/>
                      <a:pt x="136" y="54"/>
                    </a:cubicBezTo>
                    <a:cubicBezTo>
                      <a:pt x="99" y="66"/>
                      <a:pt x="1" y="214"/>
                      <a:pt x="124" y="264"/>
                    </a:cubicBezTo>
                    <a:cubicBezTo>
                      <a:pt x="235" y="301"/>
                      <a:pt x="370" y="301"/>
                      <a:pt x="432" y="313"/>
                    </a:cubicBezTo>
                    <a:cubicBezTo>
                      <a:pt x="434" y="313"/>
                      <a:pt x="436" y="313"/>
                      <a:pt x="438" y="313"/>
                    </a:cubicBezTo>
                    <a:cubicBezTo>
                      <a:pt x="509" y="313"/>
                      <a:pt x="776" y="113"/>
                      <a:pt x="728" y="29"/>
                    </a:cubicBezTo>
                    <a:cubicBezTo>
                      <a:pt x="712" y="9"/>
                      <a:pt x="688" y="1"/>
                      <a:pt x="65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6850;p54"/>
              <p:cNvSpPr/>
              <p:nvPr/>
            </p:nvSpPr>
            <p:spPr>
              <a:xfrm>
                <a:off x="3856025" y="4292475"/>
                <a:ext cx="11425" cy="5875"/>
              </a:xfrm>
              <a:custGeom>
                <a:avLst/>
                <a:gdLst/>
                <a:ahLst/>
                <a:cxnLst/>
                <a:rect l="l" t="t" r="r" b="b"/>
                <a:pathLst>
                  <a:path w="457" h="235" extrusionOk="0">
                    <a:moveTo>
                      <a:pt x="99" y="0"/>
                    </a:moveTo>
                    <a:cubicBezTo>
                      <a:pt x="38" y="13"/>
                      <a:pt x="1" y="25"/>
                      <a:pt x="38" y="74"/>
                    </a:cubicBezTo>
                    <a:cubicBezTo>
                      <a:pt x="62" y="136"/>
                      <a:pt x="50" y="185"/>
                      <a:pt x="74" y="234"/>
                    </a:cubicBezTo>
                    <a:cubicBezTo>
                      <a:pt x="74" y="234"/>
                      <a:pt x="235" y="173"/>
                      <a:pt x="272" y="99"/>
                    </a:cubicBezTo>
                    <a:cubicBezTo>
                      <a:pt x="282" y="67"/>
                      <a:pt x="304" y="58"/>
                      <a:pt x="331" y="58"/>
                    </a:cubicBezTo>
                    <a:cubicBezTo>
                      <a:pt x="368" y="58"/>
                      <a:pt x="414" y="74"/>
                      <a:pt x="456" y="74"/>
                    </a:cubicBezTo>
                    <a:cubicBezTo>
                      <a:pt x="346" y="37"/>
                      <a:pt x="222" y="13"/>
                      <a:pt x="9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6851;p54"/>
              <p:cNvSpPr/>
              <p:nvPr/>
            </p:nvSpPr>
            <p:spPr>
              <a:xfrm>
                <a:off x="3847550" y="4294350"/>
                <a:ext cx="8200" cy="5475"/>
              </a:xfrm>
              <a:custGeom>
                <a:avLst/>
                <a:gdLst/>
                <a:ahLst/>
                <a:cxnLst/>
                <a:rect l="l" t="t" r="r" b="b"/>
                <a:pathLst>
                  <a:path w="328" h="219" extrusionOk="0">
                    <a:moveTo>
                      <a:pt x="275" y="0"/>
                    </a:moveTo>
                    <a:cubicBezTo>
                      <a:pt x="238" y="0"/>
                      <a:pt x="184" y="11"/>
                      <a:pt x="130" y="11"/>
                    </a:cubicBezTo>
                    <a:cubicBezTo>
                      <a:pt x="44" y="11"/>
                      <a:pt x="81" y="48"/>
                      <a:pt x="32" y="135"/>
                    </a:cubicBezTo>
                    <a:cubicBezTo>
                      <a:pt x="1" y="188"/>
                      <a:pt x="66" y="218"/>
                      <a:pt x="140" y="218"/>
                    </a:cubicBezTo>
                    <a:cubicBezTo>
                      <a:pt x="185" y="218"/>
                      <a:pt x="233" y="207"/>
                      <a:pt x="266" y="184"/>
                    </a:cubicBezTo>
                    <a:cubicBezTo>
                      <a:pt x="303" y="147"/>
                      <a:pt x="315" y="85"/>
                      <a:pt x="327" y="36"/>
                    </a:cubicBezTo>
                    <a:cubicBezTo>
                      <a:pt x="327" y="8"/>
                      <a:pt x="307" y="0"/>
                      <a:pt x="27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6852;p54"/>
              <p:cNvSpPr/>
              <p:nvPr/>
            </p:nvSpPr>
            <p:spPr>
              <a:xfrm>
                <a:off x="3827650" y="4292850"/>
                <a:ext cx="7150" cy="4150"/>
              </a:xfrm>
              <a:custGeom>
                <a:avLst/>
                <a:gdLst/>
                <a:ahLst/>
                <a:cxnLst/>
                <a:rect l="l" t="t" r="r" b="b"/>
                <a:pathLst>
                  <a:path w="286" h="166" extrusionOk="0">
                    <a:moveTo>
                      <a:pt x="108" y="0"/>
                    </a:moveTo>
                    <a:cubicBezTo>
                      <a:pt x="71" y="0"/>
                      <a:pt x="57" y="60"/>
                      <a:pt x="27" y="121"/>
                    </a:cubicBezTo>
                    <a:cubicBezTo>
                      <a:pt x="0" y="154"/>
                      <a:pt x="31" y="166"/>
                      <a:pt x="76" y="166"/>
                    </a:cubicBezTo>
                    <a:cubicBezTo>
                      <a:pt x="115" y="166"/>
                      <a:pt x="165" y="157"/>
                      <a:pt x="199" y="145"/>
                    </a:cubicBezTo>
                    <a:cubicBezTo>
                      <a:pt x="285" y="133"/>
                      <a:pt x="199" y="47"/>
                      <a:pt x="138" y="10"/>
                    </a:cubicBezTo>
                    <a:cubicBezTo>
                      <a:pt x="126" y="3"/>
                      <a:pt x="117" y="0"/>
                      <a:pt x="10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6853;p54"/>
              <p:cNvSpPr/>
              <p:nvPr/>
            </p:nvSpPr>
            <p:spPr>
              <a:xfrm>
                <a:off x="3794725" y="4285250"/>
                <a:ext cx="28050" cy="12225"/>
              </a:xfrm>
              <a:custGeom>
                <a:avLst/>
                <a:gdLst/>
                <a:ahLst/>
                <a:cxnLst/>
                <a:rect l="l" t="t" r="r" b="b"/>
                <a:pathLst>
                  <a:path w="1122" h="489" extrusionOk="0">
                    <a:moveTo>
                      <a:pt x="681" y="0"/>
                    </a:moveTo>
                    <a:cubicBezTo>
                      <a:pt x="627" y="0"/>
                      <a:pt x="588" y="43"/>
                      <a:pt x="506" y="43"/>
                    </a:cubicBezTo>
                    <a:cubicBezTo>
                      <a:pt x="407" y="43"/>
                      <a:pt x="567" y="104"/>
                      <a:pt x="641" y="154"/>
                    </a:cubicBezTo>
                    <a:cubicBezTo>
                      <a:pt x="703" y="203"/>
                      <a:pt x="604" y="178"/>
                      <a:pt x="543" y="228"/>
                    </a:cubicBezTo>
                    <a:cubicBezTo>
                      <a:pt x="456" y="265"/>
                      <a:pt x="370" y="277"/>
                      <a:pt x="284" y="277"/>
                    </a:cubicBezTo>
                    <a:cubicBezTo>
                      <a:pt x="271" y="274"/>
                      <a:pt x="257" y="272"/>
                      <a:pt x="242" y="272"/>
                    </a:cubicBezTo>
                    <a:cubicBezTo>
                      <a:pt x="203" y="272"/>
                      <a:pt x="160" y="284"/>
                      <a:pt x="124" y="302"/>
                    </a:cubicBezTo>
                    <a:cubicBezTo>
                      <a:pt x="87" y="314"/>
                      <a:pt x="210" y="314"/>
                      <a:pt x="259" y="314"/>
                    </a:cubicBezTo>
                    <a:cubicBezTo>
                      <a:pt x="321" y="314"/>
                      <a:pt x="259" y="363"/>
                      <a:pt x="198" y="363"/>
                    </a:cubicBezTo>
                    <a:cubicBezTo>
                      <a:pt x="148" y="363"/>
                      <a:pt x="99" y="351"/>
                      <a:pt x="50" y="339"/>
                    </a:cubicBezTo>
                    <a:cubicBezTo>
                      <a:pt x="1" y="339"/>
                      <a:pt x="1" y="388"/>
                      <a:pt x="1" y="437"/>
                    </a:cubicBezTo>
                    <a:cubicBezTo>
                      <a:pt x="1" y="474"/>
                      <a:pt x="5" y="484"/>
                      <a:pt x="16" y="484"/>
                    </a:cubicBezTo>
                    <a:cubicBezTo>
                      <a:pt x="24" y="484"/>
                      <a:pt x="35" y="479"/>
                      <a:pt x="50" y="474"/>
                    </a:cubicBezTo>
                    <a:cubicBezTo>
                      <a:pt x="87" y="474"/>
                      <a:pt x="99" y="425"/>
                      <a:pt x="185" y="425"/>
                    </a:cubicBezTo>
                    <a:cubicBezTo>
                      <a:pt x="272" y="425"/>
                      <a:pt x="222" y="474"/>
                      <a:pt x="247" y="486"/>
                    </a:cubicBezTo>
                    <a:cubicBezTo>
                      <a:pt x="251" y="488"/>
                      <a:pt x="256" y="489"/>
                      <a:pt x="262" y="489"/>
                    </a:cubicBezTo>
                    <a:cubicBezTo>
                      <a:pt x="299" y="489"/>
                      <a:pt x="377" y="462"/>
                      <a:pt x="420" y="462"/>
                    </a:cubicBezTo>
                    <a:cubicBezTo>
                      <a:pt x="469" y="462"/>
                      <a:pt x="493" y="425"/>
                      <a:pt x="432" y="388"/>
                    </a:cubicBezTo>
                    <a:cubicBezTo>
                      <a:pt x="404" y="371"/>
                      <a:pt x="409" y="364"/>
                      <a:pt x="429" y="364"/>
                    </a:cubicBezTo>
                    <a:cubicBezTo>
                      <a:pt x="454" y="364"/>
                      <a:pt x="502" y="374"/>
                      <a:pt x="543" y="388"/>
                    </a:cubicBezTo>
                    <a:cubicBezTo>
                      <a:pt x="552" y="389"/>
                      <a:pt x="561" y="390"/>
                      <a:pt x="568" y="390"/>
                    </a:cubicBezTo>
                    <a:cubicBezTo>
                      <a:pt x="618" y="390"/>
                      <a:pt x="623" y="357"/>
                      <a:pt x="666" y="314"/>
                    </a:cubicBezTo>
                    <a:cubicBezTo>
                      <a:pt x="699" y="281"/>
                      <a:pt x="737" y="276"/>
                      <a:pt x="810" y="276"/>
                    </a:cubicBezTo>
                    <a:cubicBezTo>
                      <a:pt x="847" y="276"/>
                      <a:pt x="892" y="277"/>
                      <a:pt x="949" y="277"/>
                    </a:cubicBezTo>
                    <a:cubicBezTo>
                      <a:pt x="986" y="277"/>
                      <a:pt x="1036" y="154"/>
                      <a:pt x="1085" y="154"/>
                    </a:cubicBezTo>
                    <a:cubicBezTo>
                      <a:pt x="1122" y="154"/>
                      <a:pt x="1036" y="92"/>
                      <a:pt x="949" y="80"/>
                    </a:cubicBezTo>
                    <a:cubicBezTo>
                      <a:pt x="875" y="67"/>
                      <a:pt x="851" y="67"/>
                      <a:pt x="826" y="67"/>
                    </a:cubicBezTo>
                    <a:cubicBezTo>
                      <a:pt x="814" y="67"/>
                      <a:pt x="789" y="43"/>
                      <a:pt x="715" y="6"/>
                    </a:cubicBezTo>
                    <a:cubicBezTo>
                      <a:pt x="703" y="2"/>
                      <a:pt x="692" y="0"/>
                      <a:pt x="68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6854;p54"/>
              <p:cNvSpPr/>
              <p:nvPr/>
            </p:nvSpPr>
            <p:spPr>
              <a:xfrm>
                <a:off x="3780875" y="4285675"/>
                <a:ext cx="23650" cy="7475"/>
              </a:xfrm>
              <a:custGeom>
                <a:avLst/>
                <a:gdLst/>
                <a:ahLst/>
                <a:cxnLst/>
                <a:rect l="l" t="t" r="r" b="b"/>
                <a:pathLst>
                  <a:path w="946" h="299" extrusionOk="0">
                    <a:moveTo>
                      <a:pt x="645" y="0"/>
                    </a:moveTo>
                    <a:cubicBezTo>
                      <a:pt x="602" y="0"/>
                      <a:pt x="587" y="88"/>
                      <a:pt x="505" y="100"/>
                    </a:cubicBezTo>
                    <a:cubicBezTo>
                      <a:pt x="431" y="112"/>
                      <a:pt x="345" y="137"/>
                      <a:pt x="271" y="137"/>
                    </a:cubicBezTo>
                    <a:cubicBezTo>
                      <a:pt x="197" y="137"/>
                      <a:pt x="136" y="137"/>
                      <a:pt x="74" y="161"/>
                    </a:cubicBezTo>
                    <a:cubicBezTo>
                      <a:pt x="0" y="198"/>
                      <a:pt x="173" y="211"/>
                      <a:pt x="234" y="211"/>
                    </a:cubicBezTo>
                    <a:cubicBezTo>
                      <a:pt x="296" y="211"/>
                      <a:pt x="308" y="223"/>
                      <a:pt x="345" y="285"/>
                    </a:cubicBezTo>
                    <a:cubicBezTo>
                      <a:pt x="352" y="294"/>
                      <a:pt x="358" y="298"/>
                      <a:pt x="362" y="298"/>
                    </a:cubicBezTo>
                    <a:cubicBezTo>
                      <a:pt x="380" y="298"/>
                      <a:pt x="382" y="230"/>
                      <a:pt x="431" y="211"/>
                    </a:cubicBezTo>
                    <a:cubicBezTo>
                      <a:pt x="493" y="186"/>
                      <a:pt x="555" y="174"/>
                      <a:pt x="616" y="161"/>
                    </a:cubicBezTo>
                    <a:lnTo>
                      <a:pt x="752" y="124"/>
                    </a:lnTo>
                    <a:cubicBezTo>
                      <a:pt x="801" y="124"/>
                      <a:pt x="826" y="149"/>
                      <a:pt x="875" y="174"/>
                    </a:cubicBezTo>
                    <a:cubicBezTo>
                      <a:pt x="889" y="181"/>
                      <a:pt x="901" y="184"/>
                      <a:pt x="910" y="184"/>
                    </a:cubicBezTo>
                    <a:cubicBezTo>
                      <a:pt x="935" y="184"/>
                      <a:pt x="945" y="163"/>
                      <a:pt x="937" y="137"/>
                    </a:cubicBezTo>
                    <a:cubicBezTo>
                      <a:pt x="937" y="100"/>
                      <a:pt x="937" y="87"/>
                      <a:pt x="838" y="50"/>
                    </a:cubicBezTo>
                    <a:cubicBezTo>
                      <a:pt x="727" y="26"/>
                      <a:pt x="715" y="13"/>
                      <a:pt x="653" y="1"/>
                    </a:cubicBezTo>
                    <a:cubicBezTo>
                      <a:pt x="650" y="0"/>
                      <a:pt x="648" y="0"/>
                      <a:pt x="6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6855;p54"/>
              <p:cNvSpPr/>
              <p:nvPr/>
            </p:nvSpPr>
            <p:spPr>
              <a:xfrm>
                <a:off x="3844625" y="4287550"/>
                <a:ext cx="9300" cy="2200"/>
              </a:xfrm>
              <a:custGeom>
                <a:avLst/>
                <a:gdLst/>
                <a:ahLst/>
                <a:cxnLst/>
                <a:rect l="l" t="t" r="r" b="b"/>
                <a:pathLst>
                  <a:path w="372" h="88" extrusionOk="0">
                    <a:moveTo>
                      <a:pt x="185" y="0"/>
                    </a:moveTo>
                    <a:cubicBezTo>
                      <a:pt x="1" y="0"/>
                      <a:pt x="136" y="74"/>
                      <a:pt x="272" y="86"/>
                    </a:cubicBezTo>
                    <a:cubicBezTo>
                      <a:pt x="277" y="87"/>
                      <a:pt x="282" y="87"/>
                      <a:pt x="286" y="87"/>
                    </a:cubicBezTo>
                    <a:cubicBezTo>
                      <a:pt x="360" y="87"/>
                      <a:pt x="371" y="0"/>
                      <a:pt x="18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6856;p54"/>
              <p:cNvSpPr/>
              <p:nvPr/>
            </p:nvSpPr>
            <p:spPr>
              <a:xfrm>
                <a:off x="3834125" y="4285375"/>
                <a:ext cx="15450" cy="3125"/>
              </a:xfrm>
              <a:custGeom>
                <a:avLst/>
                <a:gdLst/>
                <a:ahLst/>
                <a:cxnLst/>
                <a:rect l="l" t="t" r="r" b="b"/>
                <a:pathLst>
                  <a:path w="618" h="125" extrusionOk="0">
                    <a:moveTo>
                      <a:pt x="236" y="1"/>
                    </a:moveTo>
                    <a:cubicBezTo>
                      <a:pt x="0" y="1"/>
                      <a:pt x="227" y="125"/>
                      <a:pt x="333" y="125"/>
                    </a:cubicBezTo>
                    <a:cubicBezTo>
                      <a:pt x="338" y="125"/>
                      <a:pt x="342" y="125"/>
                      <a:pt x="347" y="124"/>
                    </a:cubicBezTo>
                    <a:cubicBezTo>
                      <a:pt x="618" y="99"/>
                      <a:pt x="482" y="13"/>
                      <a:pt x="23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6857;p54"/>
              <p:cNvSpPr/>
              <p:nvPr/>
            </p:nvSpPr>
            <p:spPr>
              <a:xfrm>
                <a:off x="3838150" y="4282400"/>
                <a:ext cx="22525" cy="5475"/>
              </a:xfrm>
              <a:custGeom>
                <a:avLst/>
                <a:gdLst/>
                <a:ahLst/>
                <a:cxnLst/>
                <a:rect l="l" t="t" r="r" b="b"/>
                <a:pathLst>
                  <a:path w="901" h="219" extrusionOk="0">
                    <a:moveTo>
                      <a:pt x="518" y="0"/>
                    </a:moveTo>
                    <a:cubicBezTo>
                      <a:pt x="471" y="0"/>
                      <a:pt x="432" y="21"/>
                      <a:pt x="358" y="21"/>
                    </a:cubicBezTo>
                    <a:cubicBezTo>
                      <a:pt x="329" y="17"/>
                      <a:pt x="301" y="16"/>
                      <a:pt x="272" y="16"/>
                    </a:cubicBezTo>
                    <a:cubicBezTo>
                      <a:pt x="214" y="16"/>
                      <a:pt x="157" y="21"/>
                      <a:pt x="99" y="21"/>
                    </a:cubicBezTo>
                    <a:cubicBezTo>
                      <a:pt x="1" y="34"/>
                      <a:pt x="149" y="58"/>
                      <a:pt x="223" y="71"/>
                    </a:cubicBezTo>
                    <a:cubicBezTo>
                      <a:pt x="309" y="108"/>
                      <a:pt x="383" y="132"/>
                      <a:pt x="469" y="144"/>
                    </a:cubicBezTo>
                    <a:cubicBezTo>
                      <a:pt x="543" y="157"/>
                      <a:pt x="642" y="218"/>
                      <a:pt x="703" y="218"/>
                    </a:cubicBezTo>
                    <a:cubicBezTo>
                      <a:pt x="765" y="218"/>
                      <a:pt x="740" y="169"/>
                      <a:pt x="789" y="169"/>
                    </a:cubicBezTo>
                    <a:cubicBezTo>
                      <a:pt x="851" y="169"/>
                      <a:pt x="789" y="95"/>
                      <a:pt x="740" y="83"/>
                    </a:cubicBezTo>
                    <a:cubicBezTo>
                      <a:pt x="679" y="58"/>
                      <a:pt x="900" y="71"/>
                      <a:pt x="876" y="58"/>
                    </a:cubicBezTo>
                    <a:cubicBezTo>
                      <a:pt x="839" y="46"/>
                      <a:pt x="629" y="21"/>
                      <a:pt x="568" y="9"/>
                    </a:cubicBezTo>
                    <a:cubicBezTo>
                      <a:pt x="549" y="3"/>
                      <a:pt x="533" y="0"/>
                      <a:pt x="5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6858;p54"/>
              <p:cNvSpPr/>
              <p:nvPr/>
            </p:nvSpPr>
            <p:spPr>
              <a:xfrm>
                <a:off x="3861275" y="4286000"/>
                <a:ext cx="6175" cy="1875"/>
              </a:xfrm>
              <a:custGeom>
                <a:avLst/>
                <a:gdLst/>
                <a:ahLst/>
                <a:cxnLst/>
                <a:rect l="l" t="t" r="r" b="b"/>
                <a:pathLst>
                  <a:path w="247" h="75" extrusionOk="0">
                    <a:moveTo>
                      <a:pt x="62" y="0"/>
                    </a:moveTo>
                    <a:cubicBezTo>
                      <a:pt x="0" y="0"/>
                      <a:pt x="49" y="62"/>
                      <a:pt x="136" y="74"/>
                    </a:cubicBezTo>
                    <a:cubicBezTo>
                      <a:pt x="246" y="74"/>
                      <a:pt x="123"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6859;p54"/>
              <p:cNvSpPr/>
              <p:nvPr/>
            </p:nvSpPr>
            <p:spPr>
              <a:xfrm>
                <a:off x="3861700" y="4282975"/>
                <a:ext cx="2675" cy="2150"/>
              </a:xfrm>
              <a:custGeom>
                <a:avLst/>
                <a:gdLst/>
                <a:ahLst/>
                <a:cxnLst/>
                <a:rect l="l" t="t" r="r" b="b"/>
                <a:pathLst>
                  <a:path w="107" h="86" extrusionOk="0">
                    <a:moveTo>
                      <a:pt x="65" y="1"/>
                    </a:moveTo>
                    <a:cubicBezTo>
                      <a:pt x="35" y="1"/>
                      <a:pt x="0" y="14"/>
                      <a:pt x="8" y="35"/>
                    </a:cubicBezTo>
                    <a:cubicBezTo>
                      <a:pt x="20" y="48"/>
                      <a:pt x="45" y="60"/>
                      <a:pt x="57" y="72"/>
                    </a:cubicBezTo>
                    <a:cubicBezTo>
                      <a:pt x="66" y="81"/>
                      <a:pt x="74" y="85"/>
                      <a:pt x="80" y="85"/>
                    </a:cubicBezTo>
                    <a:cubicBezTo>
                      <a:pt x="99" y="85"/>
                      <a:pt x="106" y="51"/>
                      <a:pt x="106" y="23"/>
                    </a:cubicBezTo>
                    <a:cubicBezTo>
                      <a:pt x="106" y="7"/>
                      <a:pt x="87" y="1"/>
                      <a:pt x="6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6860;p54"/>
              <p:cNvSpPr/>
              <p:nvPr/>
            </p:nvSpPr>
            <p:spPr>
              <a:xfrm>
                <a:off x="3847550" y="4276025"/>
                <a:ext cx="17750" cy="5375"/>
              </a:xfrm>
              <a:custGeom>
                <a:avLst/>
                <a:gdLst/>
                <a:ahLst/>
                <a:cxnLst/>
                <a:rect l="l" t="t" r="r" b="b"/>
                <a:pathLst>
                  <a:path w="710" h="215" extrusionOk="0">
                    <a:moveTo>
                      <a:pt x="433" y="0"/>
                    </a:moveTo>
                    <a:cubicBezTo>
                      <a:pt x="410" y="0"/>
                      <a:pt x="387" y="2"/>
                      <a:pt x="364" y="5"/>
                    </a:cubicBezTo>
                    <a:cubicBezTo>
                      <a:pt x="278" y="5"/>
                      <a:pt x="352" y="30"/>
                      <a:pt x="401" y="30"/>
                    </a:cubicBezTo>
                    <a:cubicBezTo>
                      <a:pt x="438" y="30"/>
                      <a:pt x="438" y="67"/>
                      <a:pt x="352" y="67"/>
                    </a:cubicBezTo>
                    <a:cubicBezTo>
                      <a:pt x="278" y="67"/>
                      <a:pt x="204" y="116"/>
                      <a:pt x="118" y="116"/>
                    </a:cubicBezTo>
                    <a:cubicBezTo>
                      <a:pt x="44" y="116"/>
                      <a:pt x="19" y="128"/>
                      <a:pt x="7" y="165"/>
                    </a:cubicBezTo>
                    <a:cubicBezTo>
                      <a:pt x="1" y="172"/>
                      <a:pt x="4" y="174"/>
                      <a:pt x="13" y="174"/>
                    </a:cubicBezTo>
                    <a:cubicBezTo>
                      <a:pt x="39" y="174"/>
                      <a:pt x="118" y="153"/>
                      <a:pt x="155" y="153"/>
                    </a:cubicBezTo>
                    <a:cubicBezTo>
                      <a:pt x="204" y="153"/>
                      <a:pt x="241" y="153"/>
                      <a:pt x="290" y="128"/>
                    </a:cubicBezTo>
                    <a:cubicBezTo>
                      <a:pt x="292" y="128"/>
                      <a:pt x="295" y="127"/>
                      <a:pt x="297" y="127"/>
                    </a:cubicBezTo>
                    <a:cubicBezTo>
                      <a:pt x="330" y="127"/>
                      <a:pt x="355" y="215"/>
                      <a:pt x="401" y="215"/>
                    </a:cubicBezTo>
                    <a:lnTo>
                      <a:pt x="487" y="215"/>
                    </a:lnTo>
                    <a:cubicBezTo>
                      <a:pt x="438" y="215"/>
                      <a:pt x="364" y="128"/>
                      <a:pt x="401" y="128"/>
                    </a:cubicBezTo>
                    <a:cubicBezTo>
                      <a:pt x="438" y="128"/>
                      <a:pt x="549" y="79"/>
                      <a:pt x="611" y="67"/>
                    </a:cubicBezTo>
                    <a:cubicBezTo>
                      <a:pt x="685" y="54"/>
                      <a:pt x="709" y="54"/>
                      <a:pt x="611" y="30"/>
                    </a:cubicBezTo>
                    <a:cubicBezTo>
                      <a:pt x="557" y="12"/>
                      <a:pt x="496" y="0"/>
                      <a:pt x="43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6861;p54"/>
              <p:cNvSpPr/>
              <p:nvPr/>
            </p:nvSpPr>
            <p:spPr>
              <a:xfrm>
                <a:off x="3884750" y="4272750"/>
                <a:ext cx="13200" cy="1675"/>
              </a:xfrm>
              <a:custGeom>
                <a:avLst/>
                <a:gdLst/>
                <a:ahLst/>
                <a:cxnLst/>
                <a:rect l="l" t="t" r="r" b="b"/>
                <a:pathLst>
                  <a:path w="528" h="67" extrusionOk="0">
                    <a:moveTo>
                      <a:pt x="108" y="1"/>
                    </a:moveTo>
                    <a:cubicBezTo>
                      <a:pt x="1" y="1"/>
                      <a:pt x="279" y="67"/>
                      <a:pt x="384" y="67"/>
                    </a:cubicBezTo>
                    <a:cubicBezTo>
                      <a:pt x="399" y="67"/>
                      <a:pt x="410" y="65"/>
                      <a:pt x="416" y="62"/>
                    </a:cubicBezTo>
                    <a:cubicBezTo>
                      <a:pt x="527" y="13"/>
                      <a:pt x="244" y="1"/>
                      <a:pt x="1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6862;p54"/>
              <p:cNvSpPr/>
              <p:nvPr/>
            </p:nvSpPr>
            <p:spPr>
              <a:xfrm>
                <a:off x="3861875" y="4270250"/>
                <a:ext cx="7725" cy="1500"/>
              </a:xfrm>
              <a:custGeom>
                <a:avLst/>
                <a:gdLst/>
                <a:ahLst/>
                <a:cxnLst/>
                <a:rect l="l" t="t" r="r" b="b"/>
                <a:pathLst>
                  <a:path w="309" h="60" extrusionOk="0">
                    <a:moveTo>
                      <a:pt x="150" y="1"/>
                    </a:moveTo>
                    <a:cubicBezTo>
                      <a:pt x="77" y="1"/>
                      <a:pt x="1" y="6"/>
                      <a:pt x="1" y="39"/>
                    </a:cubicBezTo>
                    <a:cubicBezTo>
                      <a:pt x="1" y="55"/>
                      <a:pt x="26" y="59"/>
                      <a:pt x="58" y="59"/>
                    </a:cubicBezTo>
                    <a:cubicBezTo>
                      <a:pt x="101" y="59"/>
                      <a:pt x="157" y="51"/>
                      <a:pt x="185" y="51"/>
                    </a:cubicBezTo>
                    <a:cubicBezTo>
                      <a:pt x="222" y="51"/>
                      <a:pt x="309" y="2"/>
                      <a:pt x="247" y="2"/>
                    </a:cubicBezTo>
                    <a:cubicBezTo>
                      <a:pt x="222" y="2"/>
                      <a:pt x="187" y="1"/>
                      <a:pt x="1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6863;p54"/>
              <p:cNvSpPr/>
              <p:nvPr/>
            </p:nvSpPr>
            <p:spPr>
              <a:xfrm>
                <a:off x="3871725" y="4282375"/>
                <a:ext cx="11750" cy="2725"/>
              </a:xfrm>
              <a:custGeom>
                <a:avLst/>
                <a:gdLst/>
                <a:ahLst/>
                <a:cxnLst/>
                <a:rect l="l" t="t" r="r" b="b"/>
                <a:pathLst>
                  <a:path w="470" h="109" extrusionOk="0">
                    <a:moveTo>
                      <a:pt x="427" y="0"/>
                    </a:moveTo>
                    <a:cubicBezTo>
                      <a:pt x="361" y="0"/>
                      <a:pt x="192" y="20"/>
                      <a:pt x="112" y="47"/>
                    </a:cubicBezTo>
                    <a:cubicBezTo>
                      <a:pt x="1" y="84"/>
                      <a:pt x="161" y="109"/>
                      <a:pt x="297" y="109"/>
                    </a:cubicBezTo>
                    <a:cubicBezTo>
                      <a:pt x="469" y="109"/>
                      <a:pt x="383" y="35"/>
                      <a:pt x="445" y="10"/>
                    </a:cubicBezTo>
                    <a:cubicBezTo>
                      <a:pt x="462" y="3"/>
                      <a:pt x="452" y="0"/>
                      <a:pt x="42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6864;p54"/>
              <p:cNvSpPr/>
              <p:nvPr/>
            </p:nvSpPr>
            <p:spPr>
              <a:xfrm>
                <a:off x="3865875" y="4299225"/>
                <a:ext cx="6700" cy="1925"/>
              </a:xfrm>
              <a:custGeom>
                <a:avLst/>
                <a:gdLst/>
                <a:ahLst/>
                <a:cxnLst/>
                <a:rect l="l" t="t" r="r" b="b"/>
                <a:pathLst>
                  <a:path w="268" h="77" extrusionOk="0">
                    <a:moveTo>
                      <a:pt x="117" y="0"/>
                    </a:moveTo>
                    <a:cubicBezTo>
                      <a:pt x="111" y="0"/>
                      <a:pt x="105" y="1"/>
                      <a:pt x="99" y="1"/>
                    </a:cubicBezTo>
                    <a:cubicBezTo>
                      <a:pt x="1" y="14"/>
                      <a:pt x="87" y="75"/>
                      <a:pt x="149" y="75"/>
                    </a:cubicBezTo>
                    <a:cubicBezTo>
                      <a:pt x="157" y="76"/>
                      <a:pt x="164" y="76"/>
                      <a:pt x="170" y="76"/>
                    </a:cubicBezTo>
                    <a:cubicBezTo>
                      <a:pt x="268" y="76"/>
                      <a:pt x="202" y="0"/>
                      <a:pt x="11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6865;p54"/>
              <p:cNvSpPr/>
              <p:nvPr/>
            </p:nvSpPr>
            <p:spPr>
              <a:xfrm>
                <a:off x="3985450" y="4285300"/>
                <a:ext cx="9175" cy="2900"/>
              </a:xfrm>
              <a:custGeom>
                <a:avLst/>
                <a:gdLst/>
                <a:ahLst/>
                <a:cxnLst/>
                <a:rect l="l" t="t" r="r" b="b"/>
                <a:pathLst>
                  <a:path w="367" h="116" extrusionOk="0">
                    <a:moveTo>
                      <a:pt x="240" y="0"/>
                    </a:moveTo>
                    <a:cubicBezTo>
                      <a:pt x="188" y="0"/>
                      <a:pt x="126" y="8"/>
                      <a:pt x="85" y="28"/>
                    </a:cubicBezTo>
                    <a:cubicBezTo>
                      <a:pt x="0" y="75"/>
                      <a:pt x="44" y="115"/>
                      <a:pt x="119" y="115"/>
                    </a:cubicBezTo>
                    <a:cubicBezTo>
                      <a:pt x="143" y="115"/>
                      <a:pt x="169" y="111"/>
                      <a:pt x="196" y="102"/>
                    </a:cubicBezTo>
                    <a:cubicBezTo>
                      <a:pt x="196" y="102"/>
                      <a:pt x="270" y="65"/>
                      <a:pt x="331" y="28"/>
                    </a:cubicBezTo>
                    <a:cubicBezTo>
                      <a:pt x="367" y="14"/>
                      <a:pt x="312" y="0"/>
                      <a:pt x="24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6866;p54"/>
              <p:cNvSpPr/>
              <p:nvPr/>
            </p:nvSpPr>
            <p:spPr>
              <a:xfrm>
                <a:off x="4050100" y="4281175"/>
                <a:ext cx="6800" cy="2125"/>
              </a:xfrm>
              <a:custGeom>
                <a:avLst/>
                <a:gdLst/>
                <a:ahLst/>
                <a:cxnLst/>
                <a:rect l="l" t="t" r="r" b="b"/>
                <a:pathLst>
                  <a:path w="272" h="85" extrusionOk="0">
                    <a:moveTo>
                      <a:pt x="121" y="1"/>
                    </a:moveTo>
                    <a:cubicBezTo>
                      <a:pt x="59" y="1"/>
                      <a:pt x="0" y="10"/>
                      <a:pt x="0" y="33"/>
                    </a:cubicBezTo>
                    <a:cubicBezTo>
                      <a:pt x="0" y="66"/>
                      <a:pt x="74" y="84"/>
                      <a:pt x="145" y="84"/>
                    </a:cubicBezTo>
                    <a:cubicBezTo>
                      <a:pt x="209" y="84"/>
                      <a:pt x="271" y="69"/>
                      <a:pt x="271" y="33"/>
                    </a:cubicBezTo>
                    <a:cubicBezTo>
                      <a:pt x="271" y="14"/>
                      <a:pt x="193" y="1"/>
                      <a:pt x="12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6867;p54"/>
              <p:cNvSpPr/>
              <p:nvPr/>
            </p:nvSpPr>
            <p:spPr>
              <a:xfrm>
                <a:off x="3983250" y="4402150"/>
                <a:ext cx="6500" cy="4000"/>
              </a:xfrm>
              <a:custGeom>
                <a:avLst/>
                <a:gdLst/>
                <a:ahLst/>
                <a:cxnLst/>
                <a:rect l="l" t="t" r="r" b="b"/>
                <a:pathLst>
                  <a:path w="260" h="160" extrusionOk="0">
                    <a:moveTo>
                      <a:pt x="129" y="0"/>
                    </a:moveTo>
                    <a:cubicBezTo>
                      <a:pt x="100" y="0"/>
                      <a:pt x="75" y="19"/>
                      <a:pt x="50" y="61"/>
                    </a:cubicBezTo>
                    <a:cubicBezTo>
                      <a:pt x="0" y="135"/>
                      <a:pt x="136" y="160"/>
                      <a:pt x="210" y="160"/>
                    </a:cubicBezTo>
                    <a:cubicBezTo>
                      <a:pt x="259" y="160"/>
                      <a:pt x="210" y="24"/>
                      <a:pt x="173" y="12"/>
                    </a:cubicBezTo>
                    <a:cubicBezTo>
                      <a:pt x="157" y="4"/>
                      <a:pt x="143" y="0"/>
                      <a:pt x="12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6868;p54"/>
              <p:cNvSpPr/>
              <p:nvPr/>
            </p:nvSpPr>
            <p:spPr>
              <a:xfrm>
                <a:off x="4560200" y="5158325"/>
                <a:ext cx="9550" cy="5750"/>
              </a:xfrm>
              <a:custGeom>
                <a:avLst/>
                <a:gdLst/>
                <a:ahLst/>
                <a:cxnLst/>
                <a:rect l="l" t="t" r="r" b="b"/>
                <a:pathLst>
                  <a:path w="382" h="230" extrusionOk="0">
                    <a:moveTo>
                      <a:pt x="253" y="1"/>
                    </a:moveTo>
                    <a:cubicBezTo>
                      <a:pt x="247" y="1"/>
                      <a:pt x="241" y="1"/>
                      <a:pt x="234" y="2"/>
                    </a:cubicBezTo>
                    <a:cubicBezTo>
                      <a:pt x="136" y="2"/>
                      <a:pt x="0" y="88"/>
                      <a:pt x="62" y="150"/>
                    </a:cubicBezTo>
                    <a:cubicBezTo>
                      <a:pt x="110" y="189"/>
                      <a:pt x="214" y="229"/>
                      <a:pt x="288" y="229"/>
                    </a:cubicBezTo>
                    <a:cubicBezTo>
                      <a:pt x="329" y="229"/>
                      <a:pt x="361" y="217"/>
                      <a:pt x="370" y="187"/>
                    </a:cubicBezTo>
                    <a:cubicBezTo>
                      <a:pt x="381" y="83"/>
                      <a:pt x="339" y="1"/>
                      <a:pt x="25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6869;p54"/>
              <p:cNvSpPr/>
              <p:nvPr/>
            </p:nvSpPr>
            <p:spPr>
              <a:xfrm>
                <a:off x="4569425" y="5149350"/>
                <a:ext cx="8975" cy="5525"/>
              </a:xfrm>
              <a:custGeom>
                <a:avLst/>
                <a:gdLst/>
                <a:ahLst/>
                <a:cxnLst/>
                <a:rect l="l" t="t" r="r" b="b"/>
                <a:pathLst>
                  <a:path w="359" h="221" extrusionOk="0">
                    <a:moveTo>
                      <a:pt x="327" y="0"/>
                    </a:moveTo>
                    <a:cubicBezTo>
                      <a:pt x="306" y="0"/>
                      <a:pt x="272" y="10"/>
                      <a:pt x="247" y="28"/>
                    </a:cubicBezTo>
                    <a:cubicBezTo>
                      <a:pt x="186" y="77"/>
                      <a:pt x="1" y="139"/>
                      <a:pt x="13" y="201"/>
                    </a:cubicBezTo>
                    <a:cubicBezTo>
                      <a:pt x="16" y="215"/>
                      <a:pt x="25" y="221"/>
                      <a:pt x="38" y="221"/>
                    </a:cubicBezTo>
                    <a:cubicBezTo>
                      <a:pt x="80" y="221"/>
                      <a:pt x="160" y="164"/>
                      <a:pt x="198" y="164"/>
                    </a:cubicBezTo>
                    <a:cubicBezTo>
                      <a:pt x="247" y="164"/>
                      <a:pt x="358" y="102"/>
                      <a:pt x="346" y="90"/>
                    </a:cubicBezTo>
                    <a:cubicBezTo>
                      <a:pt x="334" y="77"/>
                      <a:pt x="297" y="65"/>
                      <a:pt x="334" y="28"/>
                    </a:cubicBezTo>
                    <a:cubicBezTo>
                      <a:pt x="358" y="10"/>
                      <a:pt x="349" y="0"/>
                      <a:pt x="32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6870;p54"/>
              <p:cNvSpPr/>
              <p:nvPr/>
            </p:nvSpPr>
            <p:spPr>
              <a:xfrm>
                <a:off x="3567400" y="4713200"/>
                <a:ext cx="6175" cy="13600"/>
              </a:xfrm>
              <a:custGeom>
                <a:avLst/>
                <a:gdLst/>
                <a:ahLst/>
                <a:cxnLst/>
                <a:rect l="l" t="t" r="r" b="b"/>
                <a:pathLst>
                  <a:path w="247" h="544" extrusionOk="0">
                    <a:moveTo>
                      <a:pt x="207" y="0"/>
                    </a:moveTo>
                    <a:cubicBezTo>
                      <a:pt x="165" y="0"/>
                      <a:pt x="56" y="119"/>
                      <a:pt x="25" y="212"/>
                    </a:cubicBezTo>
                    <a:cubicBezTo>
                      <a:pt x="0" y="323"/>
                      <a:pt x="37" y="446"/>
                      <a:pt x="136" y="520"/>
                    </a:cubicBezTo>
                    <a:cubicBezTo>
                      <a:pt x="155" y="536"/>
                      <a:pt x="167" y="543"/>
                      <a:pt x="176" y="543"/>
                    </a:cubicBezTo>
                    <a:cubicBezTo>
                      <a:pt x="210" y="543"/>
                      <a:pt x="168" y="419"/>
                      <a:pt x="198" y="360"/>
                    </a:cubicBezTo>
                    <a:cubicBezTo>
                      <a:pt x="235" y="249"/>
                      <a:pt x="247" y="125"/>
                      <a:pt x="222" y="15"/>
                    </a:cubicBezTo>
                    <a:cubicBezTo>
                      <a:pt x="220" y="5"/>
                      <a:pt x="215" y="0"/>
                      <a:pt x="2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6871;p54"/>
              <p:cNvSpPr/>
              <p:nvPr/>
            </p:nvSpPr>
            <p:spPr>
              <a:xfrm>
                <a:off x="3564925" y="4728475"/>
                <a:ext cx="9900" cy="18300"/>
              </a:xfrm>
              <a:custGeom>
                <a:avLst/>
                <a:gdLst/>
                <a:ahLst/>
                <a:cxnLst/>
                <a:rect l="l" t="t" r="r" b="b"/>
                <a:pathLst>
                  <a:path w="396" h="732" extrusionOk="0">
                    <a:moveTo>
                      <a:pt x="285" y="0"/>
                    </a:moveTo>
                    <a:cubicBezTo>
                      <a:pt x="279" y="0"/>
                      <a:pt x="271" y="3"/>
                      <a:pt x="260" y="7"/>
                    </a:cubicBezTo>
                    <a:cubicBezTo>
                      <a:pt x="190" y="37"/>
                      <a:pt x="137" y="123"/>
                      <a:pt x="93" y="123"/>
                    </a:cubicBezTo>
                    <a:cubicBezTo>
                      <a:pt x="82" y="123"/>
                      <a:pt x="72" y="118"/>
                      <a:pt x="62" y="106"/>
                    </a:cubicBezTo>
                    <a:cubicBezTo>
                      <a:pt x="34" y="70"/>
                      <a:pt x="18" y="43"/>
                      <a:pt x="9" y="43"/>
                    </a:cubicBezTo>
                    <a:cubicBezTo>
                      <a:pt x="3" y="43"/>
                      <a:pt x="1" y="57"/>
                      <a:pt x="1" y="94"/>
                    </a:cubicBezTo>
                    <a:cubicBezTo>
                      <a:pt x="1" y="180"/>
                      <a:pt x="50" y="192"/>
                      <a:pt x="50" y="303"/>
                    </a:cubicBezTo>
                    <a:cubicBezTo>
                      <a:pt x="50" y="414"/>
                      <a:pt x="99" y="525"/>
                      <a:pt x="99" y="599"/>
                    </a:cubicBezTo>
                    <a:cubicBezTo>
                      <a:pt x="89" y="669"/>
                      <a:pt x="96" y="732"/>
                      <a:pt x="125" y="732"/>
                    </a:cubicBezTo>
                    <a:cubicBezTo>
                      <a:pt x="132" y="732"/>
                      <a:pt x="140" y="729"/>
                      <a:pt x="149" y="722"/>
                    </a:cubicBezTo>
                    <a:cubicBezTo>
                      <a:pt x="198" y="673"/>
                      <a:pt x="358" y="673"/>
                      <a:pt x="370" y="525"/>
                    </a:cubicBezTo>
                    <a:cubicBezTo>
                      <a:pt x="370" y="377"/>
                      <a:pt x="395" y="94"/>
                      <a:pt x="346" y="94"/>
                    </a:cubicBezTo>
                    <a:cubicBezTo>
                      <a:pt x="271" y="94"/>
                      <a:pt x="326" y="0"/>
                      <a:pt x="28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6872;p54"/>
              <p:cNvSpPr/>
              <p:nvPr/>
            </p:nvSpPr>
            <p:spPr>
              <a:xfrm>
                <a:off x="3589200" y="4752375"/>
                <a:ext cx="19800" cy="11100"/>
              </a:xfrm>
              <a:custGeom>
                <a:avLst/>
                <a:gdLst/>
                <a:ahLst/>
                <a:cxnLst/>
                <a:rect l="l" t="t" r="r" b="b"/>
                <a:pathLst>
                  <a:path w="792" h="444" extrusionOk="0">
                    <a:moveTo>
                      <a:pt x="730" y="0"/>
                    </a:moveTo>
                    <a:cubicBezTo>
                      <a:pt x="669" y="0"/>
                      <a:pt x="484" y="49"/>
                      <a:pt x="422" y="49"/>
                    </a:cubicBezTo>
                    <a:cubicBezTo>
                      <a:pt x="361" y="49"/>
                      <a:pt x="299" y="12"/>
                      <a:pt x="225" y="12"/>
                    </a:cubicBezTo>
                    <a:cubicBezTo>
                      <a:pt x="213" y="12"/>
                      <a:pt x="196" y="12"/>
                      <a:pt x="177" y="12"/>
                    </a:cubicBezTo>
                    <a:cubicBezTo>
                      <a:pt x="103" y="12"/>
                      <a:pt x="1" y="20"/>
                      <a:pt x="40" y="99"/>
                    </a:cubicBezTo>
                    <a:cubicBezTo>
                      <a:pt x="89" y="197"/>
                      <a:pt x="114" y="210"/>
                      <a:pt x="237" y="234"/>
                    </a:cubicBezTo>
                    <a:cubicBezTo>
                      <a:pt x="373" y="259"/>
                      <a:pt x="508" y="444"/>
                      <a:pt x="595" y="444"/>
                    </a:cubicBezTo>
                    <a:cubicBezTo>
                      <a:pt x="681" y="444"/>
                      <a:pt x="718" y="419"/>
                      <a:pt x="693" y="370"/>
                    </a:cubicBezTo>
                    <a:cubicBezTo>
                      <a:pt x="669" y="320"/>
                      <a:pt x="582" y="247"/>
                      <a:pt x="632" y="197"/>
                    </a:cubicBezTo>
                    <a:cubicBezTo>
                      <a:pt x="669" y="148"/>
                      <a:pt x="792" y="0"/>
                      <a:pt x="7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6873;p54"/>
              <p:cNvSpPr/>
              <p:nvPr/>
            </p:nvSpPr>
            <p:spPr>
              <a:xfrm>
                <a:off x="3703550" y="4771950"/>
                <a:ext cx="14550" cy="8150"/>
              </a:xfrm>
              <a:custGeom>
                <a:avLst/>
                <a:gdLst/>
                <a:ahLst/>
                <a:cxnLst/>
                <a:rect l="l" t="t" r="r" b="b"/>
                <a:pathLst>
                  <a:path w="582" h="326" extrusionOk="0">
                    <a:moveTo>
                      <a:pt x="577" y="0"/>
                    </a:moveTo>
                    <a:lnTo>
                      <a:pt x="577" y="0"/>
                    </a:lnTo>
                    <a:cubicBezTo>
                      <a:pt x="577" y="0"/>
                      <a:pt x="574" y="2"/>
                      <a:pt x="567" y="6"/>
                    </a:cubicBezTo>
                    <a:cubicBezTo>
                      <a:pt x="481" y="67"/>
                      <a:pt x="382" y="104"/>
                      <a:pt x="284" y="117"/>
                    </a:cubicBezTo>
                    <a:cubicBezTo>
                      <a:pt x="210" y="129"/>
                      <a:pt x="136" y="166"/>
                      <a:pt x="62" y="203"/>
                    </a:cubicBezTo>
                    <a:cubicBezTo>
                      <a:pt x="0" y="240"/>
                      <a:pt x="136" y="326"/>
                      <a:pt x="185" y="326"/>
                    </a:cubicBezTo>
                    <a:cubicBezTo>
                      <a:pt x="247" y="326"/>
                      <a:pt x="345" y="215"/>
                      <a:pt x="432" y="215"/>
                    </a:cubicBezTo>
                    <a:cubicBezTo>
                      <a:pt x="530" y="215"/>
                      <a:pt x="469" y="178"/>
                      <a:pt x="419" y="154"/>
                    </a:cubicBezTo>
                    <a:cubicBezTo>
                      <a:pt x="386" y="131"/>
                      <a:pt x="581" y="0"/>
                      <a:pt x="57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6874;p54"/>
              <p:cNvSpPr/>
              <p:nvPr/>
            </p:nvSpPr>
            <p:spPr>
              <a:xfrm>
                <a:off x="3651775" y="4772975"/>
                <a:ext cx="18175" cy="5050"/>
              </a:xfrm>
              <a:custGeom>
                <a:avLst/>
                <a:gdLst/>
                <a:ahLst/>
                <a:cxnLst/>
                <a:rect l="l" t="t" r="r" b="b"/>
                <a:pathLst>
                  <a:path w="727" h="202" extrusionOk="0">
                    <a:moveTo>
                      <a:pt x="47" y="0"/>
                    </a:moveTo>
                    <a:cubicBezTo>
                      <a:pt x="0" y="0"/>
                      <a:pt x="58" y="56"/>
                      <a:pt x="137" y="113"/>
                    </a:cubicBezTo>
                    <a:cubicBezTo>
                      <a:pt x="191" y="166"/>
                      <a:pt x="263" y="201"/>
                      <a:pt x="338" y="201"/>
                    </a:cubicBezTo>
                    <a:cubicBezTo>
                      <a:pt x="349" y="201"/>
                      <a:pt x="360" y="200"/>
                      <a:pt x="371" y="199"/>
                    </a:cubicBezTo>
                    <a:cubicBezTo>
                      <a:pt x="433" y="186"/>
                      <a:pt x="482" y="186"/>
                      <a:pt x="544" y="186"/>
                    </a:cubicBezTo>
                    <a:cubicBezTo>
                      <a:pt x="618" y="186"/>
                      <a:pt x="679" y="100"/>
                      <a:pt x="716" y="76"/>
                    </a:cubicBezTo>
                    <a:cubicBezTo>
                      <a:pt x="725" y="69"/>
                      <a:pt x="727" y="67"/>
                      <a:pt x="722" y="67"/>
                    </a:cubicBezTo>
                    <a:cubicBezTo>
                      <a:pt x="709" y="67"/>
                      <a:pt x="642" y="88"/>
                      <a:pt x="568" y="88"/>
                    </a:cubicBezTo>
                    <a:cubicBezTo>
                      <a:pt x="482" y="88"/>
                      <a:pt x="383" y="26"/>
                      <a:pt x="273" y="26"/>
                    </a:cubicBezTo>
                    <a:cubicBezTo>
                      <a:pt x="211" y="26"/>
                      <a:pt x="137" y="14"/>
                      <a:pt x="63" y="2"/>
                    </a:cubicBezTo>
                    <a:cubicBezTo>
                      <a:pt x="57" y="1"/>
                      <a:pt x="51" y="0"/>
                      <a:pt x="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6875;p54"/>
              <p:cNvSpPr/>
              <p:nvPr/>
            </p:nvSpPr>
            <p:spPr>
              <a:xfrm>
                <a:off x="3643475" y="4567350"/>
                <a:ext cx="9050" cy="6625"/>
              </a:xfrm>
              <a:custGeom>
                <a:avLst/>
                <a:gdLst/>
                <a:ahLst/>
                <a:cxnLst/>
                <a:rect l="l" t="t" r="r" b="b"/>
                <a:pathLst>
                  <a:path w="362" h="265" extrusionOk="0">
                    <a:moveTo>
                      <a:pt x="310" y="0"/>
                    </a:moveTo>
                    <a:cubicBezTo>
                      <a:pt x="266" y="0"/>
                      <a:pt x="190" y="13"/>
                      <a:pt x="124" y="33"/>
                    </a:cubicBezTo>
                    <a:cubicBezTo>
                      <a:pt x="1" y="70"/>
                      <a:pt x="38" y="21"/>
                      <a:pt x="62" y="218"/>
                    </a:cubicBezTo>
                    <a:cubicBezTo>
                      <a:pt x="68" y="251"/>
                      <a:pt x="79" y="265"/>
                      <a:pt x="94" y="265"/>
                    </a:cubicBezTo>
                    <a:cubicBezTo>
                      <a:pt x="150" y="265"/>
                      <a:pt x="263" y="72"/>
                      <a:pt x="321" y="33"/>
                    </a:cubicBezTo>
                    <a:cubicBezTo>
                      <a:pt x="361" y="10"/>
                      <a:pt x="348" y="0"/>
                      <a:pt x="3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6876;p54"/>
              <p:cNvSpPr/>
              <p:nvPr/>
            </p:nvSpPr>
            <p:spPr>
              <a:xfrm>
                <a:off x="3642875" y="4563250"/>
                <a:ext cx="7725" cy="3000"/>
              </a:xfrm>
              <a:custGeom>
                <a:avLst/>
                <a:gdLst/>
                <a:ahLst/>
                <a:cxnLst/>
                <a:rect l="l" t="t" r="r" b="b"/>
                <a:pathLst>
                  <a:path w="309" h="120" extrusionOk="0">
                    <a:moveTo>
                      <a:pt x="230" y="0"/>
                    </a:moveTo>
                    <a:cubicBezTo>
                      <a:pt x="191" y="0"/>
                      <a:pt x="134" y="21"/>
                      <a:pt x="86" y="37"/>
                    </a:cubicBezTo>
                    <a:cubicBezTo>
                      <a:pt x="0" y="49"/>
                      <a:pt x="136" y="86"/>
                      <a:pt x="197" y="111"/>
                    </a:cubicBezTo>
                    <a:cubicBezTo>
                      <a:pt x="218" y="117"/>
                      <a:pt x="235" y="120"/>
                      <a:pt x="247" y="120"/>
                    </a:cubicBezTo>
                    <a:cubicBezTo>
                      <a:pt x="309" y="120"/>
                      <a:pt x="281" y="55"/>
                      <a:pt x="271" y="24"/>
                    </a:cubicBezTo>
                    <a:cubicBezTo>
                      <a:pt x="267" y="7"/>
                      <a:pt x="251" y="0"/>
                      <a:pt x="2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6877;p54"/>
              <p:cNvSpPr/>
              <p:nvPr/>
            </p:nvSpPr>
            <p:spPr>
              <a:xfrm>
                <a:off x="3622475" y="4574650"/>
                <a:ext cx="4400" cy="10550"/>
              </a:xfrm>
              <a:custGeom>
                <a:avLst/>
                <a:gdLst/>
                <a:ahLst/>
                <a:cxnLst/>
                <a:rect l="l" t="t" r="r" b="b"/>
                <a:pathLst>
                  <a:path w="176" h="422" extrusionOk="0">
                    <a:moveTo>
                      <a:pt x="169" y="1"/>
                    </a:moveTo>
                    <a:cubicBezTo>
                      <a:pt x="138" y="1"/>
                      <a:pt x="15" y="171"/>
                      <a:pt x="15" y="246"/>
                    </a:cubicBezTo>
                    <a:cubicBezTo>
                      <a:pt x="15" y="323"/>
                      <a:pt x="0" y="421"/>
                      <a:pt x="17" y="421"/>
                    </a:cubicBezTo>
                    <a:cubicBezTo>
                      <a:pt x="22" y="421"/>
                      <a:pt x="29" y="413"/>
                      <a:pt x="40" y="394"/>
                    </a:cubicBezTo>
                    <a:cubicBezTo>
                      <a:pt x="102" y="283"/>
                      <a:pt x="151" y="147"/>
                      <a:pt x="175" y="12"/>
                    </a:cubicBezTo>
                    <a:cubicBezTo>
                      <a:pt x="175" y="4"/>
                      <a:pt x="173" y="1"/>
                      <a:pt x="16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6878;p54"/>
              <p:cNvSpPr/>
              <p:nvPr/>
            </p:nvSpPr>
            <p:spPr>
              <a:xfrm>
                <a:off x="3630775" y="4549300"/>
                <a:ext cx="4100" cy="3575"/>
              </a:xfrm>
              <a:custGeom>
                <a:avLst/>
                <a:gdLst/>
                <a:ahLst/>
                <a:cxnLst/>
                <a:rect l="l" t="t" r="r" b="b"/>
                <a:pathLst>
                  <a:path w="164" h="143" extrusionOk="0">
                    <a:moveTo>
                      <a:pt x="140" y="1"/>
                    </a:moveTo>
                    <a:cubicBezTo>
                      <a:pt x="112" y="1"/>
                      <a:pt x="64" y="30"/>
                      <a:pt x="28" y="65"/>
                    </a:cubicBezTo>
                    <a:cubicBezTo>
                      <a:pt x="0" y="93"/>
                      <a:pt x="44" y="143"/>
                      <a:pt x="93" y="143"/>
                    </a:cubicBezTo>
                    <a:cubicBezTo>
                      <a:pt x="109" y="143"/>
                      <a:pt x="125" y="138"/>
                      <a:pt x="139" y="126"/>
                    </a:cubicBezTo>
                    <a:cubicBezTo>
                      <a:pt x="164" y="90"/>
                      <a:pt x="164" y="65"/>
                      <a:pt x="164" y="16"/>
                    </a:cubicBezTo>
                    <a:cubicBezTo>
                      <a:pt x="160" y="5"/>
                      <a:pt x="152" y="1"/>
                      <a:pt x="14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6879;p54"/>
              <p:cNvSpPr/>
              <p:nvPr/>
            </p:nvSpPr>
            <p:spPr>
              <a:xfrm>
                <a:off x="3581950" y="4594225"/>
                <a:ext cx="7950" cy="11175"/>
              </a:xfrm>
              <a:custGeom>
                <a:avLst/>
                <a:gdLst/>
                <a:ahLst/>
                <a:cxnLst/>
                <a:rect l="l" t="t" r="r" b="b"/>
                <a:pathLst>
                  <a:path w="318" h="447" extrusionOk="0">
                    <a:moveTo>
                      <a:pt x="303" y="0"/>
                    </a:moveTo>
                    <a:cubicBezTo>
                      <a:pt x="301" y="0"/>
                      <a:pt x="297" y="6"/>
                      <a:pt x="293" y="18"/>
                    </a:cubicBezTo>
                    <a:cubicBezTo>
                      <a:pt x="293" y="57"/>
                      <a:pt x="261" y="130"/>
                      <a:pt x="229" y="130"/>
                    </a:cubicBezTo>
                    <a:cubicBezTo>
                      <a:pt x="222" y="130"/>
                      <a:pt x="214" y="126"/>
                      <a:pt x="207" y="116"/>
                    </a:cubicBezTo>
                    <a:cubicBezTo>
                      <a:pt x="176" y="85"/>
                      <a:pt x="146" y="21"/>
                      <a:pt x="122" y="21"/>
                    </a:cubicBezTo>
                    <a:cubicBezTo>
                      <a:pt x="117" y="21"/>
                      <a:pt x="113" y="24"/>
                      <a:pt x="108" y="30"/>
                    </a:cubicBezTo>
                    <a:cubicBezTo>
                      <a:pt x="86" y="52"/>
                      <a:pt x="55" y="93"/>
                      <a:pt x="31" y="93"/>
                    </a:cubicBezTo>
                    <a:cubicBezTo>
                      <a:pt x="28" y="93"/>
                      <a:pt x="25" y="93"/>
                      <a:pt x="22" y="91"/>
                    </a:cubicBezTo>
                    <a:cubicBezTo>
                      <a:pt x="20" y="90"/>
                      <a:pt x="17" y="90"/>
                      <a:pt x="16" y="90"/>
                    </a:cubicBezTo>
                    <a:cubicBezTo>
                      <a:pt x="0" y="90"/>
                      <a:pt x="12" y="134"/>
                      <a:pt x="34" y="178"/>
                    </a:cubicBezTo>
                    <a:cubicBezTo>
                      <a:pt x="71" y="227"/>
                      <a:pt x="96" y="289"/>
                      <a:pt x="133" y="338"/>
                    </a:cubicBezTo>
                    <a:cubicBezTo>
                      <a:pt x="195" y="387"/>
                      <a:pt x="219" y="412"/>
                      <a:pt x="256" y="436"/>
                    </a:cubicBezTo>
                    <a:cubicBezTo>
                      <a:pt x="263" y="443"/>
                      <a:pt x="267" y="446"/>
                      <a:pt x="270" y="446"/>
                    </a:cubicBezTo>
                    <a:cubicBezTo>
                      <a:pt x="281" y="446"/>
                      <a:pt x="259" y="388"/>
                      <a:pt x="269" y="338"/>
                    </a:cubicBezTo>
                    <a:cubicBezTo>
                      <a:pt x="281" y="276"/>
                      <a:pt x="318" y="264"/>
                      <a:pt x="318" y="190"/>
                    </a:cubicBezTo>
                    <a:cubicBezTo>
                      <a:pt x="318" y="138"/>
                      <a:pt x="318" y="0"/>
                      <a:pt x="30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6880;p54"/>
              <p:cNvSpPr/>
              <p:nvPr/>
            </p:nvSpPr>
            <p:spPr>
              <a:xfrm>
                <a:off x="3574800" y="4598325"/>
                <a:ext cx="7400" cy="7000"/>
              </a:xfrm>
              <a:custGeom>
                <a:avLst/>
                <a:gdLst/>
                <a:ahLst/>
                <a:cxnLst/>
                <a:rect l="l" t="t" r="r" b="b"/>
                <a:pathLst>
                  <a:path w="296" h="280" extrusionOk="0">
                    <a:moveTo>
                      <a:pt x="74" y="1"/>
                    </a:moveTo>
                    <a:cubicBezTo>
                      <a:pt x="51" y="1"/>
                      <a:pt x="34" y="41"/>
                      <a:pt x="25" y="88"/>
                    </a:cubicBezTo>
                    <a:cubicBezTo>
                      <a:pt x="0" y="137"/>
                      <a:pt x="49" y="162"/>
                      <a:pt x="99" y="199"/>
                    </a:cubicBezTo>
                    <a:cubicBezTo>
                      <a:pt x="126" y="226"/>
                      <a:pt x="126" y="261"/>
                      <a:pt x="135" y="261"/>
                    </a:cubicBezTo>
                    <a:cubicBezTo>
                      <a:pt x="138" y="261"/>
                      <a:pt x="142" y="257"/>
                      <a:pt x="148" y="248"/>
                    </a:cubicBezTo>
                    <a:cubicBezTo>
                      <a:pt x="152" y="242"/>
                      <a:pt x="156" y="240"/>
                      <a:pt x="160" y="240"/>
                    </a:cubicBezTo>
                    <a:cubicBezTo>
                      <a:pt x="177" y="240"/>
                      <a:pt x="199" y="279"/>
                      <a:pt x="222" y="279"/>
                    </a:cubicBezTo>
                    <a:cubicBezTo>
                      <a:pt x="230" y="279"/>
                      <a:pt x="238" y="274"/>
                      <a:pt x="247" y="260"/>
                    </a:cubicBezTo>
                    <a:cubicBezTo>
                      <a:pt x="296" y="211"/>
                      <a:pt x="234" y="112"/>
                      <a:pt x="222" y="63"/>
                    </a:cubicBezTo>
                    <a:cubicBezTo>
                      <a:pt x="197" y="1"/>
                      <a:pt x="148" y="38"/>
                      <a:pt x="99" y="14"/>
                    </a:cubicBezTo>
                    <a:cubicBezTo>
                      <a:pt x="90" y="5"/>
                      <a:pt x="82" y="1"/>
                      <a:pt x="7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6881;p54"/>
              <p:cNvSpPr/>
              <p:nvPr/>
            </p:nvSpPr>
            <p:spPr>
              <a:xfrm>
                <a:off x="3530700" y="4738200"/>
                <a:ext cx="6725" cy="4825"/>
              </a:xfrm>
              <a:custGeom>
                <a:avLst/>
                <a:gdLst/>
                <a:ahLst/>
                <a:cxnLst/>
                <a:rect l="l" t="t" r="r" b="b"/>
                <a:pathLst>
                  <a:path w="269" h="193" extrusionOk="0">
                    <a:moveTo>
                      <a:pt x="190" y="0"/>
                    </a:moveTo>
                    <a:cubicBezTo>
                      <a:pt x="162" y="0"/>
                      <a:pt x="78" y="85"/>
                      <a:pt x="27" y="136"/>
                    </a:cubicBezTo>
                    <a:cubicBezTo>
                      <a:pt x="0" y="152"/>
                      <a:pt x="1" y="156"/>
                      <a:pt x="15" y="156"/>
                    </a:cubicBezTo>
                    <a:cubicBezTo>
                      <a:pt x="32" y="156"/>
                      <a:pt x="73" y="148"/>
                      <a:pt x="101" y="148"/>
                    </a:cubicBezTo>
                    <a:cubicBezTo>
                      <a:pt x="162" y="148"/>
                      <a:pt x="150" y="160"/>
                      <a:pt x="175" y="185"/>
                    </a:cubicBezTo>
                    <a:cubicBezTo>
                      <a:pt x="178" y="190"/>
                      <a:pt x="182" y="192"/>
                      <a:pt x="186" y="192"/>
                    </a:cubicBezTo>
                    <a:cubicBezTo>
                      <a:pt x="217" y="192"/>
                      <a:pt x="268" y="99"/>
                      <a:pt x="236" y="99"/>
                    </a:cubicBezTo>
                    <a:cubicBezTo>
                      <a:pt x="230" y="100"/>
                      <a:pt x="224" y="100"/>
                      <a:pt x="219" y="100"/>
                    </a:cubicBezTo>
                    <a:cubicBezTo>
                      <a:pt x="167" y="100"/>
                      <a:pt x="188" y="46"/>
                      <a:pt x="199" y="13"/>
                    </a:cubicBezTo>
                    <a:cubicBezTo>
                      <a:pt x="199" y="4"/>
                      <a:pt x="196" y="0"/>
                      <a:pt x="19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6882;p54"/>
              <p:cNvSpPr/>
              <p:nvPr/>
            </p:nvSpPr>
            <p:spPr>
              <a:xfrm>
                <a:off x="3473450" y="4569550"/>
                <a:ext cx="6500" cy="6725"/>
              </a:xfrm>
              <a:custGeom>
                <a:avLst/>
                <a:gdLst/>
                <a:ahLst/>
                <a:cxnLst/>
                <a:rect l="l" t="t" r="r" b="b"/>
                <a:pathLst>
                  <a:path w="260" h="269" extrusionOk="0">
                    <a:moveTo>
                      <a:pt x="205" y="1"/>
                    </a:moveTo>
                    <a:cubicBezTo>
                      <a:pt x="151" y="1"/>
                      <a:pt x="59" y="132"/>
                      <a:pt x="37" y="154"/>
                    </a:cubicBezTo>
                    <a:cubicBezTo>
                      <a:pt x="0" y="191"/>
                      <a:pt x="37" y="204"/>
                      <a:pt x="62" y="253"/>
                    </a:cubicBezTo>
                    <a:cubicBezTo>
                      <a:pt x="70" y="265"/>
                      <a:pt x="76" y="269"/>
                      <a:pt x="83" y="269"/>
                    </a:cubicBezTo>
                    <a:cubicBezTo>
                      <a:pt x="96" y="269"/>
                      <a:pt x="107" y="249"/>
                      <a:pt x="124" y="241"/>
                    </a:cubicBezTo>
                    <a:cubicBezTo>
                      <a:pt x="148" y="228"/>
                      <a:pt x="148" y="191"/>
                      <a:pt x="173" y="167"/>
                    </a:cubicBezTo>
                    <a:cubicBezTo>
                      <a:pt x="198" y="142"/>
                      <a:pt x="259" y="56"/>
                      <a:pt x="222" y="6"/>
                    </a:cubicBezTo>
                    <a:cubicBezTo>
                      <a:pt x="217" y="3"/>
                      <a:pt x="211" y="1"/>
                      <a:pt x="20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6883;p54"/>
              <p:cNvSpPr/>
              <p:nvPr/>
            </p:nvSpPr>
            <p:spPr>
              <a:xfrm>
                <a:off x="3475300" y="4578875"/>
                <a:ext cx="4950" cy="3800"/>
              </a:xfrm>
              <a:custGeom>
                <a:avLst/>
                <a:gdLst/>
                <a:ahLst/>
                <a:cxnLst/>
                <a:rect l="l" t="t" r="r" b="b"/>
                <a:pathLst>
                  <a:path w="198" h="152" extrusionOk="0">
                    <a:moveTo>
                      <a:pt x="145" y="0"/>
                    </a:moveTo>
                    <a:cubicBezTo>
                      <a:pt x="139" y="0"/>
                      <a:pt x="130" y="3"/>
                      <a:pt x="111" y="15"/>
                    </a:cubicBezTo>
                    <a:cubicBezTo>
                      <a:pt x="74" y="52"/>
                      <a:pt x="0" y="52"/>
                      <a:pt x="50" y="89"/>
                    </a:cubicBezTo>
                    <a:cubicBezTo>
                      <a:pt x="87" y="117"/>
                      <a:pt x="103" y="152"/>
                      <a:pt x="124" y="152"/>
                    </a:cubicBezTo>
                    <a:cubicBezTo>
                      <a:pt x="131" y="152"/>
                      <a:pt x="139" y="148"/>
                      <a:pt x="148" y="139"/>
                    </a:cubicBezTo>
                    <a:cubicBezTo>
                      <a:pt x="197" y="102"/>
                      <a:pt x="185" y="3"/>
                      <a:pt x="161" y="3"/>
                    </a:cubicBezTo>
                    <a:cubicBezTo>
                      <a:pt x="154" y="3"/>
                      <a:pt x="151" y="0"/>
                      <a:pt x="1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6884;p54"/>
              <p:cNvSpPr/>
              <p:nvPr/>
            </p:nvSpPr>
            <p:spPr>
              <a:xfrm>
                <a:off x="3480225" y="4582325"/>
                <a:ext cx="2500" cy="1250"/>
              </a:xfrm>
              <a:custGeom>
                <a:avLst/>
                <a:gdLst/>
                <a:ahLst/>
                <a:cxnLst/>
                <a:rect l="l" t="t" r="r" b="b"/>
                <a:pathLst>
                  <a:path w="100" h="50" extrusionOk="0">
                    <a:moveTo>
                      <a:pt x="74" y="1"/>
                    </a:moveTo>
                    <a:cubicBezTo>
                      <a:pt x="37" y="1"/>
                      <a:pt x="0" y="38"/>
                      <a:pt x="37" y="50"/>
                    </a:cubicBezTo>
                    <a:cubicBezTo>
                      <a:pt x="62" y="50"/>
                      <a:pt x="99" y="1"/>
                      <a:pt x="7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6885;p54"/>
              <p:cNvSpPr/>
              <p:nvPr/>
            </p:nvSpPr>
            <p:spPr>
              <a:xfrm>
                <a:off x="3479500" y="4586625"/>
                <a:ext cx="1900" cy="2525"/>
              </a:xfrm>
              <a:custGeom>
                <a:avLst/>
                <a:gdLst/>
                <a:ahLst/>
                <a:cxnLst/>
                <a:rect l="l" t="t" r="r" b="b"/>
                <a:pathLst>
                  <a:path w="76" h="101" extrusionOk="0">
                    <a:moveTo>
                      <a:pt x="68" y="0"/>
                    </a:moveTo>
                    <a:cubicBezTo>
                      <a:pt x="68" y="0"/>
                      <a:pt x="67" y="0"/>
                      <a:pt x="66" y="1"/>
                    </a:cubicBezTo>
                    <a:cubicBezTo>
                      <a:pt x="55" y="24"/>
                      <a:pt x="0" y="101"/>
                      <a:pt x="23" y="101"/>
                    </a:cubicBezTo>
                    <a:cubicBezTo>
                      <a:pt x="25" y="101"/>
                      <a:pt x="27" y="101"/>
                      <a:pt x="29" y="100"/>
                    </a:cubicBezTo>
                    <a:cubicBezTo>
                      <a:pt x="53" y="88"/>
                      <a:pt x="76" y="0"/>
                      <a:pt x="6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6886;p54"/>
              <p:cNvSpPr/>
              <p:nvPr/>
            </p:nvSpPr>
            <p:spPr>
              <a:xfrm>
                <a:off x="3480225" y="4589725"/>
                <a:ext cx="2500" cy="1250"/>
              </a:xfrm>
              <a:custGeom>
                <a:avLst/>
                <a:gdLst/>
                <a:ahLst/>
                <a:cxnLst/>
                <a:rect l="l" t="t" r="r" b="b"/>
                <a:pathLst>
                  <a:path w="100" h="50" extrusionOk="0">
                    <a:moveTo>
                      <a:pt x="62" y="0"/>
                    </a:moveTo>
                    <a:cubicBezTo>
                      <a:pt x="25" y="0"/>
                      <a:pt x="0" y="50"/>
                      <a:pt x="37" y="50"/>
                    </a:cubicBezTo>
                    <a:cubicBezTo>
                      <a:pt x="74" y="50"/>
                      <a:pt x="99"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6887;p54"/>
              <p:cNvSpPr/>
              <p:nvPr/>
            </p:nvSpPr>
            <p:spPr>
              <a:xfrm>
                <a:off x="3489150" y="4610325"/>
                <a:ext cx="900" cy="2525"/>
              </a:xfrm>
              <a:custGeom>
                <a:avLst/>
                <a:gdLst/>
                <a:ahLst/>
                <a:cxnLst/>
                <a:rect l="l" t="t" r="r" b="b"/>
                <a:pathLst>
                  <a:path w="36" h="101" extrusionOk="0">
                    <a:moveTo>
                      <a:pt x="27" y="1"/>
                    </a:moveTo>
                    <a:cubicBezTo>
                      <a:pt x="27" y="1"/>
                      <a:pt x="26" y="1"/>
                      <a:pt x="25" y="2"/>
                    </a:cubicBezTo>
                    <a:cubicBezTo>
                      <a:pt x="1" y="51"/>
                      <a:pt x="1" y="88"/>
                      <a:pt x="1" y="100"/>
                    </a:cubicBezTo>
                    <a:cubicBezTo>
                      <a:pt x="12" y="100"/>
                      <a:pt x="35" y="1"/>
                      <a:pt x="2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6888;p54"/>
              <p:cNvSpPr/>
              <p:nvPr/>
            </p:nvSpPr>
            <p:spPr>
              <a:xfrm>
                <a:off x="3506725" y="4548250"/>
                <a:ext cx="2775" cy="4300"/>
              </a:xfrm>
              <a:custGeom>
                <a:avLst/>
                <a:gdLst/>
                <a:ahLst/>
                <a:cxnLst/>
                <a:rect l="l" t="t" r="r" b="b"/>
                <a:pathLst>
                  <a:path w="111" h="172" extrusionOk="0">
                    <a:moveTo>
                      <a:pt x="105" y="0"/>
                    </a:moveTo>
                    <a:cubicBezTo>
                      <a:pt x="94" y="0"/>
                      <a:pt x="72" y="35"/>
                      <a:pt x="37" y="70"/>
                    </a:cubicBezTo>
                    <a:cubicBezTo>
                      <a:pt x="0" y="119"/>
                      <a:pt x="37" y="144"/>
                      <a:pt x="74" y="168"/>
                    </a:cubicBezTo>
                    <a:cubicBezTo>
                      <a:pt x="77" y="171"/>
                      <a:pt x="80" y="171"/>
                      <a:pt x="82" y="171"/>
                    </a:cubicBezTo>
                    <a:cubicBezTo>
                      <a:pt x="111" y="171"/>
                      <a:pt x="111" y="55"/>
                      <a:pt x="111" y="21"/>
                    </a:cubicBezTo>
                    <a:cubicBezTo>
                      <a:pt x="111" y="6"/>
                      <a:pt x="109" y="0"/>
                      <a:pt x="10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6889;p54"/>
              <p:cNvSpPr/>
              <p:nvPr/>
            </p:nvSpPr>
            <p:spPr>
              <a:xfrm>
                <a:off x="3163250" y="5426750"/>
                <a:ext cx="6800" cy="5475"/>
              </a:xfrm>
              <a:custGeom>
                <a:avLst/>
                <a:gdLst/>
                <a:ahLst/>
                <a:cxnLst/>
                <a:rect l="l" t="t" r="r" b="b"/>
                <a:pathLst>
                  <a:path w="272" h="219" extrusionOk="0">
                    <a:moveTo>
                      <a:pt x="81" y="1"/>
                    </a:moveTo>
                    <a:cubicBezTo>
                      <a:pt x="74" y="1"/>
                      <a:pt x="68" y="3"/>
                      <a:pt x="62" y="9"/>
                    </a:cubicBezTo>
                    <a:cubicBezTo>
                      <a:pt x="38" y="21"/>
                      <a:pt x="25" y="34"/>
                      <a:pt x="13" y="95"/>
                    </a:cubicBezTo>
                    <a:cubicBezTo>
                      <a:pt x="1" y="157"/>
                      <a:pt x="13" y="218"/>
                      <a:pt x="87" y="218"/>
                    </a:cubicBezTo>
                    <a:cubicBezTo>
                      <a:pt x="149" y="206"/>
                      <a:pt x="272" y="71"/>
                      <a:pt x="235" y="46"/>
                    </a:cubicBezTo>
                    <a:cubicBezTo>
                      <a:pt x="232" y="43"/>
                      <a:pt x="228" y="41"/>
                      <a:pt x="225" y="41"/>
                    </a:cubicBezTo>
                    <a:cubicBezTo>
                      <a:pt x="210" y="41"/>
                      <a:pt x="194" y="74"/>
                      <a:pt x="178" y="74"/>
                    </a:cubicBezTo>
                    <a:cubicBezTo>
                      <a:pt x="172" y="74"/>
                      <a:pt x="167" y="70"/>
                      <a:pt x="161" y="58"/>
                    </a:cubicBezTo>
                    <a:cubicBezTo>
                      <a:pt x="132" y="30"/>
                      <a:pt x="104" y="1"/>
                      <a:pt x="8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6890;p54"/>
              <p:cNvSpPr/>
              <p:nvPr/>
            </p:nvSpPr>
            <p:spPr>
              <a:xfrm>
                <a:off x="3158250" y="5430650"/>
                <a:ext cx="7200" cy="3775"/>
              </a:xfrm>
              <a:custGeom>
                <a:avLst/>
                <a:gdLst/>
                <a:ahLst/>
                <a:cxnLst/>
                <a:rect l="l" t="t" r="r" b="b"/>
                <a:pathLst>
                  <a:path w="288" h="151" extrusionOk="0">
                    <a:moveTo>
                      <a:pt x="156" y="0"/>
                    </a:moveTo>
                    <a:cubicBezTo>
                      <a:pt x="140" y="0"/>
                      <a:pt x="105" y="35"/>
                      <a:pt x="78" y="62"/>
                    </a:cubicBezTo>
                    <a:cubicBezTo>
                      <a:pt x="55" y="85"/>
                      <a:pt x="0" y="150"/>
                      <a:pt x="41" y="150"/>
                    </a:cubicBezTo>
                    <a:cubicBezTo>
                      <a:pt x="44" y="150"/>
                      <a:pt x="48" y="150"/>
                      <a:pt x="53" y="149"/>
                    </a:cubicBezTo>
                    <a:cubicBezTo>
                      <a:pt x="115" y="149"/>
                      <a:pt x="287" y="124"/>
                      <a:pt x="225" y="87"/>
                    </a:cubicBezTo>
                    <a:cubicBezTo>
                      <a:pt x="176" y="50"/>
                      <a:pt x="164" y="38"/>
                      <a:pt x="164" y="13"/>
                    </a:cubicBezTo>
                    <a:cubicBezTo>
                      <a:pt x="164" y="4"/>
                      <a:pt x="161" y="0"/>
                      <a:pt x="1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6891;p54"/>
              <p:cNvSpPr/>
              <p:nvPr/>
            </p:nvSpPr>
            <p:spPr>
              <a:xfrm>
                <a:off x="3150225" y="5426475"/>
                <a:ext cx="11175" cy="8325"/>
              </a:xfrm>
              <a:custGeom>
                <a:avLst/>
                <a:gdLst/>
                <a:ahLst/>
                <a:cxnLst/>
                <a:rect l="l" t="t" r="r" b="b"/>
                <a:pathLst>
                  <a:path w="447" h="333" extrusionOk="0">
                    <a:moveTo>
                      <a:pt x="263" y="1"/>
                    </a:moveTo>
                    <a:cubicBezTo>
                      <a:pt x="262" y="1"/>
                      <a:pt x="258" y="3"/>
                      <a:pt x="251" y="8"/>
                    </a:cubicBezTo>
                    <a:cubicBezTo>
                      <a:pt x="226" y="20"/>
                      <a:pt x="189" y="32"/>
                      <a:pt x="152" y="32"/>
                    </a:cubicBezTo>
                    <a:cubicBezTo>
                      <a:pt x="128" y="32"/>
                      <a:pt x="103" y="45"/>
                      <a:pt x="152" y="69"/>
                    </a:cubicBezTo>
                    <a:cubicBezTo>
                      <a:pt x="214" y="94"/>
                      <a:pt x="251" y="119"/>
                      <a:pt x="201" y="131"/>
                    </a:cubicBezTo>
                    <a:cubicBezTo>
                      <a:pt x="152" y="131"/>
                      <a:pt x="91" y="131"/>
                      <a:pt x="115" y="143"/>
                    </a:cubicBezTo>
                    <a:cubicBezTo>
                      <a:pt x="140" y="168"/>
                      <a:pt x="189" y="205"/>
                      <a:pt x="140" y="242"/>
                    </a:cubicBezTo>
                    <a:cubicBezTo>
                      <a:pt x="106" y="255"/>
                      <a:pt x="87" y="265"/>
                      <a:pt x="73" y="265"/>
                    </a:cubicBezTo>
                    <a:cubicBezTo>
                      <a:pt x="61" y="265"/>
                      <a:pt x="52" y="258"/>
                      <a:pt x="41" y="242"/>
                    </a:cubicBezTo>
                    <a:cubicBezTo>
                      <a:pt x="31" y="221"/>
                      <a:pt x="19" y="211"/>
                      <a:pt x="11" y="211"/>
                    </a:cubicBezTo>
                    <a:cubicBezTo>
                      <a:pt x="1" y="211"/>
                      <a:pt x="0" y="230"/>
                      <a:pt x="29" y="266"/>
                    </a:cubicBezTo>
                    <a:cubicBezTo>
                      <a:pt x="58" y="314"/>
                      <a:pt x="57" y="332"/>
                      <a:pt x="89" y="332"/>
                    </a:cubicBezTo>
                    <a:cubicBezTo>
                      <a:pt x="99" y="332"/>
                      <a:pt x="111" y="331"/>
                      <a:pt x="128" y="328"/>
                    </a:cubicBezTo>
                    <a:cubicBezTo>
                      <a:pt x="189" y="328"/>
                      <a:pt x="251" y="303"/>
                      <a:pt x="288" y="254"/>
                    </a:cubicBezTo>
                    <a:cubicBezTo>
                      <a:pt x="345" y="208"/>
                      <a:pt x="447" y="42"/>
                      <a:pt x="408" y="42"/>
                    </a:cubicBezTo>
                    <a:cubicBezTo>
                      <a:pt x="406" y="42"/>
                      <a:pt x="402" y="43"/>
                      <a:pt x="399" y="45"/>
                    </a:cubicBezTo>
                    <a:cubicBezTo>
                      <a:pt x="358" y="69"/>
                      <a:pt x="329" y="88"/>
                      <a:pt x="303" y="88"/>
                    </a:cubicBezTo>
                    <a:cubicBezTo>
                      <a:pt x="289" y="88"/>
                      <a:pt x="276" y="82"/>
                      <a:pt x="263" y="69"/>
                    </a:cubicBezTo>
                    <a:cubicBezTo>
                      <a:pt x="243" y="39"/>
                      <a:pt x="272" y="1"/>
                      <a:pt x="26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6892;p54"/>
              <p:cNvSpPr/>
              <p:nvPr/>
            </p:nvSpPr>
            <p:spPr>
              <a:xfrm>
                <a:off x="3075475" y="5438350"/>
                <a:ext cx="15425" cy="6125"/>
              </a:xfrm>
              <a:custGeom>
                <a:avLst/>
                <a:gdLst/>
                <a:ahLst/>
                <a:cxnLst/>
                <a:rect l="l" t="t" r="r" b="b"/>
                <a:pathLst>
                  <a:path w="617" h="245" extrusionOk="0">
                    <a:moveTo>
                      <a:pt x="181" y="0"/>
                    </a:moveTo>
                    <a:cubicBezTo>
                      <a:pt x="169" y="0"/>
                      <a:pt x="157" y="4"/>
                      <a:pt x="148" y="13"/>
                    </a:cubicBezTo>
                    <a:cubicBezTo>
                      <a:pt x="123" y="50"/>
                      <a:pt x="111" y="87"/>
                      <a:pt x="86" y="87"/>
                    </a:cubicBezTo>
                    <a:cubicBezTo>
                      <a:pt x="49" y="87"/>
                      <a:pt x="0" y="112"/>
                      <a:pt x="62" y="124"/>
                    </a:cubicBezTo>
                    <a:cubicBezTo>
                      <a:pt x="123" y="149"/>
                      <a:pt x="86" y="161"/>
                      <a:pt x="111" y="198"/>
                    </a:cubicBezTo>
                    <a:cubicBezTo>
                      <a:pt x="148" y="223"/>
                      <a:pt x="123" y="235"/>
                      <a:pt x="173" y="235"/>
                    </a:cubicBezTo>
                    <a:cubicBezTo>
                      <a:pt x="197" y="241"/>
                      <a:pt x="222" y="244"/>
                      <a:pt x="245" y="244"/>
                    </a:cubicBezTo>
                    <a:cubicBezTo>
                      <a:pt x="268" y="244"/>
                      <a:pt x="290" y="241"/>
                      <a:pt x="308" y="235"/>
                    </a:cubicBezTo>
                    <a:cubicBezTo>
                      <a:pt x="370" y="223"/>
                      <a:pt x="616" y="87"/>
                      <a:pt x="505" y="87"/>
                    </a:cubicBezTo>
                    <a:cubicBezTo>
                      <a:pt x="468" y="87"/>
                      <a:pt x="505" y="38"/>
                      <a:pt x="444" y="38"/>
                    </a:cubicBezTo>
                    <a:cubicBezTo>
                      <a:pt x="370" y="38"/>
                      <a:pt x="358" y="50"/>
                      <a:pt x="321" y="50"/>
                    </a:cubicBezTo>
                    <a:cubicBezTo>
                      <a:pt x="291" y="50"/>
                      <a:pt x="270" y="63"/>
                      <a:pt x="256" y="63"/>
                    </a:cubicBezTo>
                    <a:cubicBezTo>
                      <a:pt x="246" y="63"/>
                      <a:pt x="239" y="58"/>
                      <a:pt x="234" y="38"/>
                    </a:cubicBezTo>
                    <a:cubicBezTo>
                      <a:pt x="226" y="14"/>
                      <a:pt x="203" y="0"/>
                      <a:pt x="18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6893;p54"/>
              <p:cNvSpPr/>
              <p:nvPr/>
            </p:nvSpPr>
            <p:spPr>
              <a:xfrm>
                <a:off x="3074300" y="5446250"/>
                <a:ext cx="10750" cy="6625"/>
              </a:xfrm>
              <a:custGeom>
                <a:avLst/>
                <a:gdLst/>
                <a:ahLst/>
                <a:cxnLst/>
                <a:rect l="l" t="t" r="r" b="b"/>
                <a:pathLst>
                  <a:path w="430" h="265" extrusionOk="0">
                    <a:moveTo>
                      <a:pt x="77" y="0"/>
                    </a:moveTo>
                    <a:cubicBezTo>
                      <a:pt x="33" y="0"/>
                      <a:pt x="0" y="9"/>
                      <a:pt x="35" y="18"/>
                    </a:cubicBezTo>
                    <a:cubicBezTo>
                      <a:pt x="96" y="42"/>
                      <a:pt x="133" y="104"/>
                      <a:pt x="133" y="128"/>
                    </a:cubicBezTo>
                    <a:cubicBezTo>
                      <a:pt x="122" y="162"/>
                      <a:pt x="81" y="255"/>
                      <a:pt x="100" y="255"/>
                    </a:cubicBezTo>
                    <a:cubicBezTo>
                      <a:pt x="102" y="255"/>
                      <a:pt x="105" y="254"/>
                      <a:pt x="109" y="252"/>
                    </a:cubicBezTo>
                    <a:cubicBezTo>
                      <a:pt x="141" y="241"/>
                      <a:pt x="182" y="212"/>
                      <a:pt x="192" y="212"/>
                    </a:cubicBezTo>
                    <a:cubicBezTo>
                      <a:pt x="194" y="212"/>
                      <a:pt x="195" y="213"/>
                      <a:pt x="195" y="215"/>
                    </a:cubicBezTo>
                    <a:cubicBezTo>
                      <a:pt x="195" y="233"/>
                      <a:pt x="202" y="265"/>
                      <a:pt x="221" y="265"/>
                    </a:cubicBezTo>
                    <a:cubicBezTo>
                      <a:pt x="227" y="265"/>
                      <a:pt x="235" y="261"/>
                      <a:pt x="244" y="252"/>
                    </a:cubicBezTo>
                    <a:cubicBezTo>
                      <a:pt x="257" y="239"/>
                      <a:pt x="294" y="227"/>
                      <a:pt x="331" y="227"/>
                    </a:cubicBezTo>
                    <a:cubicBezTo>
                      <a:pt x="368" y="227"/>
                      <a:pt x="429" y="153"/>
                      <a:pt x="380" y="116"/>
                    </a:cubicBezTo>
                    <a:cubicBezTo>
                      <a:pt x="318" y="54"/>
                      <a:pt x="355" y="54"/>
                      <a:pt x="281" y="54"/>
                    </a:cubicBezTo>
                    <a:cubicBezTo>
                      <a:pt x="232" y="42"/>
                      <a:pt x="183" y="30"/>
                      <a:pt x="133" y="5"/>
                    </a:cubicBezTo>
                    <a:cubicBezTo>
                      <a:pt x="115" y="2"/>
                      <a:pt x="95" y="0"/>
                      <a:pt x="7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6894;p54"/>
              <p:cNvSpPr/>
              <p:nvPr/>
            </p:nvSpPr>
            <p:spPr>
              <a:xfrm>
                <a:off x="3072375" y="5434050"/>
                <a:ext cx="11125" cy="5225"/>
              </a:xfrm>
              <a:custGeom>
                <a:avLst/>
                <a:gdLst/>
                <a:ahLst/>
                <a:cxnLst/>
                <a:rect l="l" t="t" r="r" b="b"/>
                <a:pathLst>
                  <a:path w="445" h="209" extrusionOk="0">
                    <a:moveTo>
                      <a:pt x="346" y="0"/>
                    </a:moveTo>
                    <a:cubicBezTo>
                      <a:pt x="309" y="0"/>
                      <a:pt x="309" y="25"/>
                      <a:pt x="272" y="37"/>
                    </a:cubicBezTo>
                    <a:cubicBezTo>
                      <a:pt x="254" y="43"/>
                      <a:pt x="238" y="47"/>
                      <a:pt x="223" y="47"/>
                    </a:cubicBezTo>
                    <a:cubicBezTo>
                      <a:pt x="207" y="47"/>
                      <a:pt x="192" y="43"/>
                      <a:pt x="173" y="37"/>
                    </a:cubicBezTo>
                    <a:cubicBezTo>
                      <a:pt x="166" y="34"/>
                      <a:pt x="159" y="32"/>
                      <a:pt x="152" y="32"/>
                    </a:cubicBezTo>
                    <a:cubicBezTo>
                      <a:pt x="134" y="32"/>
                      <a:pt x="117" y="41"/>
                      <a:pt x="100" y="50"/>
                    </a:cubicBezTo>
                    <a:cubicBezTo>
                      <a:pt x="75" y="62"/>
                      <a:pt x="1" y="50"/>
                      <a:pt x="38" y="74"/>
                    </a:cubicBezTo>
                    <a:cubicBezTo>
                      <a:pt x="75" y="111"/>
                      <a:pt x="87" y="148"/>
                      <a:pt x="63" y="161"/>
                    </a:cubicBezTo>
                    <a:cubicBezTo>
                      <a:pt x="38" y="173"/>
                      <a:pt x="26" y="197"/>
                      <a:pt x="63" y="197"/>
                    </a:cubicBezTo>
                    <a:cubicBezTo>
                      <a:pt x="95" y="197"/>
                      <a:pt x="139" y="208"/>
                      <a:pt x="176" y="208"/>
                    </a:cubicBezTo>
                    <a:cubicBezTo>
                      <a:pt x="194" y="208"/>
                      <a:pt x="210" y="206"/>
                      <a:pt x="223" y="197"/>
                    </a:cubicBezTo>
                    <a:cubicBezTo>
                      <a:pt x="247" y="173"/>
                      <a:pt x="284" y="148"/>
                      <a:pt x="321" y="124"/>
                    </a:cubicBezTo>
                    <a:cubicBezTo>
                      <a:pt x="346" y="99"/>
                      <a:pt x="445" y="13"/>
                      <a:pt x="34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6895;p54"/>
              <p:cNvSpPr/>
              <p:nvPr/>
            </p:nvSpPr>
            <p:spPr>
              <a:xfrm>
                <a:off x="3070550" y="5441125"/>
                <a:ext cx="7175" cy="3950"/>
              </a:xfrm>
              <a:custGeom>
                <a:avLst/>
                <a:gdLst/>
                <a:ahLst/>
                <a:cxnLst/>
                <a:rect l="l" t="t" r="r" b="b"/>
                <a:pathLst>
                  <a:path w="287" h="158" extrusionOk="0">
                    <a:moveTo>
                      <a:pt x="0" y="1"/>
                    </a:moveTo>
                    <a:cubicBezTo>
                      <a:pt x="32" y="33"/>
                      <a:pt x="241" y="158"/>
                      <a:pt x="279" y="158"/>
                    </a:cubicBezTo>
                    <a:cubicBezTo>
                      <a:pt x="285" y="158"/>
                      <a:pt x="287" y="155"/>
                      <a:pt x="283" y="149"/>
                    </a:cubicBezTo>
                    <a:cubicBezTo>
                      <a:pt x="197" y="87"/>
                      <a:pt x="99" y="38"/>
                      <a:pt x="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6896;p54"/>
              <p:cNvSpPr/>
              <p:nvPr/>
            </p:nvSpPr>
            <p:spPr>
              <a:xfrm>
                <a:off x="3066250" y="5430475"/>
                <a:ext cx="3400" cy="3250"/>
              </a:xfrm>
              <a:custGeom>
                <a:avLst/>
                <a:gdLst/>
                <a:ahLst/>
                <a:cxnLst/>
                <a:rect l="l" t="t" r="r" b="b"/>
                <a:pathLst>
                  <a:path w="136" h="130" extrusionOk="0">
                    <a:moveTo>
                      <a:pt x="49" y="0"/>
                    </a:moveTo>
                    <a:cubicBezTo>
                      <a:pt x="21" y="0"/>
                      <a:pt x="0" y="33"/>
                      <a:pt x="49" y="82"/>
                    </a:cubicBezTo>
                    <a:cubicBezTo>
                      <a:pt x="81" y="114"/>
                      <a:pt x="93" y="130"/>
                      <a:pt x="101" y="130"/>
                    </a:cubicBezTo>
                    <a:cubicBezTo>
                      <a:pt x="108" y="130"/>
                      <a:pt x="111" y="117"/>
                      <a:pt x="123" y="94"/>
                    </a:cubicBezTo>
                    <a:cubicBezTo>
                      <a:pt x="135" y="45"/>
                      <a:pt x="98" y="20"/>
                      <a:pt x="73" y="8"/>
                    </a:cubicBezTo>
                    <a:cubicBezTo>
                      <a:pt x="66" y="3"/>
                      <a:pt x="57"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6897;p54"/>
              <p:cNvSpPr/>
              <p:nvPr/>
            </p:nvSpPr>
            <p:spPr>
              <a:xfrm>
                <a:off x="3066600" y="5418325"/>
                <a:ext cx="8275" cy="9350"/>
              </a:xfrm>
              <a:custGeom>
                <a:avLst/>
                <a:gdLst/>
                <a:ahLst/>
                <a:cxnLst/>
                <a:rect l="l" t="t" r="r" b="b"/>
                <a:pathLst>
                  <a:path w="331" h="374" extrusionOk="0">
                    <a:moveTo>
                      <a:pt x="121" y="1"/>
                    </a:moveTo>
                    <a:cubicBezTo>
                      <a:pt x="72" y="1"/>
                      <a:pt x="72" y="26"/>
                      <a:pt x="109" y="63"/>
                    </a:cubicBezTo>
                    <a:cubicBezTo>
                      <a:pt x="146" y="100"/>
                      <a:pt x="146" y="124"/>
                      <a:pt x="121" y="136"/>
                    </a:cubicBezTo>
                    <a:cubicBezTo>
                      <a:pt x="115" y="140"/>
                      <a:pt x="111" y="141"/>
                      <a:pt x="108" y="141"/>
                    </a:cubicBezTo>
                    <a:cubicBezTo>
                      <a:pt x="99" y="141"/>
                      <a:pt x="96" y="127"/>
                      <a:pt x="59" y="100"/>
                    </a:cubicBezTo>
                    <a:cubicBezTo>
                      <a:pt x="29" y="87"/>
                      <a:pt x="10" y="81"/>
                      <a:pt x="6" y="81"/>
                    </a:cubicBezTo>
                    <a:cubicBezTo>
                      <a:pt x="1" y="81"/>
                      <a:pt x="10" y="87"/>
                      <a:pt x="35" y="100"/>
                    </a:cubicBezTo>
                    <a:cubicBezTo>
                      <a:pt x="84" y="136"/>
                      <a:pt x="96" y="161"/>
                      <a:pt x="96" y="210"/>
                    </a:cubicBezTo>
                    <a:cubicBezTo>
                      <a:pt x="96" y="260"/>
                      <a:pt x="121" y="284"/>
                      <a:pt x="96" y="309"/>
                    </a:cubicBezTo>
                    <a:cubicBezTo>
                      <a:pt x="84" y="321"/>
                      <a:pt x="66" y="321"/>
                      <a:pt x="49" y="321"/>
                    </a:cubicBezTo>
                    <a:cubicBezTo>
                      <a:pt x="32" y="321"/>
                      <a:pt x="16" y="321"/>
                      <a:pt x="10" y="334"/>
                    </a:cubicBezTo>
                    <a:cubicBezTo>
                      <a:pt x="0" y="354"/>
                      <a:pt x="23" y="374"/>
                      <a:pt x="45" y="374"/>
                    </a:cubicBezTo>
                    <a:cubicBezTo>
                      <a:pt x="50" y="374"/>
                      <a:pt x="55" y="373"/>
                      <a:pt x="59" y="371"/>
                    </a:cubicBezTo>
                    <a:cubicBezTo>
                      <a:pt x="96" y="346"/>
                      <a:pt x="146" y="346"/>
                      <a:pt x="146" y="321"/>
                    </a:cubicBezTo>
                    <a:cubicBezTo>
                      <a:pt x="146" y="297"/>
                      <a:pt x="121" y="284"/>
                      <a:pt x="146" y="260"/>
                    </a:cubicBezTo>
                    <a:cubicBezTo>
                      <a:pt x="170" y="247"/>
                      <a:pt x="183" y="210"/>
                      <a:pt x="183" y="186"/>
                    </a:cubicBezTo>
                    <a:cubicBezTo>
                      <a:pt x="183" y="160"/>
                      <a:pt x="171" y="117"/>
                      <a:pt x="172" y="117"/>
                    </a:cubicBezTo>
                    <a:lnTo>
                      <a:pt x="172" y="117"/>
                    </a:lnTo>
                    <a:cubicBezTo>
                      <a:pt x="172" y="117"/>
                      <a:pt x="175" y="126"/>
                      <a:pt x="183" y="149"/>
                    </a:cubicBezTo>
                    <a:cubicBezTo>
                      <a:pt x="199" y="197"/>
                      <a:pt x="184" y="224"/>
                      <a:pt x="184" y="224"/>
                    </a:cubicBezTo>
                    <a:cubicBezTo>
                      <a:pt x="185" y="224"/>
                      <a:pt x="190" y="216"/>
                      <a:pt x="207" y="198"/>
                    </a:cubicBezTo>
                    <a:cubicBezTo>
                      <a:pt x="269" y="149"/>
                      <a:pt x="331" y="124"/>
                      <a:pt x="257" y="112"/>
                    </a:cubicBezTo>
                    <a:cubicBezTo>
                      <a:pt x="220" y="112"/>
                      <a:pt x="183" y="13"/>
                      <a:pt x="12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6898;p54"/>
              <p:cNvSpPr/>
              <p:nvPr/>
            </p:nvSpPr>
            <p:spPr>
              <a:xfrm>
                <a:off x="3065300" y="5403200"/>
                <a:ext cx="5875" cy="10225"/>
              </a:xfrm>
              <a:custGeom>
                <a:avLst/>
                <a:gdLst/>
                <a:ahLst/>
                <a:cxnLst/>
                <a:rect l="l" t="t" r="r" b="b"/>
                <a:pathLst>
                  <a:path w="235" h="409" extrusionOk="0">
                    <a:moveTo>
                      <a:pt x="126" y="0"/>
                    </a:moveTo>
                    <a:cubicBezTo>
                      <a:pt x="99" y="0"/>
                      <a:pt x="99" y="44"/>
                      <a:pt x="99" y="88"/>
                    </a:cubicBezTo>
                    <a:cubicBezTo>
                      <a:pt x="99" y="150"/>
                      <a:pt x="124" y="212"/>
                      <a:pt x="75" y="212"/>
                    </a:cubicBezTo>
                    <a:cubicBezTo>
                      <a:pt x="25" y="224"/>
                      <a:pt x="1" y="212"/>
                      <a:pt x="13" y="261"/>
                    </a:cubicBezTo>
                    <a:cubicBezTo>
                      <a:pt x="23" y="303"/>
                      <a:pt x="7" y="380"/>
                      <a:pt x="25" y="380"/>
                    </a:cubicBezTo>
                    <a:cubicBezTo>
                      <a:pt x="28" y="380"/>
                      <a:pt x="32" y="377"/>
                      <a:pt x="38" y="372"/>
                    </a:cubicBezTo>
                    <a:cubicBezTo>
                      <a:pt x="58" y="332"/>
                      <a:pt x="86" y="276"/>
                      <a:pt x="102" y="276"/>
                    </a:cubicBezTo>
                    <a:cubicBezTo>
                      <a:pt x="106" y="276"/>
                      <a:pt x="109" y="279"/>
                      <a:pt x="111" y="286"/>
                    </a:cubicBezTo>
                    <a:cubicBezTo>
                      <a:pt x="111" y="310"/>
                      <a:pt x="99" y="409"/>
                      <a:pt x="148" y="409"/>
                    </a:cubicBezTo>
                    <a:cubicBezTo>
                      <a:pt x="210" y="409"/>
                      <a:pt x="235" y="335"/>
                      <a:pt x="235" y="261"/>
                    </a:cubicBezTo>
                    <a:cubicBezTo>
                      <a:pt x="222" y="199"/>
                      <a:pt x="198" y="224"/>
                      <a:pt x="198" y="162"/>
                    </a:cubicBezTo>
                    <a:cubicBezTo>
                      <a:pt x="198" y="113"/>
                      <a:pt x="235" y="88"/>
                      <a:pt x="210" y="76"/>
                    </a:cubicBezTo>
                    <a:cubicBezTo>
                      <a:pt x="185" y="39"/>
                      <a:pt x="185" y="2"/>
                      <a:pt x="136" y="2"/>
                    </a:cubicBezTo>
                    <a:cubicBezTo>
                      <a:pt x="132" y="1"/>
                      <a:pt x="129" y="0"/>
                      <a:pt x="12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6899;p54"/>
              <p:cNvSpPr/>
              <p:nvPr/>
            </p:nvSpPr>
            <p:spPr>
              <a:xfrm>
                <a:off x="3064550" y="5414875"/>
                <a:ext cx="3250" cy="6125"/>
              </a:xfrm>
              <a:custGeom>
                <a:avLst/>
                <a:gdLst/>
                <a:ahLst/>
                <a:cxnLst/>
                <a:rect l="l" t="t" r="r" b="b"/>
                <a:pathLst>
                  <a:path w="130" h="245" extrusionOk="0">
                    <a:moveTo>
                      <a:pt x="87" y="0"/>
                    </a:moveTo>
                    <a:cubicBezTo>
                      <a:pt x="81" y="0"/>
                      <a:pt x="75" y="4"/>
                      <a:pt x="68" y="16"/>
                    </a:cubicBezTo>
                    <a:cubicBezTo>
                      <a:pt x="34" y="49"/>
                      <a:pt x="1" y="244"/>
                      <a:pt x="13" y="244"/>
                    </a:cubicBezTo>
                    <a:cubicBezTo>
                      <a:pt x="14" y="244"/>
                      <a:pt x="16" y="242"/>
                      <a:pt x="18" y="238"/>
                    </a:cubicBezTo>
                    <a:cubicBezTo>
                      <a:pt x="43" y="188"/>
                      <a:pt x="129" y="65"/>
                      <a:pt x="117" y="40"/>
                    </a:cubicBezTo>
                    <a:cubicBezTo>
                      <a:pt x="108" y="23"/>
                      <a:pt x="100"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6900;p54"/>
              <p:cNvSpPr/>
              <p:nvPr/>
            </p:nvSpPr>
            <p:spPr>
              <a:xfrm>
                <a:off x="3063950" y="5395175"/>
                <a:ext cx="6300" cy="8900"/>
              </a:xfrm>
              <a:custGeom>
                <a:avLst/>
                <a:gdLst/>
                <a:ahLst/>
                <a:cxnLst/>
                <a:rect l="l" t="t" r="r" b="b"/>
                <a:pathLst>
                  <a:path w="252" h="356" extrusionOk="0">
                    <a:moveTo>
                      <a:pt x="180" y="0"/>
                    </a:moveTo>
                    <a:cubicBezTo>
                      <a:pt x="179" y="0"/>
                      <a:pt x="179" y="1"/>
                      <a:pt x="178" y="3"/>
                    </a:cubicBezTo>
                    <a:cubicBezTo>
                      <a:pt x="153" y="27"/>
                      <a:pt x="178" y="64"/>
                      <a:pt x="153" y="126"/>
                    </a:cubicBezTo>
                    <a:cubicBezTo>
                      <a:pt x="131" y="156"/>
                      <a:pt x="131" y="172"/>
                      <a:pt x="126" y="172"/>
                    </a:cubicBezTo>
                    <a:cubicBezTo>
                      <a:pt x="123" y="172"/>
                      <a:pt x="118" y="165"/>
                      <a:pt x="104" y="151"/>
                    </a:cubicBezTo>
                    <a:cubicBezTo>
                      <a:pt x="86" y="116"/>
                      <a:pt x="75" y="81"/>
                      <a:pt x="70" y="81"/>
                    </a:cubicBezTo>
                    <a:cubicBezTo>
                      <a:pt x="68" y="81"/>
                      <a:pt x="67" y="87"/>
                      <a:pt x="67" y="101"/>
                    </a:cubicBezTo>
                    <a:cubicBezTo>
                      <a:pt x="67" y="138"/>
                      <a:pt x="67" y="126"/>
                      <a:pt x="42" y="188"/>
                    </a:cubicBezTo>
                    <a:cubicBezTo>
                      <a:pt x="21" y="240"/>
                      <a:pt x="1" y="292"/>
                      <a:pt x="17" y="292"/>
                    </a:cubicBezTo>
                    <a:cubicBezTo>
                      <a:pt x="20" y="292"/>
                      <a:pt x="24" y="290"/>
                      <a:pt x="30" y="286"/>
                    </a:cubicBezTo>
                    <a:cubicBezTo>
                      <a:pt x="51" y="272"/>
                      <a:pt x="69" y="258"/>
                      <a:pt x="79" y="258"/>
                    </a:cubicBezTo>
                    <a:cubicBezTo>
                      <a:pt x="87" y="258"/>
                      <a:pt x="92" y="265"/>
                      <a:pt x="92" y="286"/>
                    </a:cubicBezTo>
                    <a:cubicBezTo>
                      <a:pt x="100" y="321"/>
                      <a:pt x="78" y="356"/>
                      <a:pt x="82" y="356"/>
                    </a:cubicBezTo>
                    <a:cubicBezTo>
                      <a:pt x="83" y="356"/>
                      <a:pt x="89" y="350"/>
                      <a:pt x="104" y="336"/>
                    </a:cubicBezTo>
                    <a:cubicBezTo>
                      <a:pt x="153" y="299"/>
                      <a:pt x="227" y="323"/>
                      <a:pt x="227" y="286"/>
                    </a:cubicBezTo>
                    <a:cubicBezTo>
                      <a:pt x="239" y="262"/>
                      <a:pt x="252" y="225"/>
                      <a:pt x="252" y="200"/>
                    </a:cubicBezTo>
                    <a:cubicBezTo>
                      <a:pt x="252" y="169"/>
                      <a:pt x="218" y="105"/>
                      <a:pt x="192" y="105"/>
                    </a:cubicBezTo>
                    <a:cubicBezTo>
                      <a:pt x="187" y="105"/>
                      <a:pt x="182" y="107"/>
                      <a:pt x="178" y="114"/>
                    </a:cubicBezTo>
                    <a:cubicBezTo>
                      <a:pt x="175" y="116"/>
                      <a:pt x="173" y="116"/>
                      <a:pt x="171" y="116"/>
                    </a:cubicBezTo>
                    <a:cubicBezTo>
                      <a:pt x="149" y="116"/>
                      <a:pt x="183" y="0"/>
                      <a:pt x="18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6901;p54"/>
              <p:cNvSpPr/>
              <p:nvPr/>
            </p:nvSpPr>
            <p:spPr>
              <a:xfrm>
                <a:off x="3070075" y="5366825"/>
                <a:ext cx="5725" cy="6200"/>
              </a:xfrm>
              <a:custGeom>
                <a:avLst/>
                <a:gdLst/>
                <a:ahLst/>
                <a:cxnLst/>
                <a:rect l="l" t="t" r="r" b="b"/>
                <a:pathLst>
                  <a:path w="229" h="248" extrusionOk="0">
                    <a:moveTo>
                      <a:pt x="45" y="0"/>
                    </a:moveTo>
                    <a:cubicBezTo>
                      <a:pt x="19" y="0"/>
                      <a:pt x="1" y="3"/>
                      <a:pt x="19" y="16"/>
                    </a:cubicBezTo>
                    <a:cubicBezTo>
                      <a:pt x="56" y="53"/>
                      <a:pt x="93" y="53"/>
                      <a:pt x="93" y="90"/>
                    </a:cubicBezTo>
                    <a:cubicBezTo>
                      <a:pt x="93" y="126"/>
                      <a:pt x="130" y="139"/>
                      <a:pt x="130" y="163"/>
                    </a:cubicBezTo>
                    <a:cubicBezTo>
                      <a:pt x="140" y="193"/>
                      <a:pt x="126" y="247"/>
                      <a:pt x="139" y="247"/>
                    </a:cubicBezTo>
                    <a:cubicBezTo>
                      <a:pt x="143" y="247"/>
                      <a:pt x="148" y="244"/>
                      <a:pt x="155" y="237"/>
                    </a:cubicBezTo>
                    <a:cubicBezTo>
                      <a:pt x="192" y="188"/>
                      <a:pt x="229" y="151"/>
                      <a:pt x="204" y="126"/>
                    </a:cubicBezTo>
                    <a:cubicBezTo>
                      <a:pt x="167" y="102"/>
                      <a:pt x="118" y="102"/>
                      <a:pt x="118" y="77"/>
                    </a:cubicBezTo>
                    <a:cubicBezTo>
                      <a:pt x="118" y="40"/>
                      <a:pt x="155" y="16"/>
                      <a:pt x="118" y="3"/>
                    </a:cubicBezTo>
                    <a:cubicBezTo>
                      <a:pt x="105" y="3"/>
                      <a:pt x="71" y="0"/>
                      <a:pt x="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6902;p54"/>
              <p:cNvSpPr/>
              <p:nvPr/>
            </p:nvSpPr>
            <p:spPr>
              <a:xfrm>
                <a:off x="3071175" y="5343350"/>
                <a:ext cx="6175" cy="13150"/>
              </a:xfrm>
              <a:custGeom>
                <a:avLst/>
                <a:gdLst/>
                <a:ahLst/>
                <a:cxnLst/>
                <a:rect l="l" t="t" r="r" b="b"/>
                <a:pathLst>
                  <a:path w="247" h="526" extrusionOk="0">
                    <a:moveTo>
                      <a:pt x="189" y="1"/>
                    </a:moveTo>
                    <a:cubicBezTo>
                      <a:pt x="174" y="1"/>
                      <a:pt x="159" y="6"/>
                      <a:pt x="148" y="6"/>
                    </a:cubicBezTo>
                    <a:cubicBezTo>
                      <a:pt x="111" y="6"/>
                      <a:pt x="61" y="18"/>
                      <a:pt x="61" y="55"/>
                    </a:cubicBezTo>
                    <a:cubicBezTo>
                      <a:pt x="49" y="203"/>
                      <a:pt x="37" y="339"/>
                      <a:pt x="12" y="486"/>
                    </a:cubicBezTo>
                    <a:cubicBezTo>
                      <a:pt x="1" y="515"/>
                      <a:pt x="24" y="525"/>
                      <a:pt x="56" y="525"/>
                    </a:cubicBezTo>
                    <a:cubicBezTo>
                      <a:pt x="92" y="525"/>
                      <a:pt x="140" y="512"/>
                      <a:pt x="160" y="499"/>
                    </a:cubicBezTo>
                    <a:cubicBezTo>
                      <a:pt x="197" y="462"/>
                      <a:pt x="246" y="351"/>
                      <a:pt x="234" y="351"/>
                    </a:cubicBezTo>
                    <a:cubicBezTo>
                      <a:pt x="221" y="339"/>
                      <a:pt x="209" y="277"/>
                      <a:pt x="209" y="215"/>
                    </a:cubicBezTo>
                    <a:cubicBezTo>
                      <a:pt x="209" y="166"/>
                      <a:pt x="221" y="104"/>
                      <a:pt x="221" y="43"/>
                    </a:cubicBezTo>
                    <a:cubicBezTo>
                      <a:pt x="221" y="9"/>
                      <a:pt x="206" y="1"/>
                      <a:pt x="18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6903;p54"/>
              <p:cNvSpPr/>
              <p:nvPr/>
            </p:nvSpPr>
            <p:spPr>
              <a:xfrm>
                <a:off x="3095800" y="4947650"/>
                <a:ext cx="5575" cy="4000"/>
              </a:xfrm>
              <a:custGeom>
                <a:avLst/>
                <a:gdLst/>
                <a:ahLst/>
                <a:cxnLst/>
                <a:rect l="l" t="t" r="r" b="b"/>
                <a:pathLst>
                  <a:path w="223" h="160" extrusionOk="0">
                    <a:moveTo>
                      <a:pt x="37" y="1"/>
                    </a:moveTo>
                    <a:cubicBezTo>
                      <a:pt x="0" y="1"/>
                      <a:pt x="13" y="38"/>
                      <a:pt x="25" y="112"/>
                    </a:cubicBezTo>
                    <a:cubicBezTo>
                      <a:pt x="31" y="147"/>
                      <a:pt x="39" y="160"/>
                      <a:pt x="55" y="160"/>
                    </a:cubicBezTo>
                    <a:cubicBezTo>
                      <a:pt x="72" y="160"/>
                      <a:pt x="97" y="144"/>
                      <a:pt x="136" y="124"/>
                    </a:cubicBezTo>
                    <a:cubicBezTo>
                      <a:pt x="222" y="87"/>
                      <a:pt x="7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6904;p54"/>
              <p:cNvSpPr/>
              <p:nvPr/>
            </p:nvSpPr>
            <p:spPr>
              <a:xfrm>
                <a:off x="3146625" y="4957200"/>
                <a:ext cx="6500" cy="6275"/>
              </a:xfrm>
              <a:custGeom>
                <a:avLst/>
                <a:gdLst/>
                <a:ahLst/>
                <a:cxnLst/>
                <a:rect l="l" t="t" r="r" b="b"/>
                <a:pathLst>
                  <a:path w="260" h="251" extrusionOk="0">
                    <a:moveTo>
                      <a:pt x="161" y="1"/>
                    </a:moveTo>
                    <a:cubicBezTo>
                      <a:pt x="111" y="1"/>
                      <a:pt x="124" y="62"/>
                      <a:pt x="124" y="112"/>
                    </a:cubicBezTo>
                    <a:cubicBezTo>
                      <a:pt x="124" y="161"/>
                      <a:pt x="0" y="112"/>
                      <a:pt x="37" y="198"/>
                    </a:cubicBezTo>
                    <a:cubicBezTo>
                      <a:pt x="60" y="236"/>
                      <a:pt x="92" y="250"/>
                      <a:pt x="127" y="250"/>
                    </a:cubicBezTo>
                    <a:cubicBezTo>
                      <a:pt x="150" y="250"/>
                      <a:pt x="174" y="244"/>
                      <a:pt x="198" y="235"/>
                    </a:cubicBezTo>
                    <a:cubicBezTo>
                      <a:pt x="259" y="198"/>
                      <a:pt x="210" y="1"/>
                      <a:pt x="16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6905;p54"/>
              <p:cNvSpPr/>
              <p:nvPr/>
            </p:nvSpPr>
            <p:spPr>
              <a:xfrm>
                <a:off x="3212850" y="5031000"/>
                <a:ext cx="16050" cy="16925"/>
              </a:xfrm>
              <a:custGeom>
                <a:avLst/>
                <a:gdLst/>
                <a:ahLst/>
                <a:cxnLst/>
                <a:rect l="l" t="t" r="r" b="b"/>
                <a:pathLst>
                  <a:path w="642" h="677" extrusionOk="0">
                    <a:moveTo>
                      <a:pt x="189" y="1"/>
                    </a:moveTo>
                    <a:cubicBezTo>
                      <a:pt x="176" y="1"/>
                      <a:pt x="163" y="2"/>
                      <a:pt x="148" y="6"/>
                    </a:cubicBezTo>
                    <a:cubicBezTo>
                      <a:pt x="111" y="18"/>
                      <a:pt x="87" y="31"/>
                      <a:pt x="62" y="68"/>
                    </a:cubicBezTo>
                    <a:cubicBezTo>
                      <a:pt x="37" y="117"/>
                      <a:pt x="1" y="178"/>
                      <a:pt x="37" y="178"/>
                    </a:cubicBezTo>
                    <a:cubicBezTo>
                      <a:pt x="46" y="176"/>
                      <a:pt x="53" y="174"/>
                      <a:pt x="58" y="174"/>
                    </a:cubicBezTo>
                    <a:cubicBezTo>
                      <a:pt x="73" y="174"/>
                      <a:pt x="69" y="190"/>
                      <a:pt x="50" y="228"/>
                    </a:cubicBezTo>
                    <a:cubicBezTo>
                      <a:pt x="25" y="265"/>
                      <a:pt x="25" y="351"/>
                      <a:pt x="37" y="388"/>
                    </a:cubicBezTo>
                    <a:cubicBezTo>
                      <a:pt x="37" y="437"/>
                      <a:pt x="37" y="499"/>
                      <a:pt x="50" y="523"/>
                    </a:cubicBezTo>
                    <a:cubicBezTo>
                      <a:pt x="60" y="553"/>
                      <a:pt x="86" y="592"/>
                      <a:pt x="109" y="592"/>
                    </a:cubicBezTo>
                    <a:cubicBezTo>
                      <a:pt x="114" y="592"/>
                      <a:pt x="119" y="590"/>
                      <a:pt x="124" y="585"/>
                    </a:cubicBezTo>
                    <a:cubicBezTo>
                      <a:pt x="132" y="568"/>
                      <a:pt x="153" y="545"/>
                      <a:pt x="177" y="545"/>
                    </a:cubicBezTo>
                    <a:cubicBezTo>
                      <a:pt x="188" y="545"/>
                      <a:pt x="199" y="549"/>
                      <a:pt x="210" y="560"/>
                    </a:cubicBezTo>
                    <a:cubicBezTo>
                      <a:pt x="247" y="585"/>
                      <a:pt x="259" y="647"/>
                      <a:pt x="284" y="647"/>
                    </a:cubicBezTo>
                    <a:cubicBezTo>
                      <a:pt x="307" y="654"/>
                      <a:pt x="326" y="677"/>
                      <a:pt x="342" y="677"/>
                    </a:cubicBezTo>
                    <a:cubicBezTo>
                      <a:pt x="352" y="677"/>
                      <a:pt x="361" y="669"/>
                      <a:pt x="370" y="647"/>
                    </a:cubicBezTo>
                    <a:cubicBezTo>
                      <a:pt x="395" y="597"/>
                      <a:pt x="370" y="573"/>
                      <a:pt x="432" y="536"/>
                    </a:cubicBezTo>
                    <a:cubicBezTo>
                      <a:pt x="493" y="486"/>
                      <a:pt x="641" y="425"/>
                      <a:pt x="567" y="228"/>
                    </a:cubicBezTo>
                    <a:cubicBezTo>
                      <a:pt x="530" y="105"/>
                      <a:pt x="444" y="141"/>
                      <a:pt x="382" y="105"/>
                    </a:cubicBezTo>
                    <a:cubicBezTo>
                      <a:pt x="333" y="80"/>
                      <a:pt x="309" y="43"/>
                      <a:pt x="272" y="18"/>
                    </a:cubicBezTo>
                    <a:cubicBezTo>
                      <a:pt x="245" y="10"/>
                      <a:pt x="219" y="1"/>
                      <a:pt x="18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6906;p54"/>
              <p:cNvSpPr/>
              <p:nvPr/>
            </p:nvSpPr>
            <p:spPr>
              <a:xfrm>
                <a:off x="3113350" y="4902375"/>
                <a:ext cx="13575" cy="3725"/>
              </a:xfrm>
              <a:custGeom>
                <a:avLst/>
                <a:gdLst/>
                <a:ahLst/>
                <a:cxnLst/>
                <a:rect l="l" t="t" r="r" b="b"/>
                <a:pathLst>
                  <a:path w="543" h="149" extrusionOk="0">
                    <a:moveTo>
                      <a:pt x="235" y="1"/>
                    </a:moveTo>
                    <a:cubicBezTo>
                      <a:pt x="99" y="1"/>
                      <a:pt x="1" y="148"/>
                      <a:pt x="136" y="148"/>
                    </a:cubicBezTo>
                    <a:cubicBezTo>
                      <a:pt x="272" y="148"/>
                      <a:pt x="543" y="148"/>
                      <a:pt x="469" y="111"/>
                    </a:cubicBezTo>
                    <a:cubicBezTo>
                      <a:pt x="346" y="50"/>
                      <a:pt x="370" y="13"/>
                      <a:pt x="23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6907;p54"/>
              <p:cNvSpPr/>
              <p:nvPr/>
            </p:nvSpPr>
            <p:spPr>
              <a:xfrm>
                <a:off x="3046350" y="4902225"/>
                <a:ext cx="13750" cy="5250"/>
              </a:xfrm>
              <a:custGeom>
                <a:avLst/>
                <a:gdLst/>
                <a:ahLst/>
                <a:cxnLst/>
                <a:rect l="l" t="t" r="r" b="b"/>
                <a:pathLst>
                  <a:path w="550" h="210" extrusionOk="0">
                    <a:moveTo>
                      <a:pt x="207" y="1"/>
                    </a:moveTo>
                    <a:cubicBezTo>
                      <a:pt x="115" y="1"/>
                      <a:pt x="0" y="18"/>
                      <a:pt x="81" y="81"/>
                    </a:cubicBezTo>
                    <a:cubicBezTo>
                      <a:pt x="175" y="154"/>
                      <a:pt x="216" y="209"/>
                      <a:pt x="279" y="209"/>
                    </a:cubicBezTo>
                    <a:cubicBezTo>
                      <a:pt x="290" y="209"/>
                      <a:pt x="302" y="207"/>
                      <a:pt x="315" y="204"/>
                    </a:cubicBezTo>
                    <a:cubicBezTo>
                      <a:pt x="370" y="188"/>
                      <a:pt x="399" y="173"/>
                      <a:pt x="423" y="173"/>
                    </a:cubicBezTo>
                    <a:cubicBezTo>
                      <a:pt x="437" y="173"/>
                      <a:pt x="449" y="178"/>
                      <a:pt x="463" y="191"/>
                    </a:cubicBezTo>
                    <a:cubicBezTo>
                      <a:pt x="475" y="200"/>
                      <a:pt x="489" y="204"/>
                      <a:pt x="502" y="204"/>
                    </a:cubicBezTo>
                    <a:cubicBezTo>
                      <a:pt x="527" y="204"/>
                      <a:pt x="549" y="187"/>
                      <a:pt x="549" y="154"/>
                    </a:cubicBezTo>
                    <a:cubicBezTo>
                      <a:pt x="524" y="81"/>
                      <a:pt x="364" y="7"/>
                      <a:pt x="290" y="7"/>
                    </a:cubicBezTo>
                    <a:cubicBezTo>
                      <a:pt x="273" y="3"/>
                      <a:pt x="242" y="1"/>
                      <a:pt x="2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6908;p54"/>
              <p:cNvSpPr/>
              <p:nvPr/>
            </p:nvSpPr>
            <p:spPr>
              <a:xfrm>
                <a:off x="3010175" y="4868800"/>
                <a:ext cx="62225" cy="23750"/>
              </a:xfrm>
              <a:custGeom>
                <a:avLst/>
                <a:gdLst/>
                <a:ahLst/>
                <a:cxnLst/>
                <a:rect l="l" t="t" r="r" b="b"/>
                <a:pathLst>
                  <a:path w="2489" h="950" extrusionOk="0">
                    <a:moveTo>
                      <a:pt x="641" y="1"/>
                    </a:moveTo>
                    <a:cubicBezTo>
                      <a:pt x="505" y="1"/>
                      <a:pt x="370" y="38"/>
                      <a:pt x="246" y="99"/>
                    </a:cubicBezTo>
                    <a:cubicBezTo>
                      <a:pt x="160" y="136"/>
                      <a:pt x="86" y="210"/>
                      <a:pt x="25" y="296"/>
                    </a:cubicBezTo>
                    <a:cubicBezTo>
                      <a:pt x="2" y="324"/>
                      <a:pt x="0" y="332"/>
                      <a:pt x="13" y="332"/>
                    </a:cubicBezTo>
                    <a:cubicBezTo>
                      <a:pt x="28" y="332"/>
                      <a:pt x="64" y="321"/>
                      <a:pt x="111" y="321"/>
                    </a:cubicBezTo>
                    <a:cubicBezTo>
                      <a:pt x="234" y="284"/>
                      <a:pt x="357" y="222"/>
                      <a:pt x="468" y="161"/>
                    </a:cubicBezTo>
                    <a:cubicBezTo>
                      <a:pt x="511" y="148"/>
                      <a:pt x="561" y="142"/>
                      <a:pt x="610" y="142"/>
                    </a:cubicBezTo>
                    <a:cubicBezTo>
                      <a:pt x="659" y="142"/>
                      <a:pt x="709" y="148"/>
                      <a:pt x="752" y="161"/>
                    </a:cubicBezTo>
                    <a:cubicBezTo>
                      <a:pt x="813" y="185"/>
                      <a:pt x="727" y="210"/>
                      <a:pt x="690" y="259"/>
                    </a:cubicBezTo>
                    <a:cubicBezTo>
                      <a:pt x="653" y="296"/>
                      <a:pt x="863" y="284"/>
                      <a:pt x="973" y="296"/>
                    </a:cubicBezTo>
                    <a:cubicBezTo>
                      <a:pt x="1060" y="309"/>
                      <a:pt x="1134" y="370"/>
                      <a:pt x="1195" y="432"/>
                    </a:cubicBezTo>
                    <a:cubicBezTo>
                      <a:pt x="1223" y="460"/>
                      <a:pt x="1259" y="467"/>
                      <a:pt x="1296" y="467"/>
                    </a:cubicBezTo>
                    <a:cubicBezTo>
                      <a:pt x="1341" y="467"/>
                      <a:pt x="1389" y="456"/>
                      <a:pt x="1429" y="456"/>
                    </a:cubicBezTo>
                    <a:cubicBezTo>
                      <a:pt x="1516" y="456"/>
                      <a:pt x="1466" y="493"/>
                      <a:pt x="1503" y="580"/>
                    </a:cubicBezTo>
                    <a:cubicBezTo>
                      <a:pt x="1553" y="678"/>
                      <a:pt x="1553" y="666"/>
                      <a:pt x="1651" y="703"/>
                    </a:cubicBezTo>
                    <a:cubicBezTo>
                      <a:pt x="1750" y="752"/>
                      <a:pt x="1787" y="728"/>
                      <a:pt x="1824" y="764"/>
                    </a:cubicBezTo>
                    <a:cubicBezTo>
                      <a:pt x="1873" y="801"/>
                      <a:pt x="1799" y="826"/>
                      <a:pt x="1725" y="863"/>
                    </a:cubicBezTo>
                    <a:cubicBezTo>
                      <a:pt x="1663" y="912"/>
                      <a:pt x="1676" y="949"/>
                      <a:pt x="1725" y="949"/>
                    </a:cubicBezTo>
                    <a:cubicBezTo>
                      <a:pt x="1774" y="949"/>
                      <a:pt x="2033" y="912"/>
                      <a:pt x="2082" y="912"/>
                    </a:cubicBezTo>
                    <a:cubicBezTo>
                      <a:pt x="2119" y="912"/>
                      <a:pt x="2156" y="912"/>
                      <a:pt x="2193" y="925"/>
                    </a:cubicBezTo>
                    <a:cubicBezTo>
                      <a:pt x="2204" y="932"/>
                      <a:pt x="2214" y="935"/>
                      <a:pt x="2223" y="935"/>
                    </a:cubicBezTo>
                    <a:cubicBezTo>
                      <a:pt x="2246" y="935"/>
                      <a:pt x="2266" y="917"/>
                      <a:pt x="2292" y="900"/>
                    </a:cubicBezTo>
                    <a:cubicBezTo>
                      <a:pt x="2298" y="897"/>
                      <a:pt x="2305" y="896"/>
                      <a:pt x="2313" y="896"/>
                    </a:cubicBezTo>
                    <a:cubicBezTo>
                      <a:pt x="2350" y="896"/>
                      <a:pt x="2406" y="920"/>
                      <a:pt x="2445" y="920"/>
                    </a:cubicBezTo>
                    <a:cubicBezTo>
                      <a:pt x="2471" y="920"/>
                      <a:pt x="2489" y="910"/>
                      <a:pt x="2489" y="875"/>
                    </a:cubicBezTo>
                    <a:cubicBezTo>
                      <a:pt x="2477" y="777"/>
                      <a:pt x="2403" y="715"/>
                      <a:pt x="2316" y="703"/>
                    </a:cubicBezTo>
                    <a:cubicBezTo>
                      <a:pt x="2243" y="703"/>
                      <a:pt x="2169" y="604"/>
                      <a:pt x="2144" y="580"/>
                    </a:cubicBezTo>
                    <a:cubicBezTo>
                      <a:pt x="2119" y="555"/>
                      <a:pt x="1984" y="555"/>
                      <a:pt x="1885" y="456"/>
                    </a:cubicBezTo>
                    <a:cubicBezTo>
                      <a:pt x="1838" y="415"/>
                      <a:pt x="1831" y="408"/>
                      <a:pt x="1827" y="408"/>
                    </a:cubicBezTo>
                    <a:cubicBezTo>
                      <a:pt x="1825" y="408"/>
                      <a:pt x="1824" y="409"/>
                      <a:pt x="1821" y="409"/>
                    </a:cubicBezTo>
                    <a:cubicBezTo>
                      <a:pt x="1814" y="409"/>
                      <a:pt x="1795" y="404"/>
                      <a:pt x="1737" y="370"/>
                    </a:cubicBezTo>
                    <a:cubicBezTo>
                      <a:pt x="1663" y="333"/>
                      <a:pt x="1590" y="284"/>
                      <a:pt x="1540" y="222"/>
                    </a:cubicBezTo>
                    <a:cubicBezTo>
                      <a:pt x="1525" y="197"/>
                      <a:pt x="1512" y="189"/>
                      <a:pt x="1502" y="189"/>
                    </a:cubicBezTo>
                    <a:cubicBezTo>
                      <a:pt x="1487" y="189"/>
                      <a:pt x="1479" y="208"/>
                      <a:pt x="1479" y="222"/>
                    </a:cubicBezTo>
                    <a:cubicBezTo>
                      <a:pt x="1368" y="185"/>
                      <a:pt x="1269" y="136"/>
                      <a:pt x="1171" y="62"/>
                    </a:cubicBezTo>
                    <a:cubicBezTo>
                      <a:pt x="1097" y="13"/>
                      <a:pt x="801" y="13"/>
                      <a:pt x="6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6909;p54"/>
              <p:cNvSpPr/>
              <p:nvPr/>
            </p:nvSpPr>
            <p:spPr>
              <a:xfrm>
                <a:off x="3048050" y="4853725"/>
                <a:ext cx="4025" cy="5250"/>
              </a:xfrm>
              <a:custGeom>
                <a:avLst/>
                <a:gdLst/>
                <a:ahLst/>
                <a:cxnLst/>
                <a:rect l="l" t="t" r="r" b="b"/>
                <a:pathLst>
                  <a:path w="161" h="210" extrusionOk="0">
                    <a:moveTo>
                      <a:pt x="48" y="1"/>
                    </a:moveTo>
                    <a:cubicBezTo>
                      <a:pt x="29" y="1"/>
                      <a:pt x="36" y="90"/>
                      <a:pt x="25" y="111"/>
                    </a:cubicBezTo>
                    <a:cubicBezTo>
                      <a:pt x="1" y="160"/>
                      <a:pt x="38" y="209"/>
                      <a:pt x="87" y="209"/>
                    </a:cubicBezTo>
                    <a:cubicBezTo>
                      <a:pt x="161" y="197"/>
                      <a:pt x="99" y="61"/>
                      <a:pt x="62" y="12"/>
                    </a:cubicBezTo>
                    <a:cubicBezTo>
                      <a:pt x="56" y="4"/>
                      <a:pt x="51" y="1"/>
                      <a:pt x="4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6910;p54"/>
              <p:cNvSpPr/>
              <p:nvPr/>
            </p:nvSpPr>
            <p:spPr>
              <a:xfrm>
                <a:off x="3076900" y="4882600"/>
                <a:ext cx="2600" cy="2050"/>
              </a:xfrm>
              <a:custGeom>
                <a:avLst/>
                <a:gdLst/>
                <a:ahLst/>
                <a:cxnLst/>
                <a:rect l="l" t="t" r="r" b="b"/>
                <a:pathLst>
                  <a:path w="104" h="82" extrusionOk="0">
                    <a:moveTo>
                      <a:pt x="32" y="1"/>
                    </a:moveTo>
                    <a:cubicBezTo>
                      <a:pt x="13" y="1"/>
                      <a:pt x="0" y="9"/>
                      <a:pt x="5" y="28"/>
                    </a:cubicBezTo>
                    <a:cubicBezTo>
                      <a:pt x="5" y="52"/>
                      <a:pt x="42" y="82"/>
                      <a:pt x="71" y="82"/>
                    </a:cubicBezTo>
                    <a:cubicBezTo>
                      <a:pt x="86" y="82"/>
                      <a:pt x="99" y="73"/>
                      <a:pt x="103" y="52"/>
                    </a:cubicBezTo>
                    <a:cubicBezTo>
                      <a:pt x="103" y="22"/>
                      <a:pt x="61" y="1"/>
                      <a:pt x="3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6911;p54"/>
              <p:cNvSpPr/>
              <p:nvPr/>
            </p:nvSpPr>
            <p:spPr>
              <a:xfrm>
                <a:off x="3149100" y="4679950"/>
                <a:ext cx="7825" cy="10125"/>
              </a:xfrm>
              <a:custGeom>
                <a:avLst/>
                <a:gdLst/>
                <a:ahLst/>
                <a:cxnLst/>
                <a:rect l="l" t="t" r="r" b="b"/>
                <a:pathLst>
                  <a:path w="313" h="405" extrusionOk="0">
                    <a:moveTo>
                      <a:pt x="254" y="0"/>
                    </a:moveTo>
                    <a:cubicBezTo>
                      <a:pt x="238" y="0"/>
                      <a:pt x="222" y="2"/>
                      <a:pt x="209" y="2"/>
                    </a:cubicBezTo>
                    <a:cubicBezTo>
                      <a:pt x="173" y="14"/>
                      <a:pt x="86" y="186"/>
                      <a:pt x="49" y="236"/>
                    </a:cubicBezTo>
                    <a:cubicBezTo>
                      <a:pt x="0" y="285"/>
                      <a:pt x="37" y="322"/>
                      <a:pt x="37" y="371"/>
                    </a:cubicBezTo>
                    <a:cubicBezTo>
                      <a:pt x="37" y="392"/>
                      <a:pt x="51" y="404"/>
                      <a:pt x="68" y="404"/>
                    </a:cubicBezTo>
                    <a:cubicBezTo>
                      <a:pt x="91" y="404"/>
                      <a:pt x="122" y="383"/>
                      <a:pt x="136" y="334"/>
                    </a:cubicBezTo>
                    <a:cubicBezTo>
                      <a:pt x="123" y="310"/>
                      <a:pt x="234" y="223"/>
                      <a:pt x="271" y="174"/>
                    </a:cubicBezTo>
                    <a:cubicBezTo>
                      <a:pt x="283" y="125"/>
                      <a:pt x="271" y="75"/>
                      <a:pt x="296" y="39"/>
                    </a:cubicBezTo>
                    <a:cubicBezTo>
                      <a:pt x="312" y="6"/>
                      <a:pt x="285" y="0"/>
                      <a:pt x="25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6912;p54"/>
              <p:cNvSpPr/>
              <p:nvPr/>
            </p:nvSpPr>
            <p:spPr>
              <a:xfrm>
                <a:off x="3154325" y="4685125"/>
                <a:ext cx="5875" cy="4725"/>
              </a:xfrm>
              <a:custGeom>
                <a:avLst/>
                <a:gdLst/>
                <a:ahLst/>
                <a:cxnLst/>
                <a:rect l="l" t="t" r="r" b="b"/>
                <a:pathLst>
                  <a:path w="235" h="189" extrusionOk="0">
                    <a:moveTo>
                      <a:pt x="141" y="1"/>
                    </a:moveTo>
                    <a:cubicBezTo>
                      <a:pt x="88" y="1"/>
                      <a:pt x="33" y="27"/>
                      <a:pt x="13" y="78"/>
                    </a:cubicBezTo>
                    <a:cubicBezTo>
                      <a:pt x="13" y="103"/>
                      <a:pt x="0" y="177"/>
                      <a:pt x="87" y="189"/>
                    </a:cubicBezTo>
                    <a:cubicBezTo>
                      <a:pt x="136" y="189"/>
                      <a:pt x="136" y="127"/>
                      <a:pt x="173" y="103"/>
                    </a:cubicBezTo>
                    <a:cubicBezTo>
                      <a:pt x="198" y="78"/>
                      <a:pt x="235" y="29"/>
                      <a:pt x="173" y="4"/>
                    </a:cubicBezTo>
                    <a:cubicBezTo>
                      <a:pt x="163" y="2"/>
                      <a:pt x="152" y="1"/>
                      <a:pt x="1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6913;p54"/>
              <p:cNvSpPr/>
              <p:nvPr/>
            </p:nvSpPr>
            <p:spPr>
              <a:xfrm>
                <a:off x="3131950" y="4678425"/>
                <a:ext cx="14075" cy="8825"/>
              </a:xfrm>
              <a:custGeom>
                <a:avLst/>
                <a:gdLst/>
                <a:ahLst/>
                <a:cxnLst/>
                <a:rect l="l" t="t" r="r" b="b"/>
                <a:pathLst>
                  <a:path w="563" h="353" extrusionOk="0">
                    <a:moveTo>
                      <a:pt x="33" y="1"/>
                    </a:moveTo>
                    <a:cubicBezTo>
                      <a:pt x="14" y="1"/>
                      <a:pt x="0" y="86"/>
                      <a:pt x="21" y="136"/>
                    </a:cubicBezTo>
                    <a:cubicBezTo>
                      <a:pt x="33" y="186"/>
                      <a:pt x="58" y="173"/>
                      <a:pt x="95" y="198"/>
                    </a:cubicBezTo>
                    <a:cubicBezTo>
                      <a:pt x="132" y="198"/>
                      <a:pt x="156" y="223"/>
                      <a:pt x="169" y="247"/>
                    </a:cubicBezTo>
                    <a:cubicBezTo>
                      <a:pt x="205" y="272"/>
                      <a:pt x="205" y="297"/>
                      <a:pt x="242" y="309"/>
                    </a:cubicBezTo>
                    <a:cubicBezTo>
                      <a:pt x="250" y="314"/>
                      <a:pt x="256" y="316"/>
                      <a:pt x="262" y="316"/>
                    </a:cubicBezTo>
                    <a:cubicBezTo>
                      <a:pt x="285" y="316"/>
                      <a:pt x="299" y="282"/>
                      <a:pt x="329" y="272"/>
                    </a:cubicBezTo>
                    <a:cubicBezTo>
                      <a:pt x="330" y="271"/>
                      <a:pt x="332" y="271"/>
                      <a:pt x="333" y="271"/>
                    </a:cubicBezTo>
                    <a:cubicBezTo>
                      <a:pt x="357" y="271"/>
                      <a:pt x="330" y="353"/>
                      <a:pt x="375" y="353"/>
                    </a:cubicBezTo>
                    <a:cubicBezTo>
                      <a:pt x="382" y="353"/>
                      <a:pt x="391" y="351"/>
                      <a:pt x="403" y="346"/>
                    </a:cubicBezTo>
                    <a:cubicBezTo>
                      <a:pt x="464" y="321"/>
                      <a:pt x="514" y="210"/>
                      <a:pt x="563" y="198"/>
                    </a:cubicBezTo>
                    <a:cubicBezTo>
                      <a:pt x="464" y="173"/>
                      <a:pt x="366" y="173"/>
                      <a:pt x="267" y="173"/>
                    </a:cubicBezTo>
                    <a:cubicBezTo>
                      <a:pt x="205" y="173"/>
                      <a:pt x="242" y="149"/>
                      <a:pt x="205" y="124"/>
                    </a:cubicBezTo>
                    <a:cubicBezTo>
                      <a:pt x="198" y="119"/>
                      <a:pt x="193" y="117"/>
                      <a:pt x="189" y="117"/>
                    </a:cubicBezTo>
                    <a:cubicBezTo>
                      <a:pt x="178" y="117"/>
                      <a:pt x="183" y="138"/>
                      <a:pt x="167" y="138"/>
                    </a:cubicBezTo>
                    <a:cubicBezTo>
                      <a:pt x="164" y="138"/>
                      <a:pt x="160" y="138"/>
                      <a:pt x="156" y="136"/>
                    </a:cubicBezTo>
                    <a:cubicBezTo>
                      <a:pt x="132" y="136"/>
                      <a:pt x="70" y="50"/>
                      <a:pt x="45" y="13"/>
                    </a:cubicBezTo>
                    <a:cubicBezTo>
                      <a:pt x="41" y="5"/>
                      <a:pt x="37" y="1"/>
                      <a:pt x="3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6914;p54"/>
              <p:cNvSpPr/>
              <p:nvPr/>
            </p:nvSpPr>
            <p:spPr>
              <a:xfrm>
                <a:off x="3131850" y="4652950"/>
                <a:ext cx="17250" cy="6950"/>
              </a:xfrm>
              <a:custGeom>
                <a:avLst/>
                <a:gdLst/>
                <a:ahLst/>
                <a:cxnLst/>
                <a:rect l="l" t="t" r="r" b="b"/>
                <a:pathLst>
                  <a:path w="690" h="278" extrusionOk="0">
                    <a:moveTo>
                      <a:pt x="138" y="0"/>
                    </a:moveTo>
                    <a:cubicBezTo>
                      <a:pt x="105" y="0"/>
                      <a:pt x="71" y="3"/>
                      <a:pt x="37" y="10"/>
                    </a:cubicBezTo>
                    <a:cubicBezTo>
                      <a:pt x="0" y="34"/>
                      <a:pt x="136" y="133"/>
                      <a:pt x="234" y="170"/>
                    </a:cubicBezTo>
                    <a:cubicBezTo>
                      <a:pt x="316" y="211"/>
                      <a:pt x="500" y="277"/>
                      <a:pt x="581" y="277"/>
                    </a:cubicBezTo>
                    <a:cubicBezTo>
                      <a:pt x="598" y="277"/>
                      <a:pt x="610" y="275"/>
                      <a:pt x="616" y="268"/>
                    </a:cubicBezTo>
                    <a:cubicBezTo>
                      <a:pt x="690" y="219"/>
                      <a:pt x="567" y="194"/>
                      <a:pt x="419" y="84"/>
                    </a:cubicBezTo>
                    <a:cubicBezTo>
                      <a:pt x="336" y="28"/>
                      <a:pt x="239" y="0"/>
                      <a:pt x="13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6915;p54"/>
              <p:cNvSpPr/>
              <p:nvPr/>
            </p:nvSpPr>
            <p:spPr>
              <a:xfrm>
                <a:off x="3161725" y="4636800"/>
                <a:ext cx="38475" cy="42175"/>
              </a:xfrm>
              <a:custGeom>
                <a:avLst/>
                <a:gdLst/>
                <a:ahLst/>
                <a:cxnLst/>
                <a:rect l="l" t="t" r="r" b="b"/>
                <a:pathLst>
                  <a:path w="1539" h="1687" extrusionOk="0">
                    <a:moveTo>
                      <a:pt x="814" y="0"/>
                    </a:moveTo>
                    <a:cubicBezTo>
                      <a:pt x="761" y="0"/>
                      <a:pt x="710" y="34"/>
                      <a:pt x="678" y="76"/>
                    </a:cubicBezTo>
                    <a:cubicBezTo>
                      <a:pt x="641" y="138"/>
                      <a:pt x="530" y="335"/>
                      <a:pt x="493" y="372"/>
                    </a:cubicBezTo>
                    <a:cubicBezTo>
                      <a:pt x="456" y="409"/>
                      <a:pt x="456" y="372"/>
                      <a:pt x="456" y="446"/>
                    </a:cubicBezTo>
                    <a:cubicBezTo>
                      <a:pt x="419" y="582"/>
                      <a:pt x="370" y="705"/>
                      <a:pt x="308" y="840"/>
                    </a:cubicBezTo>
                    <a:cubicBezTo>
                      <a:pt x="271" y="890"/>
                      <a:pt x="210" y="964"/>
                      <a:pt x="173" y="1025"/>
                    </a:cubicBezTo>
                    <a:cubicBezTo>
                      <a:pt x="136" y="1075"/>
                      <a:pt x="62" y="1075"/>
                      <a:pt x="99" y="1099"/>
                    </a:cubicBezTo>
                    <a:cubicBezTo>
                      <a:pt x="117" y="1111"/>
                      <a:pt x="142" y="1111"/>
                      <a:pt x="162" y="1111"/>
                    </a:cubicBezTo>
                    <a:cubicBezTo>
                      <a:pt x="182" y="1111"/>
                      <a:pt x="197" y="1111"/>
                      <a:pt x="197" y="1124"/>
                    </a:cubicBezTo>
                    <a:cubicBezTo>
                      <a:pt x="197" y="1198"/>
                      <a:pt x="148" y="1272"/>
                      <a:pt x="86" y="1309"/>
                    </a:cubicBezTo>
                    <a:cubicBezTo>
                      <a:pt x="25" y="1333"/>
                      <a:pt x="0" y="1383"/>
                      <a:pt x="37" y="1420"/>
                    </a:cubicBezTo>
                    <a:cubicBezTo>
                      <a:pt x="61" y="1435"/>
                      <a:pt x="90" y="1456"/>
                      <a:pt x="123" y="1456"/>
                    </a:cubicBezTo>
                    <a:cubicBezTo>
                      <a:pt x="142" y="1456"/>
                      <a:pt x="163" y="1450"/>
                      <a:pt x="185" y="1432"/>
                    </a:cubicBezTo>
                    <a:cubicBezTo>
                      <a:pt x="204" y="1417"/>
                      <a:pt x="230" y="1411"/>
                      <a:pt x="260" y="1411"/>
                    </a:cubicBezTo>
                    <a:cubicBezTo>
                      <a:pt x="326" y="1411"/>
                      <a:pt x="409" y="1439"/>
                      <a:pt x="468" y="1456"/>
                    </a:cubicBezTo>
                    <a:cubicBezTo>
                      <a:pt x="524" y="1463"/>
                      <a:pt x="582" y="1466"/>
                      <a:pt x="642" y="1466"/>
                    </a:cubicBezTo>
                    <a:cubicBezTo>
                      <a:pt x="702" y="1466"/>
                      <a:pt x="764" y="1463"/>
                      <a:pt x="826" y="1456"/>
                    </a:cubicBezTo>
                    <a:cubicBezTo>
                      <a:pt x="891" y="1456"/>
                      <a:pt x="879" y="1495"/>
                      <a:pt x="910" y="1495"/>
                    </a:cubicBezTo>
                    <a:cubicBezTo>
                      <a:pt x="914" y="1495"/>
                      <a:pt x="919" y="1495"/>
                      <a:pt x="924" y="1493"/>
                    </a:cubicBezTo>
                    <a:cubicBezTo>
                      <a:pt x="966" y="1473"/>
                      <a:pt x="1024" y="1426"/>
                      <a:pt x="1042" y="1426"/>
                    </a:cubicBezTo>
                    <a:cubicBezTo>
                      <a:pt x="1046" y="1426"/>
                      <a:pt x="1047" y="1428"/>
                      <a:pt x="1047" y="1432"/>
                    </a:cubicBezTo>
                    <a:cubicBezTo>
                      <a:pt x="1060" y="1469"/>
                      <a:pt x="1060" y="1493"/>
                      <a:pt x="1011" y="1555"/>
                    </a:cubicBezTo>
                    <a:cubicBezTo>
                      <a:pt x="969" y="1607"/>
                      <a:pt x="909" y="1686"/>
                      <a:pt x="930" y="1686"/>
                    </a:cubicBezTo>
                    <a:cubicBezTo>
                      <a:pt x="933" y="1686"/>
                      <a:pt x="940" y="1684"/>
                      <a:pt x="949" y="1678"/>
                    </a:cubicBezTo>
                    <a:cubicBezTo>
                      <a:pt x="1023" y="1641"/>
                      <a:pt x="1035" y="1580"/>
                      <a:pt x="1121" y="1530"/>
                    </a:cubicBezTo>
                    <a:cubicBezTo>
                      <a:pt x="1195" y="1493"/>
                      <a:pt x="1257" y="1481"/>
                      <a:pt x="1294" y="1444"/>
                    </a:cubicBezTo>
                    <a:cubicBezTo>
                      <a:pt x="1319" y="1407"/>
                      <a:pt x="1343" y="1370"/>
                      <a:pt x="1356" y="1333"/>
                    </a:cubicBezTo>
                    <a:cubicBezTo>
                      <a:pt x="1380" y="1272"/>
                      <a:pt x="1429" y="1210"/>
                      <a:pt x="1491" y="1161"/>
                    </a:cubicBezTo>
                    <a:cubicBezTo>
                      <a:pt x="1532" y="1120"/>
                      <a:pt x="1539" y="1096"/>
                      <a:pt x="1498" y="1096"/>
                    </a:cubicBezTo>
                    <a:cubicBezTo>
                      <a:pt x="1490" y="1096"/>
                      <a:pt x="1479" y="1097"/>
                      <a:pt x="1466" y="1099"/>
                    </a:cubicBezTo>
                    <a:cubicBezTo>
                      <a:pt x="1427" y="1099"/>
                      <a:pt x="1416" y="1113"/>
                      <a:pt x="1402" y="1113"/>
                    </a:cubicBezTo>
                    <a:cubicBezTo>
                      <a:pt x="1391" y="1113"/>
                      <a:pt x="1378" y="1102"/>
                      <a:pt x="1343" y="1062"/>
                    </a:cubicBezTo>
                    <a:cubicBezTo>
                      <a:pt x="1282" y="988"/>
                      <a:pt x="1220" y="1001"/>
                      <a:pt x="1257" y="964"/>
                    </a:cubicBezTo>
                    <a:cubicBezTo>
                      <a:pt x="1306" y="939"/>
                      <a:pt x="1491" y="853"/>
                      <a:pt x="1380" y="828"/>
                    </a:cubicBezTo>
                    <a:cubicBezTo>
                      <a:pt x="1369" y="827"/>
                      <a:pt x="1358" y="826"/>
                      <a:pt x="1348" y="826"/>
                    </a:cubicBezTo>
                    <a:cubicBezTo>
                      <a:pt x="1303" y="826"/>
                      <a:pt x="1273" y="838"/>
                      <a:pt x="1252" y="838"/>
                    </a:cubicBezTo>
                    <a:cubicBezTo>
                      <a:pt x="1239" y="838"/>
                      <a:pt x="1229" y="833"/>
                      <a:pt x="1220" y="816"/>
                    </a:cubicBezTo>
                    <a:cubicBezTo>
                      <a:pt x="1201" y="769"/>
                      <a:pt x="1190" y="708"/>
                      <a:pt x="1169" y="708"/>
                    </a:cubicBezTo>
                    <a:cubicBezTo>
                      <a:pt x="1163" y="708"/>
                      <a:pt x="1155" y="715"/>
                      <a:pt x="1146" y="730"/>
                    </a:cubicBezTo>
                    <a:cubicBezTo>
                      <a:pt x="1123" y="800"/>
                      <a:pt x="1032" y="915"/>
                      <a:pt x="1023" y="915"/>
                    </a:cubicBezTo>
                    <a:cubicBezTo>
                      <a:pt x="1023" y="915"/>
                      <a:pt x="1023" y="915"/>
                      <a:pt x="1023" y="914"/>
                    </a:cubicBezTo>
                    <a:cubicBezTo>
                      <a:pt x="1023" y="890"/>
                      <a:pt x="1035" y="816"/>
                      <a:pt x="961" y="791"/>
                    </a:cubicBezTo>
                    <a:cubicBezTo>
                      <a:pt x="875" y="754"/>
                      <a:pt x="813" y="730"/>
                      <a:pt x="826" y="705"/>
                    </a:cubicBezTo>
                    <a:cubicBezTo>
                      <a:pt x="838" y="668"/>
                      <a:pt x="961" y="631"/>
                      <a:pt x="887" y="606"/>
                    </a:cubicBezTo>
                    <a:cubicBezTo>
                      <a:pt x="833" y="588"/>
                      <a:pt x="825" y="530"/>
                      <a:pt x="800" y="530"/>
                    </a:cubicBezTo>
                    <a:cubicBezTo>
                      <a:pt x="791" y="530"/>
                      <a:pt x="780" y="537"/>
                      <a:pt x="764" y="557"/>
                    </a:cubicBezTo>
                    <a:cubicBezTo>
                      <a:pt x="717" y="614"/>
                      <a:pt x="677" y="692"/>
                      <a:pt x="661" y="692"/>
                    </a:cubicBezTo>
                    <a:cubicBezTo>
                      <a:pt x="656" y="692"/>
                      <a:pt x="653" y="685"/>
                      <a:pt x="653" y="668"/>
                    </a:cubicBezTo>
                    <a:cubicBezTo>
                      <a:pt x="641" y="594"/>
                      <a:pt x="666" y="520"/>
                      <a:pt x="702" y="471"/>
                    </a:cubicBezTo>
                    <a:cubicBezTo>
                      <a:pt x="764" y="385"/>
                      <a:pt x="813" y="311"/>
                      <a:pt x="850" y="224"/>
                    </a:cubicBezTo>
                    <a:cubicBezTo>
                      <a:pt x="887" y="163"/>
                      <a:pt x="887" y="126"/>
                      <a:pt x="850" y="126"/>
                    </a:cubicBezTo>
                    <a:cubicBezTo>
                      <a:pt x="826" y="126"/>
                      <a:pt x="912" y="76"/>
                      <a:pt x="949" y="40"/>
                    </a:cubicBezTo>
                    <a:cubicBezTo>
                      <a:pt x="986" y="3"/>
                      <a:pt x="912" y="3"/>
                      <a:pt x="838" y="3"/>
                    </a:cubicBezTo>
                    <a:cubicBezTo>
                      <a:pt x="830" y="1"/>
                      <a:pt x="822" y="0"/>
                      <a:pt x="81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6916;p54"/>
              <p:cNvSpPr/>
              <p:nvPr/>
            </p:nvSpPr>
            <p:spPr>
              <a:xfrm>
                <a:off x="3194025" y="4668200"/>
                <a:ext cx="8900" cy="13200"/>
              </a:xfrm>
              <a:custGeom>
                <a:avLst/>
                <a:gdLst/>
                <a:ahLst/>
                <a:cxnLst/>
                <a:rect l="l" t="t" r="r" b="b"/>
                <a:pathLst>
                  <a:path w="356" h="528" extrusionOk="0">
                    <a:moveTo>
                      <a:pt x="265" y="1"/>
                    </a:moveTo>
                    <a:cubicBezTo>
                      <a:pt x="264" y="1"/>
                      <a:pt x="262" y="2"/>
                      <a:pt x="261" y="3"/>
                    </a:cubicBezTo>
                    <a:cubicBezTo>
                      <a:pt x="199" y="53"/>
                      <a:pt x="150" y="127"/>
                      <a:pt x="100" y="200"/>
                    </a:cubicBezTo>
                    <a:cubicBezTo>
                      <a:pt x="66" y="258"/>
                      <a:pt x="0" y="463"/>
                      <a:pt x="10" y="463"/>
                    </a:cubicBezTo>
                    <a:cubicBezTo>
                      <a:pt x="11" y="463"/>
                      <a:pt x="12" y="462"/>
                      <a:pt x="14" y="459"/>
                    </a:cubicBezTo>
                    <a:cubicBezTo>
                      <a:pt x="34" y="429"/>
                      <a:pt x="126" y="344"/>
                      <a:pt x="154" y="344"/>
                    </a:cubicBezTo>
                    <a:cubicBezTo>
                      <a:pt x="161" y="344"/>
                      <a:pt x="164" y="349"/>
                      <a:pt x="162" y="361"/>
                    </a:cubicBezTo>
                    <a:cubicBezTo>
                      <a:pt x="151" y="415"/>
                      <a:pt x="112" y="527"/>
                      <a:pt x="145" y="527"/>
                    </a:cubicBezTo>
                    <a:cubicBezTo>
                      <a:pt x="149" y="527"/>
                      <a:pt x="155" y="525"/>
                      <a:pt x="162" y="521"/>
                    </a:cubicBezTo>
                    <a:cubicBezTo>
                      <a:pt x="183" y="504"/>
                      <a:pt x="198" y="500"/>
                      <a:pt x="210" y="500"/>
                    </a:cubicBezTo>
                    <a:cubicBezTo>
                      <a:pt x="221" y="500"/>
                      <a:pt x="230" y="504"/>
                      <a:pt x="238" y="504"/>
                    </a:cubicBezTo>
                    <a:cubicBezTo>
                      <a:pt x="246" y="504"/>
                      <a:pt x="252" y="500"/>
                      <a:pt x="261" y="484"/>
                    </a:cubicBezTo>
                    <a:cubicBezTo>
                      <a:pt x="273" y="435"/>
                      <a:pt x="261" y="348"/>
                      <a:pt x="285" y="299"/>
                    </a:cubicBezTo>
                    <a:cubicBezTo>
                      <a:pt x="320" y="252"/>
                      <a:pt x="355" y="150"/>
                      <a:pt x="338" y="150"/>
                    </a:cubicBezTo>
                    <a:cubicBezTo>
                      <a:pt x="337" y="150"/>
                      <a:pt x="336" y="151"/>
                      <a:pt x="335" y="151"/>
                    </a:cubicBezTo>
                    <a:cubicBezTo>
                      <a:pt x="316" y="160"/>
                      <a:pt x="248" y="205"/>
                      <a:pt x="227" y="205"/>
                    </a:cubicBezTo>
                    <a:cubicBezTo>
                      <a:pt x="220" y="205"/>
                      <a:pt x="218" y="200"/>
                      <a:pt x="224" y="188"/>
                    </a:cubicBezTo>
                    <a:cubicBezTo>
                      <a:pt x="247" y="154"/>
                      <a:pt x="280" y="1"/>
                      <a:pt x="26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6917;p54"/>
              <p:cNvSpPr/>
              <p:nvPr/>
            </p:nvSpPr>
            <p:spPr>
              <a:xfrm>
                <a:off x="3125050" y="4534025"/>
                <a:ext cx="5275" cy="5900"/>
              </a:xfrm>
              <a:custGeom>
                <a:avLst/>
                <a:gdLst/>
                <a:ahLst/>
                <a:cxnLst/>
                <a:rect l="l" t="t" r="r" b="b"/>
                <a:pathLst>
                  <a:path w="211" h="236" extrusionOk="0">
                    <a:moveTo>
                      <a:pt x="83" y="1"/>
                    </a:moveTo>
                    <a:cubicBezTo>
                      <a:pt x="69" y="1"/>
                      <a:pt x="66" y="14"/>
                      <a:pt x="87" y="35"/>
                    </a:cubicBezTo>
                    <a:cubicBezTo>
                      <a:pt x="124" y="60"/>
                      <a:pt x="124" y="84"/>
                      <a:pt x="87" y="84"/>
                    </a:cubicBezTo>
                    <a:cubicBezTo>
                      <a:pt x="63" y="84"/>
                      <a:pt x="1" y="84"/>
                      <a:pt x="63" y="121"/>
                    </a:cubicBezTo>
                    <a:cubicBezTo>
                      <a:pt x="99" y="149"/>
                      <a:pt x="142" y="236"/>
                      <a:pt x="172" y="236"/>
                    </a:cubicBezTo>
                    <a:cubicBezTo>
                      <a:pt x="182" y="236"/>
                      <a:pt x="192" y="225"/>
                      <a:pt x="198" y="195"/>
                    </a:cubicBezTo>
                    <a:cubicBezTo>
                      <a:pt x="210" y="134"/>
                      <a:pt x="149" y="60"/>
                      <a:pt x="124" y="23"/>
                    </a:cubicBezTo>
                    <a:cubicBezTo>
                      <a:pt x="109" y="7"/>
                      <a:pt x="93" y="1"/>
                      <a:pt x="8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6918;p54"/>
              <p:cNvSpPr/>
              <p:nvPr/>
            </p:nvSpPr>
            <p:spPr>
              <a:xfrm>
                <a:off x="3108175" y="4548425"/>
                <a:ext cx="4050" cy="2450"/>
              </a:xfrm>
              <a:custGeom>
                <a:avLst/>
                <a:gdLst/>
                <a:ahLst/>
                <a:cxnLst/>
                <a:rect l="l" t="t" r="r" b="b"/>
                <a:pathLst>
                  <a:path w="162" h="98" extrusionOk="0">
                    <a:moveTo>
                      <a:pt x="91" y="0"/>
                    </a:moveTo>
                    <a:cubicBezTo>
                      <a:pt x="47" y="0"/>
                      <a:pt x="1" y="68"/>
                      <a:pt x="11" y="88"/>
                    </a:cubicBezTo>
                    <a:cubicBezTo>
                      <a:pt x="18" y="95"/>
                      <a:pt x="28" y="98"/>
                      <a:pt x="39" y="98"/>
                    </a:cubicBezTo>
                    <a:cubicBezTo>
                      <a:pt x="88" y="98"/>
                      <a:pt x="161" y="44"/>
                      <a:pt x="121" y="14"/>
                    </a:cubicBezTo>
                    <a:cubicBezTo>
                      <a:pt x="112" y="4"/>
                      <a:pt x="101" y="0"/>
                      <a:pt x="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6919;p54"/>
              <p:cNvSpPr/>
              <p:nvPr/>
            </p:nvSpPr>
            <p:spPr>
              <a:xfrm>
                <a:off x="3026175" y="4621675"/>
                <a:ext cx="7975" cy="4075"/>
              </a:xfrm>
              <a:custGeom>
                <a:avLst/>
                <a:gdLst/>
                <a:ahLst/>
                <a:cxnLst/>
                <a:rect l="l" t="t" r="r" b="b"/>
                <a:pathLst>
                  <a:path w="319" h="163" extrusionOk="0">
                    <a:moveTo>
                      <a:pt x="153" y="0"/>
                    </a:moveTo>
                    <a:cubicBezTo>
                      <a:pt x="137" y="0"/>
                      <a:pt x="123" y="2"/>
                      <a:pt x="112" y="4"/>
                    </a:cubicBezTo>
                    <a:cubicBezTo>
                      <a:pt x="50" y="16"/>
                      <a:pt x="1" y="16"/>
                      <a:pt x="62" y="78"/>
                    </a:cubicBezTo>
                    <a:cubicBezTo>
                      <a:pt x="107" y="114"/>
                      <a:pt x="218" y="163"/>
                      <a:pt x="274" y="163"/>
                    </a:cubicBezTo>
                    <a:cubicBezTo>
                      <a:pt x="295" y="163"/>
                      <a:pt x="309" y="156"/>
                      <a:pt x="309" y="139"/>
                    </a:cubicBezTo>
                    <a:cubicBezTo>
                      <a:pt x="319" y="29"/>
                      <a:pt x="222" y="0"/>
                      <a:pt x="15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6920;p54"/>
              <p:cNvSpPr/>
              <p:nvPr/>
            </p:nvSpPr>
            <p:spPr>
              <a:xfrm>
                <a:off x="3038500" y="4589675"/>
                <a:ext cx="7425" cy="5650"/>
              </a:xfrm>
              <a:custGeom>
                <a:avLst/>
                <a:gdLst/>
                <a:ahLst/>
                <a:cxnLst/>
                <a:rect l="l" t="t" r="r" b="b"/>
                <a:pathLst>
                  <a:path w="297" h="226" extrusionOk="0">
                    <a:moveTo>
                      <a:pt x="184" y="0"/>
                    </a:moveTo>
                    <a:cubicBezTo>
                      <a:pt x="162" y="0"/>
                      <a:pt x="145" y="21"/>
                      <a:pt x="99" y="52"/>
                    </a:cubicBezTo>
                    <a:cubicBezTo>
                      <a:pt x="13" y="89"/>
                      <a:pt x="1" y="101"/>
                      <a:pt x="38" y="101"/>
                    </a:cubicBezTo>
                    <a:cubicBezTo>
                      <a:pt x="87" y="101"/>
                      <a:pt x="99" y="163"/>
                      <a:pt x="148" y="200"/>
                    </a:cubicBezTo>
                    <a:cubicBezTo>
                      <a:pt x="174" y="218"/>
                      <a:pt x="192" y="225"/>
                      <a:pt x="205" y="225"/>
                    </a:cubicBezTo>
                    <a:cubicBezTo>
                      <a:pt x="238" y="225"/>
                      <a:pt x="246" y="181"/>
                      <a:pt x="272" y="138"/>
                    </a:cubicBezTo>
                    <a:cubicBezTo>
                      <a:pt x="296" y="76"/>
                      <a:pt x="284" y="64"/>
                      <a:pt x="235" y="27"/>
                    </a:cubicBezTo>
                    <a:cubicBezTo>
                      <a:pt x="211" y="8"/>
                      <a:pt x="197" y="0"/>
                      <a:pt x="18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6921;p54"/>
              <p:cNvSpPr/>
              <p:nvPr/>
            </p:nvSpPr>
            <p:spPr>
              <a:xfrm>
                <a:off x="3036100" y="4528675"/>
                <a:ext cx="6750" cy="7800"/>
              </a:xfrm>
              <a:custGeom>
                <a:avLst/>
                <a:gdLst/>
                <a:ahLst/>
                <a:cxnLst/>
                <a:rect l="l" t="t" r="r" b="b"/>
                <a:pathLst>
                  <a:path w="270" h="312" extrusionOk="0">
                    <a:moveTo>
                      <a:pt x="149" y="0"/>
                    </a:moveTo>
                    <a:cubicBezTo>
                      <a:pt x="105" y="0"/>
                      <a:pt x="90" y="37"/>
                      <a:pt x="47" y="101"/>
                    </a:cubicBezTo>
                    <a:cubicBezTo>
                      <a:pt x="0" y="184"/>
                      <a:pt x="55" y="312"/>
                      <a:pt x="124" y="312"/>
                    </a:cubicBezTo>
                    <a:cubicBezTo>
                      <a:pt x="127" y="312"/>
                      <a:pt x="130" y="311"/>
                      <a:pt x="134" y="311"/>
                    </a:cubicBezTo>
                    <a:cubicBezTo>
                      <a:pt x="269" y="286"/>
                      <a:pt x="244" y="27"/>
                      <a:pt x="171" y="3"/>
                    </a:cubicBezTo>
                    <a:cubicBezTo>
                      <a:pt x="163" y="1"/>
                      <a:pt x="156" y="0"/>
                      <a:pt x="1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6922;p54"/>
              <p:cNvSpPr/>
              <p:nvPr/>
            </p:nvSpPr>
            <p:spPr>
              <a:xfrm>
                <a:off x="3015100" y="4521975"/>
                <a:ext cx="11425" cy="8325"/>
              </a:xfrm>
              <a:custGeom>
                <a:avLst/>
                <a:gdLst/>
                <a:ahLst/>
                <a:cxnLst/>
                <a:rect l="l" t="t" r="r" b="b"/>
                <a:pathLst>
                  <a:path w="457" h="333" extrusionOk="0">
                    <a:moveTo>
                      <a:pt x="418" y="1"/>
                    </a:moveTo>
                    <a:cubicBezTo>
                      <a:pt x="356" y="1"/>
                      <a:pt x="235" y="47"/>
                      <a:pt x="173" y="74"/>
                    </a:cubicBezTo>
                    <a:cubicBezTo>
                      <a:pt x="111" y="98"/>
                      <a:pt x="49" y="148"/>
                      <a:pt x="25" y="221"/>
                    </a:cubicBezTo>
                    <a:cubicBezTo>
                      <a:pt x="0" y="283"/>
                      <a:pt x="123" y="332"/>
                      <a:pt x="173" y="332"/>
                    </a:cubicBezTo>
                    <a:cubicBezTo>
                      <a:pt x="259" y="332"/>
                      <a:pt x="444" y="86"/>
                      <a:pt x="456" y="24"/>
                    </a:cubicBezTo>
                    <a:cubicBezTo>
                      <a:pt x="456" y="7"/>
                      <a:pt x="441" y="1"/>
                      <a:pt x="41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6923;p54"/>
              <p:cNvSpPr/>
              <p:nvPr/>
            </p:nvSpPr>
            <p:spPr>
              <a:xfrm>
                <a:off x="3046275" y="4516250"/>
                <a:ext cx="7300" cy="4525"/>
              </a:xfrm>
              <a:custGeom>
                <a:avLst/>
                <a:gdLst/>
                <a:ahLst/>
                <a:cxnLst/>
                <a:rect l="l" t="t" r="r" b="b"/>
                <a:pathLst>
                  <a:path w="292" h="181" extrusionOk="0">
                    <a:moveTo>
                      <a:pt x="119" y="0"/>
                    </a:moveTo>
                    <a:cubicBezTo>
                      <a:pt x="102" y="0"/>
                      <a:pt x="85" y="2"/>
                      <a:pt x="72" y="7"/>
                    </a:cubicBezTo>
                    <a:cubicBezTo>
                      <a:pt x="1" y="42"/>
                      <a:pt x="134" y="180"/>
                      <a:pt x="199" y="180"/>
                    </a:cubicBezTo>
                    <a:cubicBezTo>
                      <a:pt x="202" y="180"/>
                      <a:pt x="205" y="180"/>
                      <a:pt x="207" y="179"/>
                    </a:cubicBezTo>
                    <a:cubicBezTo>
                      <a:pt x="281" y="167"/>
                      <a:pt x="269" y="105"/>
                      <a:pt x="281" y="68"/>
                    </a:cubicBezTo>
                    <a:cubicBezTo>
                      <a:pt x="291" y="38"/>
                      <a:pt x="195" y="0"/>
                      <a:pt x="11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6924;p54"/>
              <p:cNvSpPr/>
              <p:nvPr/>
            </p:nvSpPr>
            <p:spPr>
              <a:xfrm>
                <a:off x="2996000" y="4489475"/>
                <a:ext cx="40075" cy="31475"/>
              </a:xfrm>
              <a:custGeom>
                <a:avLst/>
                <a:gdLst/>
                <a:ahLst/>
                <a:cxnLst/>
                <a:rect l="l" t="t" r="r" b="b"/>
                <a:pathLst>
                  <a:path w="1603" h="1259" extrusionOk="0">
                    <a:moveTo>
                      <a:pt x="381" y="0"/>
                    </a:moveTo>
                    <a:cubicBezTo>
                      <a:pt x="351" y="0"/>
                      <a:pt x="299" y="56"/>
                      <a:pt x="247" y="129"/>
                    </a:cubicBezTo>
                    <a:cubicBezTo>
                      <a:pt x="185" y="203"/>
                      <a:pt x="222" y="511"/>
                      <a:pt x="197" y="573"/>
                    </a:cubicBezTo>
                    <a:cubicBezTo>
                      <a:pt x="197" y="634"/>
                      <a:pt x="197" y="696"/>
                      <a:pt x="222" y="758"/>
                    </a:cubicBezTo>
                    <a:cubicBezTo>
                      <a:pt x="222" y="807"/>
                      <a:pt x="123" y="905"/>
                      <a:pt x="62" y="942"/>
                    </a:cubicBezTo>
                    <a:cubicBezTo>
                      <a:pt x="0" y="979"/>
                      <a:pt x="13" y="1016"/>
                      <a:pt x="25" y="1029"/>
                    </a:cubicBezTo>
                    <a:cubicBezTo>
                      <a:pt x="55" y="1032"/>
                      <a:pt x="83" y="1033"/>
                      <a:pt x="112" y="1033"/>
                    </a:cubicBezTo>
                    <a:cubicBezTo>
                      <a:pt x="189" y="1033"/>
                      <a:pt x="261" y="1022"/>
                      <a:pt x="333" y="1004"/>
                    </a:cubicBezTo>
                    <a:cubicBezTo>
                      <a:pt x="382" y="1004"/>
                      <a:pt x="382" y="1127"/>
                      <a:pt x="382" y="1213"/>
                    </a:cubicBezTo>
                    <a:cubicBezTo>
                      <a:pt x="382" y="1248"/>
                      <a:pt x="392" y="1259"/>
                      <a:pt x="407" y="1259"/>
                    </a:cubicBezTo>
                    <a:cubicBezTo>
                      <a:pt x="431" y="1259"/>
                      <a:pt x="468" y="1233"/>
                      <a:pt x="505" y="1226"/>
                    </a:cubicBezTo>
                    <a:cubicBezTo>
                      <a:pt x="555" y="1213"/>
                      <a:pt x="641" y="1041"/>
                      <a:pt x="690" y="1029"/>
                    </a:cubicBezTo>
                    <a:cubicBezTo>
                      <a:pt x="752" y="1029"/>
                      <a:pt x="826" y="905"/>
                      <a:pt x="863" y="868"/>
                    </a:cubicBezTo>
                    <a:cubicBezTo>
                      <a:pt x="870" y="861"/>
                      <a:pt x="878" y="858"/>
                      <a:pt x="885" y="858"/>
                    </a:cubicBezTo>
                    <a:cubicBezTo>
                      <a:pt x="915" y="858"/>
                      <a:pt x="947" y="905"/>
                      <a:pt x="986" y="905"/>
                    </a:cubicBezTo>
                    <a:cubicBezTo>
                      <a:pt x="991" y="907"/>
                      <a:pt x="997" y="907"/>
                      <a:pt x="1002" y="907"/>
                    </a:cubicBezTo>
                    <a:cubicBezTo>
                      <a:pt x="1043" y="907"/>
                      <a:pt x="1075" y="868"/>
                      <a:pt x="1097" y="868"/>
                    </a:cubicBezTo>
                    <a:cubicBezTo>
                      <a:pt x="1099" y="868"/>
                      <a:pt x="1101" y="867"/>
                      <a:pt x="1103" y="867"/>
                    </a:cubicBezTo>
                    <a:cubicBezTo>
                      <a:pt x="1129" y="867"/>
                      <a:pt x="1100" y="946"/>
                      <a:pt x="1146" y="992"/>
                    </a:cubicBezTo>
                    <a:cubicBezTo>
                      <a:pt x="1245" y="1041"/>
                      <a:pt x="1343" y="1090"/>
                      <a:pt x="1454" y="1127"/>
                    </a:cubicBezTo>
                    <a:cubicBezTo>
                      <a:pt x="1461" y="1131"/>
                      <a:pt x="1467" y="1133"/>
                      <a:pt x="1472" y="1133"/>
                    </a:cubicBezTo>
                    <a:cubicBezTo>
                      <a:pt x="1523" y="1133"/>
                      <a:pt x="1555" y="1000"/>
                      <a:pt x="1577" y="967"/>
                    </a:cubicBezTo>
                    <a:cubicBezTo>
                      <a:pt x="1602" y="942"/>
                      <a:pt x="1540" y="918"/>
                      <a:pt x="1516" y="856"/>
                    </a:cubicBezTo>
                    <a:cubicBezTo>
                      <a:pt x="1501" y="836"/>
                      <a:pt x="1476" y="830"/>
                      <a:pt x="1447" y="830"/>
                    </a:cubicBezTo>
                    <a:cubicBezTo>
                      <a:pt x="1404" y="830"/>
                      <a:pt x="1351" y="844"/>
                      <a:pt x="1306" y="844"/>
                    </a:cubicBezTo>
                    <a:cubicBezTo>
                      <a:pt x="1245" y="844"/>
                      <a:pt x="1306" y="770"/>
                      <a:pt x="1294" y="671"/>
                    </a:cubicBezTo>
                    <a:cubicBezTo>
                      <a:pt x="1294" y="560"/>
                      <a:pt x="1134" y="511"/>
                      <a:pt x="1085" y="511"/>
                    </a:cubicBezTo>
                    <a:cubicBezTo>
                      <a:pt x="1023" y="511"/>
                      <a:pt x="875" y="339"/>
                      <a:pt x="826" y="339"/>
                    </a:cubicBezTo>
                    <a:cubicBezTo>
                      <a:pt x="752" y="326"/>
                      <a:pt x="690" y="289"/>
                      <a:pt x="641" y="228"/>
                    </a:cubicBezTo>
                    <a:cubicBezTo>
                      <a:pt x="618" y="205"/>
                      <a:pt x="605" y="196"/>
                      <a:pt x="596" y="196"/>
                    </a:cubicBezTo>
                    <a:cubicBezTo>
                      <a:pt x="575" y="196"/>
                      <a:pt x="576" y="239"/>
                      <a:pt x="542" y="265"/>
                    </a:cubicBezTo>
                    <a:cubicBezTo>
                      <a:pt x="535" y="269"/>
                      <a:pt x="528" y="270"/>
                      <a:pt x="523" y="270"/>
                    </a:cubicBezTo>
                    <a:cubicBezTo>
                      <a:pt x="493" y="270"/>
                      <a:pt x="493" y="220"/>
                      <a:pt x="493" y="178"/>
                    </a:cubicBezTo>
                    <a:cubicBezTo>
                      <a:pt x="481" y="117"/>
                      <a:pt x="444" y="55"/>
                      <a:pt x="395" y="6"/>
                    </a:cubicBezTo>
                    <a:cubicBezTo>
                      <a:pt x="391" y="2"/>
                      <a:pt x="386" y="0"/>
                      <a:pt x="38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6925;p54"/>
              <p:cNvSpPr/>
              <p:nvPr/>
            </p:nvSpPr>
            <p:spPr>
              <a:xfrm>
                <a:off x="3011225" y="4486150"/>
                <a:ext cx="7900" cy="5425"/>
              </a:xfrm>
              <a:custGeom>
                <a:avLst/>
                <a:gdLst/>
                <a:ahLst/>
                <a:cxnLst/>
                <a:rect l="l" t="t" r="r" b="b"/>
                <a:pathLst>
                  <a:path w="316" h="217" extrusionOk="0">
                    <a:moveTo>
                      <a:pt x="15" y="0"/>
                    </a:moveTo>
                    <a:cubicBezTo>
                      <a:pt x="0" y="0"/>
                      <a:pt x="109" y="216"/>
                      <a:pt x="198" y="216"/>
                    </a:cubicBezTo>
                    <a:cubicBezTo>
                      <a:pt x="205" y="216"/>
                      <a:pt x="211" y="215"/>
                      <a:pt x="217" y="213"/>
                    </a:cubicBezTo>
                    <a:cubicBezTo>
                      <a:pt x="315" y="176"/>
                      <a:pt x="57" y="40"/>
                      <a:pt x="20" y="3"/>
                    </a:cubicBezTo>
                    <a:cubicBezTo>
                      <a:pt x="17" y="1"/>
                      <a:pt x="16" y="0"/>
                      <a:pt x="1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6926;p54"/>
              <p:cNvSpPr/>
              <p:nvPr/>
            </p:nvSpPr>
            <p:spPr>
              <a:xfrm>
                <a:off x="3008625" y="4488750"/>
                <a:ext cx="3600" cy="4000"/>
              </a:xfrm>
              <a:custGeom>
                <a:avLst/>
                <a:gdLst/>
                <a:ahLst/>
                <a:cxnLst/>
                <a:rect l="l" t="t" r="r" b="b"/>
                <a:pathLst>
                  <a:path w="144" h="160" extrusionOk="0">
                    <a:moveTo>
                      <a:pt x="7" y="1"/>
                    </a:moveTo>
                    <a:cubicBezTo>
                      <a:pt x="3" y="1"/>
                      <a:pt x="0" y="4"/>
                      <a:pt x="0" y="10"/>
                    </a:cubicBezTo>
                    <a:cubicBezTo>
                      <a:pt x="0" y="41"/>
                      <a:pt x="35" y="160"/>
                      <a:pt x="83" y="160"/>
                    </a:cubicBezTo>
                    <a:cubicBezTo>
                      <a:pt x="92" y="160"/>
                      <a:pt x="102" y="156"/>
                      <a:pt x="111" y="146"/>
                    </a:cubicBezTo>
                    <a:cubicBezTo>
                      <a:pt x="143" y="124"/>
                      <a:pt x="36" y="1"/>
                      <a:pt x="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6927;p54"/>
              <p:cNvSpPr/>
              <p:nvPr/>
            </p:nvSpPr>
            <p:spPr>
              <a:xfrm>
                <a:off x="2997225" y="4461925"/>
                <a:ext cx="4025" cy="6225"/>
              </a:xfrm>
              <a:custGeom>
                <a:avLst/>
                <a:gdLst/>
                <a:ahLst/>
                <a:cxnLst/>
                <a:rect l="l" t="t" r="r" b="b"/>
                <a:pathLst>
                  <a:path w="161" h="249" extrusionOk="0">
                    <a:moveTo>
                      <a:pt x="74" y="0"/>
                    </a:moveTo>
                    <a:cubicBezTo>
                      <a:pt x="60" y="0"/>
                      <a:pt x="50" y="7"/>
                      <a:pt x="50" y="24"/>
                    </a:cubicBezTo>
                    <a:cubicBezTo>
                      <a:pt x="50" y="73"/>
                      <a:pt x="1" y="172"/>
                      <a:pt x="38" y="184"/>
                    </a:cubicBezTo>
                    <a:cubicBezTo>
                      <a:pt x="65" y="193"/>
                      <a:pt x="85" y="248"/>
                      <a:pt x="109" y="248"/>
                    </a:cubicBezTo>
                    <a:cubicBezTo>
                      <a:pt x="117" y="248"/>
                      <a:pt x="126" y="241"/>
                      <a:pt x="136" y="221"/>
                    </a:cubicBezTo>
                    <a:cubicBezTo>
                      <a:pt x="161" y="159"/>
                      <a:pt x="161" y="85"/>
                      <a:pt x="136" y="24"/>
                    </a:cubicBezTo>
                    <a:cubicBezTo>
                      <a:pt x="116" y="10"/>
                      <a:pt x="92" y="0"/>
                      <a:pt x="7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6928;p54"/>
              <p:cNvSpPr/>
              <p:nvPr/>
            </p:nvSpPr>
            <p:spPr>
              <a:xfrm>
                <a:off x="2979350" y="4390425"/>
                <a:ext cx="171425" cy="144375"/>
              </a:xfrm>
              <a:custGeom>
                <a:avLst/>
                <a:gdLst/>
                <a:ahLst/>
                <a:cxnLst/>
                <a:rect l="l" t="t" r="r" b="b"/>
                <a:pathLst>
                  <a:path w="6857" h="5775" extrusionOk="0">
                    <a:moveTo>
                      <a:pt x="1011" y="0"/>
                    </a:moveTo>
                    <a:cubicBezTo>
                      <a:pt x="839" y="13"/>
                      <a:pt x="666" y="50"/>
                      <a:pt x="506" y="111"/>
                    </a:cubicBezTo>
                    <a:cubicBezTo>
                      <a:pt x="444" y="161"/>
                      <a:pt x="247" y="333"/>
                      <a:pt x="186" y="395"/>
                    </a:cubicBezTo>
                    <a:cubicBezTo>
                      <a:pt x="112" y="506"/>
                      <a:pt x="63" y="629"/>
                      <a:pt x="26" y="764"/>
                    </a:cubicBezTo>
                    <a:cubicBezTo>
                      <a:pt x="1" y="925"/>
                      <a:pt x="1" y="1085"/>
                      <a:pt x="13" y="1245"/>
                    </a:cubicBezTo>
                    <a:cubicBezTo>
                      <a:pt x="13" y="1356"/>
                      <a:pt x="334" y="1368"/>
                      <a:pt x="481" y="1368"/>
                    </a:cubicBezTo>
                    <a:cubicBezTo>
                      <a:pt x="492" y="1367"/>
                      <a:pt x="503" y="1366"/>
                      <a:pt x="514" y="1366"/>
                    </a:cubicBezTo>
                    <a:cubicBezTo>
                      <a:pt x="586" y="1366"/>
                      <a:pt x="648" y="1402"/>
                      <a:pt x="691" y="1467"/>
                    </a:cubicBezTo>
                    <a:cubicBezTo>
                      <a:pt x="740" y="1516"/>
                      <a:pt x="592" y="1541"/>
                      <a:pt x="469" y="1541"/>
                    </a:cubicBezTo>
                    <a:cubicBezTo>
                      <a:pt x="371" y="1528"/>
                      <a:pt x="284" y="1504"/>
                      <a:pt x="186" y="1467"/>
                    </a:cubicBezTo>
                    <a:cubicBezTo>
                      <a:pt x="136" y="1467"/>
                      <a:pt x="173" y="1528"/>
                      <a:pt x="198" y="1602"/>
                    </a:cubicBezTo>
                    <a:cubicBezTo>
                      <a:pt x="223" y="1676"/>
                      <a:pt x="284" y="1725"/>
                      <a:pt x="358" y="1750"/>
                    </a:cubicBezTo>
                    <a:cubicBezTo>
                      <a:pt x="432" y="1775"/>
                      <a:pt x="420" y="1812"/>
                      <a:pt x="531" y="1836"/>
                    </a:cubicBezTo>
                    <a:cubicBezTo>
                      <a:pt x="546" y="1839"/>
                      <a:pt x="560" y="1841"/>
                      <a:pt x="572" y="1841"/>
                    </a:cubicBezTo>
                    <a:cubicBezTo>
                      <a:pt x="655" y="1841"/>
                      <a:pt x="660" y="1775"/>
                      <a:pt x="703" y="1775"/>
                    </a:cubicBezTo>
                    <a:cubicBezTo>
                      <a:pt x="753" y="1775"/>
                      <a:pt x="802" y="1799"/>
                      <a:pt x="826" y="1836"/>
                    </a:cubicBezTo>
                    <a:cubicBezTo>
                      <a:pt x="888" y="1898"/>
                      <a:pt x="950" y="1935"/>
                      <a:pt x="1024" y="1947"/>
                    </a:cubicBezTo>
                    <a:cubicBezTo>
                      <a:pt x="1085" y="1947"/>
                      <a:pt x="1147" y="1935"/>
                      <a:pt x="1184" y="1935"/>
                    </a:cubicBezTo>
                    <a:cubicBezTo>
                      <a:pt x="1208" y="1935"/>
                      <a:pt x="1258" y="1984"/>
                      <a:pt x="1344" y="1984"/>
                    </a:cubicBezTo>
                    <a:cubicBezTo>
                      <a:pt x="1492" y="1984"/>
                      <a:pt x="1627" y="1997"/>
                      <a:pt x="1763" y="2033"/>
                    </a:cubicBezTo>
                    <a:cubicBezTo>
                      <a:pt x="1784" y="2055"/>
                      <a:pt x="1814" y="2068"/>
                      <a:pt x="1845" y="2068"/>
                    </a:cubicBezTo>
                    <a:cubicBezTo>
                      <a:pt x="1867" y="2068"/>
                      <a:pt x="1890" y="2061"/>
                      <a:pt x="1911" y="2046"/>
                    </a:cubicBezTo>
                    <a:cubicBezTo>
                      <a:pt x="1960" y="2033"/>
                      <a:pt x="1911" y="1997"/>
                      <a:pt x="1861" y="1972"/>
                    </a:cubicBezTo>
                    <a:cubicBezTo>
                      <a:pt x="1831" y="1941"/>
                      <a:pt x="1759" y="1919"/>
                      <a:pt x="1769" y="1919"/>
                    </a:cubicBezTo>
                    <a:cubicBezTo>
                      <a:pt x="1771" y="1919"/>
                      <a:pt x="1777" y="1920"/>
                      <a:pt x="1788" y="1923"/>
                    </a:cubicBezTo>
                    <a:cubicBezTo>
                      <a:pt x="1861" y="1935"/>
                      <a:pt x="1911" y="1997"/>
                      <a:pt x="2046" y="2033"/>
                    </a:cubicBezTo>
                    <a:cubicBezTo>
                      <a:pt x="2194" y="2070"/>
                      <a:pt x="2293" y="2218"/>
                      <a:pt x="2354" y="2255"/>
                    </a:cubicBezTo>
                    <a:cubicBezTo>
                      <a:pt x="2370" y="2266"/>
                      <a:pt x="2382" y="2270"/>
                      <a:pt x="2390" y="2270"/>
                    </a:cubicBezTo>
                    <a:cubicBezTo>
                      <a:pt x="2421" y="2270"/>
                      <a:pt x="2414" y="2213"/>
                      <a:pt x="2453" y="2194"/>
                    </a:cubicBezTo>
                    <a:cubicBezTo>
                      <a:pt x="2478" y="2169"/>
                      <a:pt x="2502" y="2132"/>
                      <a:pt x="2478" y="2095"/>
                    </a:cubicBezTo>
                    <a:cubicBezTo>
                      <a:pt x="2478" y="2092"/>
                      <a:pt x="2469" y="2090"/>
                      <a:pt x="2454" y="2090"/>
                    </a:cubicBezTo>
                    <a:cubicBezTo>
                      <a:pt x="2414" y="2090"/>
                      <a:pt x="2331" y="2102"/>
                      <a:pt x="2268" y="2120"/>
                    </a:cubicBezTo>
                    <a:cubicBezTo>
                      <a:pt x="2262" y="2121"/>
                      <a:pt x="2256" y="2121"/>
                      <a:pt x="2251" y="2121"/>
                    </a:cubicBezTo>
                    <a:cubicBezTo>
                      <a:pt x="2196" y="2121"/>
                      <a:pt x="2199" y="2065"/>
                      <a:pt x="2120" y="2009"/>
                    </a:cubicBezTo>
                    <a:cubicBezTo>
                      <a:pt x="2074" y="1976"/>
                      <a:pt x="2099" y="1964"/>
                      <a:pt x="2147" y="1964"/>
                    </a:cubicBezTo>
                    <a:cubicBezTo>
                      <a:pt x="2188" y="1964"/>
                      <a:pt x="2247" y="1973"/>
                      <a:pt x="2293" y="1984"/>
                    </a:cubicBezTo>
                    <a:cubicBezTo>
                      <a:pt x="2367" y="2021"/>
                      <a:pt x="2465" y="2046"/>
                      <a:pt x="2564" y="2046"/>
                    </a:cubicBezTo>
                    <a:cubicBezTo>
                      <a:pt x="2601" y="2033"/>
                      <a:pt x="2650" y="2046"/>
                      <a:pt x="2675" y="1984"/>
                    </a:cubicBezTo>
                    <a:cubicBezTo>
                      <a:pt x="2699" y="1923"/>
                      <a:pt x="2613" y="1849"/>
                      <a:pt x="2539" y="1824"/>
                    </a:cubicBezTo>
                    <a:cubicBezTo>
                      <a:pt x="2478" y="1799"/>
                      <a:pt x="2502" y="1775"/>
                      <a:pt x="2576" y="1775"/>
                    </a:cubicBezTo>
                    <a:cubicBezTo>
                      <a:pt x="2638" y="1775"/>
                      <a:pt x="2625" y="1775"/>
                      <a:pt x="2601" y="1738"/>
                    </a:cubicBezTo>
                    <a:cubicBezTo>
                      <a:pt x="2585" y="1714"/>
                      <a:pt x="2579" y="1700"/>
                      <a:pt x="2590" y="1700"/>
                    </a:cubicBezTo>
                    <a:cubicBezTo>
                      <a:pt x="2597" y="1700"/>
                      <a:pt x="2608" y="1704"/>
                      <a:pt x="2625" y="1713"/>
                    </a:cubicBezTo>
                    <a:cubicBezTo>
                      <a:pt x="2687" y="1750"/>
                      <a:pt x="2736" y="1836"/>
                      <a:pt x="2786" y="1886"/>
                    </a:cubicBezTo>
                    <a:cubicBezTo>
                      <a:pt x="2801" y="1901"/>
                      <a:pt x="2813" y="1907"/>
                      <a:pt x="2823" y="1907"/>
                    </a:cubicBezTo>
                    <a:cubicBezTo>
                      <a:pt x="2845" y="1907"/>
                      <a:pt x="2859" y="1878"/>
                      <a:pt x="2884" y="1861"/>
                    </a:cubicBezTo>
                    <a:cubicBezTo>
                      <a:pt x="2887" y="1859"/>
                      <a:pt x="2890" y="1859"/>
                      <a:pt x="2893" y="1859"/>
                    </a:cubicBezTo>
                    <a:cubicBezTo>
                      <a:pt x="2936" y="1859"/>
                      <a:pt x="2957" y="2025"/>
                      <a:pt x="2946" y="2083"/>
                    </a:cubicBezTo>
                    <a:cubicBezTo>
                      <a:pt x="2942" y="2100"/>
                      <a:pt x="2946" y="2107"/>
                      <a:pt x="2953" y="2107"/>
                    </a:cubicBezTo>
                    <a:cubicBezTo>
                      <a:pt x="2972" y="2107"/>
                      <a:pt x="3018" y="2064"/>
                      <a:pt x="3044" y="2046"/>
                    </a:cubicBezTo>
                    <a:cubicBezTo>
                      <a:pt x="3047" y="2045"/>
                      <a:pt x="3049" y="2045"/>
                      <a:pt x="3051" y="2045"/>
                    </a:cubicBezTo>
                    <a:cubicBezTo>
                      <a:pt x="3083" y="2045"/>
                      <a:pt x="3094" y="2122"/>
                      <a:pt x="3094" y="2157"/>
                    </a:cubicBezTo>
                    <a:cubicBezTo>
                      <a:pt x="3094" y="2194"/>
                      <a:pt x="3155" y="2169"/>
                      <a:pt x="3217" y="2231"/>
                    </a:cubicBezTo>
                    <a:cubicBezTo>
                      <a:pt x="3266" y="2280"/>
                      <a:pt x="3328" y="2317"/>
                      <a:pt x="3389" y="2342"/>
                    </a:cubicBezTo>
                    <a:cubicBezTo>
                      <a:pt x="3439" y="2366"/>
                      <a:pt x="3414" y="2391"/>
                      <a:pt x="3389" y="2440"/>
                    </a:cubicBezTo>
                    <a:cubicBezTo>
                      <a:pt x="3365" y="2473"/>
                      <a:pt x="3324" y="2478"/>
                      <a:pt x="3281" y="2478"/>
                    </a:cubicBezTo>
                    <a:cubicBezTo>
                      <a:pt x="3259" y="2478"/>
                      <a:pt x="3237" y="2477"/>
                      <a:pt x="3217" y="2477"/>
                    </a:cubicBezTo>
                    <a:cubicBezTo>
                      <a:pt x="3155" y="2477"/>
                      <a:pt x="3204" y="2576"/>
                      <a:pt x="3204" y="2637"/>
                    </a:cubicBezTo>
                    <a:cubicBezTo>
                      <a:pt x="3204" y="2651"/>
                      <a:pt x="3213" y="2657"/>
                      <a:pt x="3228" y="2657"/>
                    </a:cubicBezTo>
                    <a:cubicBezTo>
                      <a:pt x="3279" y="2657"/>
                      <a:pt x="3400" y="2584"/>
                      <a:pt x="3439" y="2526"/>
                    </a:cubicBezTo>
                    <a:cubicBezTo>
                      <a:pt x="3500" y="2465"/>
                      <a:pt x="3562" y="2489"/>
                      <a:pt x="3611" y="2477"/>
                    </a:cubicBezTo>
                    <a:cubicBezTo>
                      <a:pt x="3615" y="2476"/>
                      <a:pt x="3618" y="2475"/>
                      <a:pt x="3621" y="2475"/>
                    </a:cubicBezTo>
                    <a:cubicBezTo>
                      <a:pt x="3646" y="2475"/>
                      <a:pt x="3636" y="2523"/>
                      <a:pt x="3636" y="2600"/>
                    </a:cubicBezTo>
                    <a:cubicBezTo>
                      <a:pt x="3636" y="2637"/>
                      <a:pt x="3660" y="2687"/>
                      <a:pt x="3697" y="2711"/>
                    </a:cubicBezTo>
                    <a:cubicBezTo>
                      <a:pt x="3722" y="2736"/>
                      <a:pt x="3722" y="2822"/>
                      <a:pt x="3759" y="2871"/>
                    </a:cubicBezTo>
                    <a:cubicBezTo>
                      <a:pt x="3769" y="2882"/>
                      <a:pt x="3777" y="2886"/>
                      <a:pt x="3781" y="2886"/>
                    </a:cubicBezTo>
                    <a:cubicBezTo>
                      <a:pt x="3799" y="2886"/>
                      <a:pt x="3784" y="2827"/>
                      <a:pt x="3784" y="2797"/>
                    </a:cubicBezTo>
                    <a:cubicBezTo>
                      <a:pt x="3771" y="2773"/>
                      <a:pt x="3771" y="2748"/>
                      <a:pt x="3784" y="2723"/>
                    </a:cubicBezTo>
                    <a:cubicBezTo>
                      <a:pt x="3808" y="2699"/>
                      <a:pt x="3833" y="2674"/>
                      <a:pt x="3845" y="2637"/>
                    </a:cubicBezTo>
                    <a:cubicBezTo>
                      <a:pt x="3850" y="2631"/>
                      <a:pt x="3854" y="2628"/>
                      <a:pt x="3857" y="2628"/>
                    </a:cubicBezTo>
                    <a:cubicBezTo>
                      <a:pt x="3880" y="2628"/>
                      <a:pt x="3871" y="2766"/>
                      <a:pt x="3882" y="2810"/>
                    </a:cubicBezTo>
                    <a:cubicBezTo>
                      <a:pt x="3890" y="2832"/>
                      <a:pt x="3919" y="2836"/>
                      <a:pt x="3952" y="2836"/>
                    </a:cubicBezTo>
                    <a:cubicBezTo>
                      <a:pt x="3974" y="2836"/>
                      <a:pt x="3998" y="2834"/>
                      <a:pt x="4018" y="2834"/>
                    </a:cubicBezTo>
                    <a:cubicBezTo>
                      <a:pt x="4020" y="2834"/>
                      <a:pt x="4022" y="2833"/>
                      <a:pt x="4024" y="2833"/>
                    </a:cubicBezTo>
                    <a:cubicBezTo>
                      <a:pt x="4056" y="2833"/>
                      <a:pt x="4069" y="2926"/>
                      <a:pt x="4104" y="3007"/>
                    </a:cubicBezTo>
                    <a:cubicBezTo>
                      <a:pt x="4153" y="3105"/>
                      <a:pt x="4215" y="3278"/>
                      <a:pt x="4227" y="3327"/>
                    </a:cubicBezTo>
                    <a:cubicBezTo>
                      <a:pt x="4239" y="3377"/>
                      <a:pt x="4190" y="3401"/>
                      <a:pt x="4141" y="3450"/>
                    </a:cubicBezTo>
                    <a:cubicBezTo>
                      <a:pt x="4079" y="3500"/>
                      <a:pt x="4042" y="3512"/>
                      <a:pt x="4067" y="3561"/>
                    </a:cubicBezTo>
                    <a:cubicBezTo>
                      <a:pt x="4092" y="3598"/>
                      <a:pt x="4400" y="3623"/>
                      <a:pt x="4412" y="3623"/>
                    </a:cubicBezTo>
                    <a:cubicBezTo>
                      <a:pt x="4424" y="3623"/>
                      <a:pt x="4498" y="3487"/>
                      <a:pt x="4523" y="3463"/>
                    </a:cubicBezTo>
                    <a:cubicBezTo>
                      <a:pt x="4527" y="3459"/>
                      <a:pt x="4531" y="3457"/>
                      <a:pt x="4537" y="3457"/>
                    </a:cubicBezTo>
                    <a:cubicBezTo>
                      <a:pt x="4567" y="3457"/>
                      <a:pt x="4619" y="3509"/>
                      <a:pt x="4671" y="3561"/>
                    </a:cubicBezTo>
                    <a:cubicBezTo>
                      <a:pt x="4732" y="3635"/>
                      <a:pt x="4856" y="3660"/>
                      <a:pt x="4905" y="3685"/>
                    </a:cubicBezTo>
                    <a:cubicBezTo>
                      <a:pt x="4942" y="3722"/>
                      <a:pt x="4929" y="3771"/>
                      <a:pt x="4880" y="3808"/>
                    </a:cubicBezTo>
                    <a:cubicBezTo>
                      <a:pt x="4860" y="3820"/>
                      <a:pt x="4830" y="3824"/>
                      <a:pt x="4797" y="3824"/>
                    </a:cubicBezTo>
                    <a:cubicBezTo>
                      <a:pt x="4731" y="3824"/>
                      <a:pt x="4654" y="3808"/>
                      <a:pt x="4621" y="3808"/>
                    </a:cubicBezTo>
                    <a:cubicBezTo>
                      <a:pt x="4560" y="3808"/>
                      <a:pt x="4560" y="3894"/>
                      <a:pt x="4511" y="3931"/>
                    </a:cubicBezTo>
                    <a:cubicBezTo>
                      <a:pt x="4502" y="3938"/>
                      <a:pt x="4494" y="3941"/>
                      <a:pt x="4489" y="3941"/>
                    </a:cubicBezTo>
                    <a:cubicBezTo>
                      <a:pt x="4461" y="3941"/>
                      <a:pt x="4461" y="3876"/>
                      <a:pt x="4461" y="3795"/>
                    </a:cubicBezTo>
                    <a:cubicBezTo>
                      <a:pt x="4437" y="3709"/>
                      <a:pt x="4363" y="3648"/>
                      <a:pt x="4276" y="3648"/>
                    </a:cubicBezTo>
                    <a:cubicBezTo>
                      <a:pt x="4226" y="3633"/>
                      <a:pt x="4171" y="3627"/>
                      <a:pt x="4115" y="3627"/>
                    </a:cubicBezTo>
                    <a:cubicBezTo>
                      <a:pt x="4075" y="3627"/>
                      <a:pt x="4034" y="3630"/>
                      <a:pt x="3993" y="3635"/>
                    </a:cubicBezTo>
                    <a:cubicBezTo>
                      <a:pt x="3894" y="3697"/>
                      <a:pt x="3821" y="3771"/>
                      <a:pt x="3747" y="3857"/>
                    </a:cubicBezTo>
                    <a:cubicBezTo>
                      <a:pt x="3697" y="3919"/>
                      <a:pt x="3882" y="4067"/>
                      <a:pt x="3907" y="4140"/>
                    </a:cubicBezTo>
                    <a:cubicBezTo>
                      <a:pt x="3944" y="4214"/>
                      <a:pt x="3858" y="4165"/>
                      <a:pt x="3734" y="4214"/>
                    </a:cubicBezTo>
                    <a:cubicBezTo>
                      <a:pt x="3611" y="4264"/>
                      <a:pt x="3488" y="4288"/>
                      <a:pt x="3352" y="4288"/>
                    </a:cubicBezTo>
                    <a:cubicBezTo>
                      <a:pt x="3217" y="4276"/>
                      <a:pt x="3155" y="4202"/>
                      <a:pt x="3069" y="4202"/>
                    </a:cubicBezTo>
                    <a:cubicBezTo>
                      <a:pt x="2970" y="4202"/>
                      <a:pt x="3007" y="4214"/>
                      <a:pt x="2995" y="4264"/>
                    </a:cubicBezTo>
                    <a:cubicBezTo>
                      <a:pt x="2983" y="4313"/>
                      <a:pt x="2896" y="4375"/>
                      <a:pt x="2847" y="4412"/>
                    </a:cubicBezTo>
                    <a:cubicBezTo>
                      <a:pt x="2810" y="4485"/>
                      <a:pt x="2810" y="4559"/>
                      <a:pt x="2847" y="4633"/>
                    </a:cubicBezTo>
                    <a:cubicBezTo>
                      <a:pt x="2921" y="4683"/>
                      <a:pt x="2995" y="4720"/>
                      <a:pt x="3081" y="4744"/>
                    </a:cubicBezTo>
                    <a:cubicBezTo>
                      <a:pt x="3098" y="4752"/>
                      <a:pt x="3116" y="4755"/>
                      <a:pt x="3133" y="4755"/>
                    </a:cubicBezTo>
                    <a:cubicBezTo>
                      <a:pt x="3234" y="4755"/>
                      <a:pt x="3346" y="4652"/>
                      <a:pt x="3377" y="4621"/>
                    </a:cubicBezTo>
                    <a:cubicBezTo>
                      <a:pt x="3402" y="4596"/>
                      <a:pt x="3439" y="4596"/>
                      <a:pt x="3476" y="4596"/>
                    </a:cubicBezTo>
                    <a:cubicBezTo>
                      <a:pt x="3500" y="4596"/>
                      <a:pt x="3562" y="4646"/>
                      <a:pt x="3623" y="4658"/>
                    </a:cubicBezTo>
                    <a:cubicBezTo>
                      <a:pt x="3629" y="4659"/>
                      <a:pt x="3634" y="4660"/>
                      <a:pt x="3639" y="4660"/>
                    </a:cubicBezTo>
                    <a:cubicBezTo>
                      <a:pt x="3687" y="4660"/>
                      <a:pt x="3697" y="4605"/>
                      <a:pt x="3697" y="4572"/>
                    </a:cubicBezTo>
                    <a:cubicBezTo>
                      <a:pt x="3700" y="4565"/>
                      <a:pt x="3703" y="4562"/>
                      <a:pt x="3708" y="4562"/>
                    </a:cubicBezTo>
                    <a:cubicBezTo>
                      <a:pt x="3729" y="4562"/>
                      <a:pt x="3770" y="4610"/>
                      <a:pt x="3800" y="4610"/>
                    </a:cubicBezTo>
                    <a:cubicBezTo>
                      <a:pt x="3803" y="4610"/>
                      <a:pt x="3806" y="4609"/>
                      <a:pt x="3808" y="4609"/>
                    </a:cubicBezTo>
                    <a:cubicBezTo>
                      <a:pt x="3835" y="4609"/>
                      <a:pt x="3842" y="4583"/>
                      <a:pt x="3882" y="4583"/>
                    </a:cubicBezTo>
                    <a:cubicBezTo>
                      <a:pt x="3897" y="4583"/>
                      <a:pt x="3917" y="4586"/>
                      <a:pt x="3944" y="4596"/>
                    </a:cubicBezTo>
                    <a:cubicBezTo>
                      <a:pt x="4042" y="4646"/>
                      <a:pt x="3968" y="4633"/>
                      <a:pt x="4005" y="4670"/>
                    </a:cubicBezTo>
                    <a:cubicBezTo>
                      <a:pt x="4042" y="4707"/>
                      <a:pt x="4030" y="4720"/>
                      <a:pt x="4116" y="4793"/>
                    </a:cubicBezTo>
                    <a:cubicBezTo>
                      <a:pt x="4166" y="4843"/>
                      <a:pt x="4215" y="4880"/>
                      <a:pt x="4276" y="4917"/>
                    </a:cubicBezTo>
                    <a:cubicBezTo>
                      <a:pt x="4338" y="4941"/>
                      <a:pt x="4400" y="4978"/>
                      <a:pt x="4449" y="5028"/>
                    </a:cubicBezTo>
                    <a:cubicBezTo>
                      <a:pt x="4486" y="5077"/>
                      <a:pt x="4449" y="5089"/>
                      <a:pt x="4387" y="5101"/>
                    </a:cubicBezTo>
                    <a:cubicBezTo>
                      <a:pt x="4326" y="5126"/>
                      <a:pt x="4313" y="5101"/>
                      <a:pt x="4350" y="5151"/>
                    </a:cubicBezTo>
                    <a:cubicBezTo>
                      <a:pt x="4387" y="5200"/>
                      <a:pt x="4424" y="5225"/>
                      <a:pt x="4486" y="5249"/>
                    </a:cubicBezTo>
                    <a:cubicBezTo>
                      <a:pt x="4548" y="5274"/>
                      <a:pt x="4597" y="5311"/>
                      <a:pt x="4634" y="5360"/>
                    </a:cubicBezTo>
                    <a:cubicBezTo>
                      <a:pt x="4683" y="5410"/>
                      <a:pt x="4806" y="5385"/>
                      <a:pt x="4893" y="5410"/>
                    </a:cubicBezTo>
                    <a:cubicBezTo>
                      <a:pt x="4966" y="5434"/>
                      <a:pt x="4929" y="5459"/>
                      <a:pt x="5003" y="5533"/>
                    </a:cubicBezTo>
                    <a:cubicBezTo>
                      <a:pt x="5102" y="5594"/>
                      <a:pt x="5225" y="5644"/>
                      <a:pt x="5361" y="5644"/>
                    </a:cubicBezTo>
                    <a:cubicBezTo>
                      <a:pt x="5472" y="5656"/>
                      <a:pt x="5583" y="5705"/>
                      <a:pt x="5681" y="5767"/>
                    </a:cubicBezTo>
                    <a:cubicBezTo>
                      <a:pt x="5688" y="5772"/>
                      <a:pt x="5693" y="5775"/>
                      <a:pt x="5696" y="5775"/>
                    </a:cubicBezTo>
                    <a:cubicBezTo>
                      <a:pt x="5722" y="5775"/>
                      <a:pt x="5640" y="5608"/>
                      <a:pt x="5607" y="5520"/>
                    </a:cubicBezTo>
                    <a:cubicBezTo>
                      <a:pt x="5509" y="5410"/>
                      <a:pt x="5398" y="5323"/>
                      <a:pt x="5262" y="5237"/>
                    </a:cubicBezTo>
                    <a:cubicBezTo>
                      <a:pt x="5176" y="5175"/>
                      <a:pt x="5201" y="5212"/>
                      <a:pt x="5176" y="5138"/>
                    </a:cubicBezTo>
                    <a:cubicBezTo>
                      <a:pt x="5139" y="5077"/>
                      <a:pt x="5090" y="5077"/>
                      <a:pt x="5040" y="5015"/>
                    </a:cubicBezTo>
                    <a:cubicBezTo>
                      <a:pt x="4979" y="4954"/>
                      <a:pt x="5053" y="4978"/>
                      <a:pt x="5102" y="4966"/>
                    </a:cubicBezTo>
                    <a:cubicBezTo>
                      <a:pt x="5140" y="4958"/>
                      <a:pt x="5140" y="4941"/>
                      <a:pt x="5141" y="4941"/>
                    </a:cubicBezTo>
                    <a:cubicBezTo>
                      <a:pt x="5141" y="4941"/>
                      <a:pt x="5142" y="4947"/>
                      <a:pt x="5151" y="4966"/>
                    </a:cubicBezTo>
                    <a:cubicBezTo>
                      <a:pt x="5188" y="5015"/>
                      <a:pt x="5213" y="5065"/>
                      <a:pt x="5238" y="5114"/>
                    </a:cubicBezTo>
                    <a:cubicBezTo>
                      <a:pt x="5246" y="5130"/>
                      <a:pt x="5253" y="5137"/>
                      <a:pt x="5259" y="5137"/>
                    </a:cubicBezTo>
                    <a:cubicBezTo>
                      <a:pt x="5281" y="5137"/>
                      <a:pt x="5295" y="5054"/>
                      <a:pt x="5324" y="5015"/>
                    </a:cubicBezTo>
                    <a:cubicBezTo>
                      <a:pt x="5331" y="5008"/>
                      <a:pt x="5336" y="5005"/>
                      <a:pt x="5342" y="5005"/>
                    </a:cubicBezTo>
                    <a:cubicBezTo>
                      <a:pt x="5375" y="5005"/>
                      <a:pt x="5388" y="5126"/>
                      <a:pt x="5484" y="5200"/>
                    </a:cubicBezTo>
                    <a:cubicBezTo>
                      <a:pt x="5523" y="5231"/>
                      <a:pt x="5542" y="5243"/>
                      <a:pt x="5550" y="5243"/>
                    </a:cubicBezTo>
                    <a:cubicBezTo>
                      <a:pt x="5563" y="5243"/>
                      <a:pt x="5537" y="5203"/>
                      <a:pt x="5521" y="5163"/>
                    </a:cubicBezTo>
                    <a:cubicBezTo>
                      <a:pt x="5518" y="5149"/>
                      <a:pt x="5518" y="5143"/>
                      <a:pt x="5521" y="5143"/>
                    </a:cubicBezTo>
                    <a:cubicBezTo>
                      <a:pt x="5531" y="5143"/>
                      <a:pt x="5569" y="5211"/>
                      <a:pt x="5607" y="5249"/>
                    </a:cubicBezTo>
                    <a:cubicBezTo>
                      <a:pt x="5635" y="5277"/>
                      <a:pt x="5655" y="5293"/>
                      <a:pt x="5665" y="5293"/>
                    </a:cubicBezTo>
                    <a:cubicBezTo>
                      <a:pt x="5672" y="5293"/>
                      <a:pt x="5674" y="5283"/>
                      <a:pt x="5669" y="5262"/>
                    </a:cubicBezTo>
                    <a:cubicBezTo>
                      <a:pt x="5662" y="5249"/>
                      <a:pt x="5662" y="5244"/>
                      <a:pt x="5665" y="5244"/>
                    </a:cubicBezTo>
                    <a:cubicBezTo>
                      <a:pt x="5676" y="5244"/>
                      <a:pt x="5725" y="5290"/>
                      <a:pt x="5780" y="5336"/>
                    </a:cubicBezTo>
                    <a:cubicBezTo>
                      <a:pt x="5866" y="5397"/>
                      <a:pt x="5964" y="5471"/>
                      <a:pt x="6063" y="5520"/>
                    </a:cubicBezTo>
                    <a:cubicBezTo>
                      <a:pt x="6090" y="5538"/>
                      <a:pt x="6103" y="5546"/>
                      <a:pt x="6107" y="5546"/>
                    </a:cubicBezTo>
                    <a:cubicBezTo>
                      <a:pt x="6117" y="5546"/>
                      <a:pt x="6033" y="5472"/>
                      <a:pt x="5977" y="5397"/>
                    </a:cubicBezTo>
                    <a:cubicBezTo>
                      <a:pt x="5923" y="5335"/>
                      <a:pt x="5915" y="5291"/>
                      <a:pt x="5933" y="5291"/>
                    </a:cubicBezTo>
                    <a:cubicBezTo>
                      <a:pt x="5940" y="5291"/>
                      <a:pt x="5951" y="5297"/>
                      <a:pt x="5964" y="5311"/>
                    </a:cubicBezTo>
                    <a:cubicBezTo>
                      <a:pt x="5981" y="5339"/>
                      <a:pt x="5993" y="5351"/>
                      <a:pt x="6001" y="5351"/>
                    </a:cubicBezTo>
                    <a:cubicBezTo>
                      <a:pt x="6010" y="5351"/>
                      <a:pt x="6014" y="5332"/>
                      <a:pt x="6014" y="5299"/>
                    </a:cubicBezTo>
                    <a:cubicBezTo>
                      <a:pt x="6014" y="5225"/>
                      <a:pt x="5964" y="5163"/>
                      <a:pt x="5952" y="5028"/>
                    </a:cubicBezTo>
                    <a:cubicBezTo>
                      <a:pt x="5949" y="4989"/>
                      <a:pt x="5948" y="4972"/>
                      <a:pt x="5951" y="4972"/>
                    </a:cubicBezTo>
                    <a:cubicBezTo>
                      <a:pt x="5958" y="4972"/>
                      <a:pt x="5986" y="5074"/>
                      <a:pt x="6038" y="5188"/>
                    </a:cubicBezTo>
                    <a:cubicBezTo>
                      <a:pt x="6061" y="5234"/>
                      <a:pt x="6073" y="5252"/>
                      <a:pt x="6077" y="5252"/>
                    </a:cubicBezTo>
                    <a:cubicBezTo>
                      <a:pt x="6086" y="5252"/>
                      <a:pt x="6063" y="5162"/>
                      <a:pt x="6063" y="5077"/>
                    </a:cubicBezTo>
                    <a:cubicBezTo>
                      <a:pt x="6063" y="5021"/>
                      <a:pt x="6060" y="4998"/>
                      <a:pt x="6062" y="4998"/>
                    </a:cubicBezTo>
                    <a:lnTo>
                      <a:pt x="6062" y="4998"/>
                    </a:lnTo>
                    <a:cubicBezTo>
                      <a:pt x="6065" y="4998"/>
                      <a:pt x="6073" y="5030"/>
                      <a:pt x="6100" y="5077"/>
                    </a:cubicBezTo>
                    <a:cubicBezTo>
                      <a:pt x="6113" y="5103"/>
                      <a:pt x="6121" y="5115"/>
                      <a:pt x="6125" y="5115"/>
                    </a:cubicBezTo>
                    <a:cubicBezTo>
                      <a:pt x="6134" y="5115"/>
                      <a:pt x="6111" y="5031"/>
                      <a:pt x="6075" y="4941"/>
                    </a:cubicBezTo>
                    <a:cubicBezTo>
                      <a:pt x="6026" y="4818"/>
                      <a:pt x="5989" y="4818"/>
                      <a:pt x="5915" y="4769"/>
                    </a:cubicBezTo>
                    <a:cubicBezTo>
                      <a:pt x="5841" y="4720"/>
                      <a:pt x="5903" y="4707"/>
                      <a:pt x="5891" y="4584"/>
                    </a:cubicBezTo>
                    <a:cubicBezTo>
                      <a:pt x="5886" y="4539"/>
                      <a:pt x="5885" y="4522"/>
                      <a:pt x="5883" y="4522"/>
                    </a:cubicBezTo>
                    <a:cubicBezTo>
                      <a:pt x="5879" y="4522"/>
                      <a:pt x="5873" y="4574"/>
                      <a:pt x="5841" y="4621"/>
                    </a:cubicBezTo>
                    <a:cubicBezTo>
                      <a:pt x="5834" y="4639"/>
                      <a:pt x="5828" y="4646"/>
                      <a:pt x="5824" y="4646"/>
                    </a:cubicBezTo>
                    <a:cubicBezTo>
                      <a:pt x="5808" y="4646"/>
                      <a:pt x="5814" y="4537"/>
                      <a:pt x="5804" y="4498"/>
                    </a:cubicBezTo>
                    <a:cubicBezTo>
                      <a:pt x="5799" y="4482"/>
                      <a:pt x="5794" y="4475"/>
                      <a:pt x="5787" y="4475"/>
                    </a:cubicBezTo>
                    <a:cubicBezTo>
                      <a:pt x="5777" y="4475"/>
                      <a:pt x="5764" y="4489"/>
                      <a:pt x="5743" y="4510"/>
                    </a:cubicBezTo>
                    <a:cubicBezTo>
                      <a:pt x="5733" y="4523"/>
                      <a:pt x="5725" y="4528"/>
                      <a:pt x="5719" y="4528"/>
                    </a:cubicBezTo>
                    <a:cubicBezTo>
                      <a:pt x="5699" y="4528"/>
                      <a:pt x="5687" y="4482"/>
                      <a:pt x="5669" y="4436"/>
                    </a:cubicBezTo>
                    <a:cubicBezTo>
                      <a:pt x="5659" y="4407"/>
                      <a:pt x="5651" y="4397"/>
                      <a:pt x="5645" y="4397"/>
                    </a:cubicBezTo>
                    <a:cubicBezTo>
                      <a:pt x="5634" y="4397"/>
                      <a:pt x="5627" y="4421"/>
                      <a:pt x="5619" y="4436"/>
                    </a:cubicBezTo>
                    <a:cubicBezTo>
                      <a:pt x="5619" y="4439"/>
                      <a:pt x="5616" y="4441"/>
                      <a:pt x="5610" y="4441"/>
                    </a:cubicBezTo>
                    <a:cubicBezTo>
                      <a:pt x="5592" y="4441"/>
                      <a:pt x="5552" y="4425"/>
                      <a:pt x="5533" y="4387"/>
                    </a:cubicBezTo>
                    <a:cubicBezTo>
                      <a:pt x="5496" y="4338"/>
                      <a:pt x="5472" y="4288"/>
                      <a:pt x="5447" y="4227"/>
                    </a:cubicBezTo>
                    <a:cubicBezTo>
                      <a:pt x="5410" y="4128"/>
                      <a:pt x="5398" y="4116"/>
                      <a:pt x="5361" y="4116"/>
                    </a:cubicBezTo>
                    <a:cubicBezTo>
                      <a:pt x="5324" y="4116"/>
                      <a:pt x="5299" y="4103"/>
                      <a:pt x="5213" y="3943"/>
                    </a:cubicBezTo>
                    <a:cubicBezTo>
                      <a:pt x="5166" y="3868"/>
                      <a:pt x="5153" y="3841"/>
                      <a:pt x="5157" y="3841"/>
                    </a:cubicBezTo>
                    <a:cubicBezTo>
                      <a:pt x="5161" y="3841"/>
                      <a:pt x="5187" y="3874"/>
                      <a:pt x="5213" y="3906"/>
                    </a:cubicBezTo>
                    <a:cubicBezTo>
                      <a:pt x="5250" y="3943"/>
                      <a:pt x="5299" y="3980"/>
                      <a:pt x="5361" y="3980"/>
                    </a:cubicBezTo>
                    <a:cubicBezTo>
                      <a:pt x="5410" y="3980"/>
                      <a:pt x="5459" y="3956"/>
                      <a:pt x="5435" y="3882"/>
                    </a:cubicBezTo>
                    <a:cubicBezTo>
                      <a:pt x="5410" y="3808"/>
                      <a:pt x="5324" y="3795"/>
                      <a:pt x="5385" y="3795"/>
                    </a:cubicBezTo>
                    <a:cubicBezTo>
                      <a:pt x="5394" y="3797"/>
                      <a:pt x="5399" y="3798"/>
                      <a:pt x="5403" y="3798"/>
                    </a:cubicBezTo>
                    <a:cubicBezTo>
                      <a:pt x="5426" y="3798"/>
                      <a:pt x="5366" y="3766"/>
                      <a:pt x="5398" y="3734"/>
                    </a:cubicBezTo>
                    <a:cubicBezTo>
                      <a:pt x="5435" y="3709"/>
                      <a:pt x="5398" y="3672"/>
                      <a:pt x="5447" y="3672"/>
                    </a:cubicBezTo>
                    <a:cubicBezTo>
                      <a:pt x="5509" y="3672"/>
                      <a:pt x="5521" y="3697"/>
                      <a:pt x="5570" y="3771"/>
                    </a:cubicBezTo>
                    <a:cubicBezTo>
                      <a:pt x="5619" y="3845"/>
                      <a:pt x="5644" y="3795"/>
                      <a:pt x="5693" y="3845"/>
                    </a:cubicBezTo>
                    <a:cubicBezTo>
                      <a:pt x="5705" y="3864"/>
                      <a:pt x="5717" y="3871"/>
                      <a:pt x="5729" y="3871"/>
                    </a:cubicBezTo>
                    <a:cubicBezTo>
                      <a:pt x="5755" y="3871"/>
                      <a:pt x="5783" y="3837"/>
                      <a:pt x="5817" y="3820"/>
                    </a:cubicBezTo>
                    <a:cubicBezTo>
                      <a:pt x="5833" y="3808"/>
                      <a:pt x="5845" y="3802"/>
                      <a:pt x="5853" y="3802"/>
                    </a:cubicBezTo>
                    <a:cubicBezTo>
                      <a:pt x="5867" y="3802"/>
                      <a:pt x="5862" y="3824"/>
                      <a:pt x="5829" y="3857"/>
                    </a:cubicBezTo>
                    <a:cubicBezTo>
                      <a:pt x="5767" y="3919"/>
                      <a:pt x="5792" y="3894"/>
                      <a:pt x="5743" y="3943"/>
                    </a:cubicBezTo>
                    <a:cubicBezTo>
                      <a:pt x="5730" y="3956"/>
                      <a:pt x="5733" y="3962"/>
                      <a:pt x="5749" y="3962"/>
                    </a:cubicBezTo>
                    <a:cubicBezTo>
                      <a:pt x="5781" y="3962"/>
                      <a:pt x="5866" y="3935"/>
                      <a:pt x="5989" y="3869"/>
                    </a:cubicBezTo>
                    <a:cubicBezTo>
                      <a:pt x="6051" y="3835"/>
                      <a:pt x="6081" y="3822"/>
                      <a:pt x="6091" y="3822"/>
                    </a:cubicBezTo>
                    <a:cubicBezTo>
                      <a:pt x="6114" y="3822"/>
                      <a:pt x="6040" y="3885"/>
                      <a:pt x="5989" y="3919"/>
                    </a:cubicBezTo>
                    <a:cubicBezTo>
                      <a:pt x="5928" y="3956"/>
                      <a:pt x="5866" y="3931"/>
                      <a:pt x="5854" y="4042"/>
                    </a:cubicBezTo>
                    <a:cubicBezTo>
                      <a:pt x="5848" y="4086"/>
                      <a:pt x="5857" y="4098"/>
                      <a:pt x="5874" y="4098"/>
                    </a:cubicBezTo>
                    <a:cubicBezTo>
                      <a:pt x="5896" y="4098"/>
                      <a:pt x="5930" y="4079"/>
                      <a:pt x="5964" y="4079"/>
                    </a:cubicBezTo>
                    <a:cubicBezTo>
                      <a:pt x="6026" y="4079"/>
                      <a:pt x="5964" y="4128"/>
                      <a:pt x="5964" y="4190"/>
                    </a:cubicBezTo>
                    <a:cubicBezTo>
                      <a:pt x="5964" y="4229"/>
                      <a:pt x="5978" y="4244"/>
                      <a:pt x="5995" y="4244"/>
                    </a:cubicBezTo>
                    <a:cubicBezTo>
                      <a:pt x="6010" y="4244"/>
                      <a:pt x="6027" y="4232"/>
                      <a:pt x="6038" y="4214"/>
                    </a:cubicBezTo>
                    <a:cubicBezTo>
                      <a:pt x="6048" y="4204"/>
                      <a:pt x="6053" y="4200"/>
                      <a:pt x="6054" y="4200"/>
                    </a:cubicBezTo>
                    <a:lnTo>
                      <a:pt x="6054" y="4200"/>
                    </a:lnTo>
                    <a:cubicBezTo>
                      <a:pt x="6057" y="4200"/>
                      <a:pt x="6035" y="4234"/>
                      <a:pt x="6026" y="4288"/>
                    </a:cubicBezTo>
                    <a:cubicBezTo>
                      <a:pt x="6020" y="4319"/>
                      <a:pt x="6029" y="4334"/>
                      <a:pt x="6043" y="4334"/>
                    </a:cubicBezTo>
                    <a:cubicBezTo>
                      <a:pt x="6057" y="4334"/>
                      <a:pt x="6075" y="4319"/>
                      <a:pt x="6088" y="4288"/>
                    </a:cubicBezTo>
                    <a:cubicBezTo>
                      <a:pt x="6102" y="4260"/>
                      <a:pt x="6112" y="4250"/>
                      <a:pt x="6123" y="4250"/>
                    </a:cubicBezTo>
                    <a:cubicBezTo>
                      <a:pt x="6141" y="4250"/>
                      <a:pt x="6160" y="4278"/>
                      <a:pt x="6199" y="4301"/>
                    </a:cubicBezTo>
                    <a:cubicBezTo>
                      <a:pt x="6260" y="4338"/>
                      <a:pt x="6273" y="4362"/>
                      <a:pt x="6334" y="4412"/>
                    </a:cubicBezTo>
                    <a:cubicBezTo>
                      <a:pt x="6346" y="4417"/>
                      <a:pt x="6354" y="4420"/>
                      <a:pt x="6359" y="4420"/>
                    </a:cubicBezTo>
                    <a:cubicBezTo>
                      <a:pt x="6387" y="4420"/>
                      <a:pt x="6334" y="4341"/>
                      <a:pt x="6334" y="4227"/>
                    </a:cubicBezTo>
                    <a:cubicBezTo>
                      <a:pt x="6334" y="4172"/>
                      <a:pt x="6334" y="4154"/>
                      <a:pt x="6337" y="4154"/>
                    </a:cubicBezTo>
                    <a:cubicBezTo>
                      <a:pt x="6341" y="4154"/>
                      <a:pt x="6351" y="4182"/>
                      <a:pt x="6371" y="4202"/>
                    </a:cubicBezTo>
                    <a:cubicBezTo>
                      <a:pt x="6379" y="4208"/>
                      <a:pt x="6386" y="4211"/>
                      <a:pt x="6391" y="4211"/>
                    </a:cubicBezTo>
                    <a:cubicBezTo>
                      <a:pt x="6419" y="4211"/>
                      <a:pt x="6412" y="4139"/>
                      <a:pt x="6371" y="4067"/>
                    </a:cubicBezTo>
                    <a:cubicBezTo>
                      <a:pt x="6351" y="4026"/>
                      <a:pt x="6342" y="4008"/>
                      <a:pt x="6348" y="4008"/>
                    </a:cubicBezTo>
                    <a:cubicBezTo>
                      <a:pt x="6353" y="4008"/>
                      <a:pt x="6368" y="4020"/>
                      <a:pt x="6396" y="4042"/>
                    </a:cubicBezTo>
                    <a:cubicBezTo>
                      <a:pt x="6416" y="4068"/>
                      <a:pt x="6446" y="4081"/>
                      <a:pt x="6476" y="4081"/>
                    </a:cubicBezTo>
                    <a:cubicBezTo>
                      <a:pt x="6501" y="4081"/>
                      <a:pt x="6526" y="4071"/>
                      <a:pt x="6544" y="4054"/>
                    </a:cubicBezTo>
                    <a:cubicBezTo>
                      <a:pt x="6593" y="4030"/>
                      <a:pt x="6568" y="4005"/>
                      <a:pt x="6507" y="3943"/>
                    </a:cubicBezTo>
                    <a:cubicBezTo>
                      <a:pt x="6474" y="3917"/>
                      <a:pt x="6476" y="3902"/>
                      <a:pt x="6494" y="3902"/>
                    </a:cubicBezTo>
                    <a:cubicBezTo>
                      <a:pt x="6510" y="3902"/>
                      <a:pt x="6539" y="3914"/>
                      <a:pt x="6568" y="3943"/>
                    </a:cubicBezTo>
                    <a:cubicBezTo>
                      <a:pt x="6593" y="3964"/>
                      <a:pt x="6605" y="3971"/>
                      <a:pt x="6612" y="3971"/>
                    </a:cubicBezTo>
                    <a:cubicBezTo>
                      <a:pt x="6624" y="3971"/>
                      <a:pt x="6613" y="3943"/>
                      <a:pt x="6630" y="3943"/>
                    </a:cubicBezTo>
                    <a:cubicBezTo>
                      <a:pt x="6654" y="3943"/>
                      <a:pt x="6679" y="3919"/>
                      <a:pt x="6618" y="3869"/>
                    </a:cubicBezTo>
                    <a:cubicBezTo>
                      <a:pt x="6568" y="3808"/>
                      <a:pt x="6667" y="3795"/>
                      <a:pt x="6753" y="3795"/>
                    </a:cubicBezTo>
                    <a:cubicBezTo>
                      <a:pt x="6839" y="3795"/>
                      <a:pt x="6827" y="3771"/>
                      <a:pt x="6778" y="3734"/>
                    </a:cubicBezTo>
                    <a:cubicBezTo>
                      <a:pt x="6731" y="3696"/>
                      <a:pt x="6748" y="3680"/>
                      <a:pt x="6770" y="3680"/>
                    </a:cubicBezTo>
                    <a:cubicBezTo>
                      <a:pt x="6777" y="3680"/>
                      <a:pt x="6784" y="3682"/>
                      <a:pt x="6790" y="3685"/>
                    </a:cubicBezTo>
                    <a:cubicBezTo>
                      <a:pt x="6798" y="3688"/>
                      <a:pt x="6808" y="3691"/>
                      <a:pt x="6817" y="3691"/>
                    </a:cubicBezTo>
                    <a:cubicBezTo>
                      <a:pt x="6838" y="3691"/>
                      <a:pt x="6856" y="3678"/>
                      <a:pt x="6839" y="3635"/>
                    </a:cubicBezTo>
                    <a:cubicBezTo>
                      <a:pt x="6827" y="3561"/>
                      <a:pt x="6753" y="3524"/>
                      <a:pt x="6728" y="3450"/>
                    </a:cubicBezTo>
                    <a:cubicBezTo>
                      <a:pt x="6720" y="3426"/>
                      <a:pt x="6712" y="3418"/>
                      <a:pt x="6703" y="3418"/>
                    </a:cubicBezTo>
                    <a:cubicBezTo>
                      <a:pt x="6684" y="3418"/>
                      <a:pt x="6659" y="3454"/>
                      <a:pt x="6618" y="3463"/>
                    </a:cubicBezTo>
                    <a:cubicBezTo>
                      <a:pt x="6593" y="3469"/>
                      <a:pt x="6571" y="3475"/>
                      <a:pt x="6561" y="3475"/>
                    </a:cubicBezTo>
                    <a:cubicBezTo>
                      <a:pt x="6550" y="3475"/>
                      <a:pt x="6550" y="3469"/>
                      <a:pt x="6568" y="3450"/>
                    </a:cubicBezTo>
                    <a:cubicBezTo>
                      <a:pt x="6589" y="3429"/>
                      <a:pt x="6602" y="3399"/>
                      <a:pt x="6581" y="3399"/>
                    </a:cubicBezTo>
                    <a:cubicBezTo>
                      <a:pt x="6577" y="3399"/>
                      <a:pt x="6573" y="3399"/>
                      <a:pt x="6568" y="3401"/>
                    </a:cubicBezTo>
                    <a:cubicBezTo>
                      <a:pt x="6562" y="3403"/>
                      <a:pt x="6556" y="3404"/>
                      <a:pt x="6549" y="3404"/>
                    </a:cubicBezTo>
                    <a:cubicBezTo>
                      <a:pt x="6514" y="3404"/>
                      <a:pt x="6470" y="3379"/>
                      <a:pt x="6408" y="3327"/>
                    </a:cubicBezTo>
                    <a:cubicBezTo>
                      <a:pt x="6377" y="3303"/>
                      <a:pt x="6359" y="3296"/>
                      <a:pt x="6331" y="3296"/>
                    </a:cubicBezTo>
                    <a:cubicBezTo>
                      <a:pt x="6303" y="3296"/>
                      <a:pt x="6266" y="3303"/>
                      <a:pt x="6199" y="3303"/>
                    </a:cubicBezTo>
                    <a:cubicBezTo>
                      <a:pt x="6063" y="3290"/>
                      <a:pt x="6125" y="3303"/>
                      <a:pt x="6149" y="3253"/>
                    </a:cubicBezTo>
                    <a:cubicBezTo>
                      <a:pt x="6174" y="3216"/>
                      <a:pt x="6174" y="3216"/>
                      <a:pt x="6125" y="3167"/>
                    </a:cubicBezTo>
                    <a:cubicBezTo>
                      <a:pt x="6102" y="3137"/>
                      <a:pt x="6066" y="3121"/>
                      <a:pt x="6031" y="3121"/>
                    </a:cubicBezTo>
                    <a:cubicBezTo>
                      <a:pt x="6007" y="3121"/>
                      <a:pt x="5984" y="3128"/>
                      <a:pt x="5964" y="3142"/>
                    </a:cubicBezTo>
                    <a:cubicBezTo>
                      <a:pt x="5953" y="3149"/>
                      <a:pt x="5944" y="3152"/>
                      <a:pt x="5938" y="3152"/>
                    </a:cubicBezTo>
                    <a:cubicBezTo>
                      <a:pt x="5911" y="3152"/>
                      <a:pt x="5928" y="3096"/>
                      <a:pt x="5928" y="3056"/>
                    </a:cubicBezTo>
                    <a:cubicBezTo>
                      <a:pt x="5928" y="3038"/>
                      <a:pt x="5924" y="3030"/>
                      <a:pt x="5919" y="3030"/>
                    </a:cubicBezTo>
                    <a:cubicBezTo>
                      <a:pt x="5906" y="3030"/>
                      <a:pt x="5883" y="3071"/>
                      <a:pt x="5866" y="3105"/>
                    </a:cubicBezTo>
                    <a:cubicBezTo>
                      <a:pt x="5862" y="3113"/>
                      <a:pt x="5859" y="3116"/>
                      <a:pt x="5856" y="3116"/>
                    </a:cubicBezTo>
                    <a:cubicBezTo>
                      <a:pt x="5838" y="3116"/>
                      <a:pt x="5831" y="3015"/>
                      <a:pt x="5841" y="2995"/>
                    </a:cubicBezTo>
                    <a:cubicBezTo>
                      <a:pt x="5841" y="2992"/>
                      <a:pt x="5839" y="2991"/>
                      <a:pt x="5836" y="2991"/>
                    </a:cubicBezTo>
                    <a:cubicBezTo>
                      <a:pt x="5820" y="2991"/>
                      <a:pt x="5771" y="3015"/>
                      <a:pt x="5730" y="3056"/>
                    </a:cubicBezTo>
                    <a:cubicBezTo>
                      <a:pt x="5724" y="3063"/>
                      <a:pt x="5718" y="3065"/>
                      <a:pt x="5712" y="3065"/>
                    </a:cubicBezTo>
                    <a:cubicBezTo>
                      <a:pt x="5674" y="3065"/>
                      <a:pt x="5650" y="2939"/>
                      <a:pt x="5607" y="2896"/>
                    </a:cubicBezTo>
                    <a:cubicBezTo>
                      <a:pt x="5533" y="2847"/>
                      <a:pt x="5459" y="2810"/>
                      <a:pt x="5373" y="2810"/>
                    </a:cubicBezTo>
                    <a:cubicBezTo>
                      <a:pt x="5287" y="2785"/>
                      <a:pt x="5238" y="2711"/>
                      <a:pt x="5164" y="2711"/>
                    </a:cubicBezTo>
                    <a:cubicBezTo>
                      <a:pt x="5102" y="2711"/>
                      <a:pt x="5077" y="2637"/>
                      <a:pt x="5127" y="2600"/>
                    </a:cubicBezTo>
                    <a:cubicBezTo>
                      <a:pt x="5176" y="2576"/>
                      <a:pt x="5213" y="2539"/>
                      <a:pt x="5262" y="2514"/>
                    </a:cubicBezTo>
                    <a:cubicBezTo>
                      <a:pt x="5299" y="2477"/>
                      <a:pt x="5225" y="2477"/>
                      <a:pt x="5139" y="2477"/>
                    </a:cubicBezTo>
                    <a:cubicBezTo>
                      <a:pt x="5053" y="2477"/>
                      <a:pt x="5053" y="2477"/>
                      <a:pt x="5090" y="2452"/>
                    </a:cubicBezTo>
                    <a:cubicBezTo>
                      <a:pt x="5127" y="2425"/>
                      <a:pt x="5171" y="2411"/>
                      <a:pt x="5221" y="2411"/>
                    </a:cubicBezTo>
                    <a:cubicBezTo>
                      <a:pt x="5238" y="2411"/>
                      <a:pt x="5256" y="2412"/>
                      <a:pt x="5274" y="2415"/>
                    </a:cubicBezTo>
                    <a:cubicBezTo>
                      <a:pt x="5324" y="2422"/>
                      <a:pt x="5370" y="2425"/>
                      <a:pt x="5416" y="2425"/>
                    </a:cubicBezTo>
                    <a:cubicBezTo>
                      <a:pt x="5462" y="2425"/>
                      <a:pt x="5509" y="2422"/>
                      <a:pt x="5558" y="2415"/>
                    </a:cubicBezTo>
                    <a:cubicBezTo>
                      <a:pt x="5632" y="2403"/>
                      <a:pt x="5533" y="2342"/>
                      <a:pt x="5472" y="2329"/>
                    </a:cubicBezTo>
                    <a:cubicBezTo>
                      <a:pt x="5398" y="2305"/>
                      <a:pt x="5262" y="2305"/>
                      <a:pt x="5213" y="2280"/>
                    </a:cubicBezTo>
                    <a:cubicBezTo>
                      <a:pt x="5141" y="2262"/>
                      <a:pt x="5069" y="2250"/>
                      <a:pt x="4996" y="2250"/>
                    </a:cubicBezTo>
                    <a:cubicBezTo>
                      <a:pt x="4970" y="2250"/>
                      <a:pt x="4944" y="2252"/>
                      <a:pt x="4917" y="2255"/>
                    </a:cubicBezTo>
                    <a:cubicBezTo>
                      <a:pt x="4782" y="2255"/>
                      <a:pt x="5053" y="2218"/>
                      <a:pt x="5127" y="2218"/>
                    </a:cubicBezTo>
                    <a:cubicBezTo>
                      <a:pt x="5188" y="2218"/>
                      <a:pt x="5188" y="2181"/>
                      <a:pt x="5274" y="2157"/>
                    </a:cubicBezTo>
                    <a:cubicBezTo>
                      <a:pt x="5303" y="2142"/>
                      <a:pt x="5336" y="2136"/>
                      <a:pt x="5369" y="2136"/>
                    </a:cubicBezTo>
                    <a:cubicBezTo>
                      <a:pt x="5392" y="2136"/>
                      <a:pt x="5414" y="2139"/>
                      <a:pt x="5435" y="2144"/>
                    </a:cubicBezTo>
                    <a:cubicBezTo>
                      <a:pt x="5509" y="2144"/>
                      <a:pt x="5299" y="1898"/>
                      <a:pt x="5250" y="1861"/>
                    </a:cubicBezTo>
                    <a:cubicBezTo>
                      <a:pt x="5241" y="1856"/>
                      <a:pt x="5232" y="1854"/>
                      <a:pt x="5225" y="1854"/>
                    </a:cubicBezTo>
                    <a:cubicBezTo>
                      <a:pt x="5192" y="1854"/>
                      <a:pt x="5176" y="1893"/>
                      <a:pt x="5176" y="1923"/>
                    </a:cubicBezTo>
                    <a:cubicBezTo>
                      <a:pt x="5176" y="1960"/>
                      <a:pt x="5151" y="1984"/>
                      <a:pt x="4905" y="2095"/>
                    </a:cubicBezTo>
                    <a:cubicBezTo>
                      <a:pt x="4836" y="2129"/>
                      <a:pt x="4807" y="2142"/>
                      <a:pt x="4801" y="2142"/>
                    </a:cubicBezTo>
                    <a:cubicBezTo>
                      <a:pt x="4786" y="2142"/>
                      <a:pt x="4931" y="2058"/>
                      <a:pt x="4966" y="2058"/>
                    </a:cubicBezTo>
                    <a:cubicBezTo>
                      <a:pt x="5003" y="2046"/>
                      <a:pt x="5090" y="1972"/>
                      <a:pt x="5077" y="1947"/>
                    </a:cubicBezTo>
                    <a:cubicBezTo>
                      <a:pt x="5070" y="1940"/>
                      <a:pt x="5029" y="1898"/>
                      <a:pt x="4965" y="1898"/>
                    </a:cubicBezTo>
                    <a:cubicBezTo>
                      <a:pt x="4921" y="1898"/>
                      <a:pt x="4867" y="1918"/>
                      <a:pt x="4806" y="1984"/>
                    </a:cubicBezTo>
                    <a:cubicBezTo>
                      <a:pt x="4751" y="2044"/>
                      <a:pt x="4722" y="2066"/>
                      <a:pt x="4713" y="2066"/>
                    </a:cubicBezTo>
                    <a:cubicBezTo>
                      <a:pt x="4699" y="2066"/>
                      <a:pt x="4726" y="2021"/>
                      <a:pt x="4769" y="1984"/>
                    </a:cubicBezTo>
                    <a:cubicBezTo>
                      <a:pt x="4843" y="1923"/>
                      <a:pt x="4917" y="1873"/>
                      <a:pt x="4991" y="1849"/>
                    </a:cubicBezTo>
                    <a:cubicBezTo>
                      <a:pt x="5065" y="1836"/>
                      <a:pt x="5127" y="1799"/>
                      <a:pt x="5102" y="1738"/>
                    </a:cubicBezTo>
                    <a:cubicBezTo>
                      <a:pt x="5085" y="1687"/>
                      <a:pt x="5033" y="1654"/>
                      <a:pt x="4943" y="1654"/>
                    </a:cubicBezTo>
                    <a:cubicBezTo>
                      <a:pt x="4901" y="1654"/>
                      <a:pt x="4852" y="1661"/>
                      <a:pt x="4794" y="1676"/>
                    </a:cubicBezTo>
                    <a:cubicBezTo>
                      <a:pt x="4752" y="1687"/>
                      <a:pt x="4727" y="1692"/>
                      <a:pt x="4716" y="1692"/>
                    </a:cubicBezTo>
                    <a:cubicBezTo>
                      <a:pt x="4675" y="1692"/>
                      <a:pt x="4775" y="1637"/>
                      <a:pt x="4794" y="1590"/>
                    </a:cubicBezTo>
                    <a:cubicBezTo>
                      <a:pt x="4801" y="1568"/>
                      <a:pt x="4795" y="1559"/>
                      <a:pt x="4782" y="1559"/>
                    </a:cubicBezTo>
                    <a:cubicBezTo>
                      <a:pt x="4751" y="1559"/>
                      <a:pt x="4677" y="1608"/>
                      <a:pt x="4634" y="1652"/>
                    </a:cubicBezTo>
                    <a:cubicBezTo>
                      <a:pt x="4572" y="1713"/>
                      <a:pt x="4511" y="1713"/>
                      <a:pt x="4461" y="1886"/>
                    </a:cubicBezTo>
                    <a:cubicBezTo>
                      <a:pt x="4446" y="1932"/>
                      <a:pt x="4437" y="1949"/>
                      <a:pt x="4434" y="1949"/>
                    </a:cubicBezTo>
                    <a:cubicBezTo>
                      <a:pt x="4422" y="1949"/>
                      <a:pt x="4452" y="1787"/>
                      <a:pt x="4461" y="1750"/>
                    </a:cubicBezTo>
                    <a:cubicBezTo>
                      <a:pt x="4468" y="1736"/>
                      <a:pt x="4468" y="1730"/>
                      <a:pt x="4463" y="1730"/>
                    </a:cubicBezTo>
                    <a:cubicBezTo>
                      <a:pt x="4450" y="1730"/>
                      <a:pt x="4403" y="1768"/>
                      <a:pt x="4350" y="1812"/>
                    </a:cubicBezTo>
                    <a:cubicBezTo>
                      <a:pt x="4333" y="1823"/>
                      <a:pt x="4324" y="1828"/>
                      <a:pt x="4321" y="1828"/>
                    </a:cubicBezTo>
                    <a:cubicBezTo>
                      <a:pt x="4310" y="1828"/>
                      <a:pt x="4364" y="1773"/>
                      <a:pt x="4412" y="1725"/>
                    </a:cubicBezTo>
                    <a:cubicBezTo>
                      <a:pt x="4486" y="1676"/>
                      <a:pt x="4498" y="1713"/>
                      <a:pt x="4572" y="1627"/>
                    </a:cubicBezTo>
                    <a:cubicBezTo>
                      <a:pt x="4634" y="1541"/>
                      <a:pt x="4597" y="1541"/>
                      <a:pt x="4572" y="1479"/>
                    </a:cubicBezTo>
                    <a:cubicBezTo>
                      <a:pt x="4562" y="1459"/>
                      <a:pt x="4553" y="1451"/>
                      <a:pt x="4544" y="1451"/>
                    </a:cubicBezTo>
                    <a:cubicBezTo>
                      <a:pt x="4521" y="1451"/>
                      <a:pt x="4501" y="1511"/>
                      <a:pt x="4474" y="1565"/>
                    </a:cubicBezTo>
                    <a:cubicBezTo>
                      <a:pt x="4437" y="1627"/>
                      <a:pt x="4326" y="1602"/>
                      <a:pt x="4239" y="1652"/>
                    </a:cubicBezTo>
                    <a:cubicBezTo>
                      <a:pt x="4224" y="1660"/>
                      <a:pt x="4215" y="1664"/>
                      <a:pt x="4211" y="1664"/>
                    </a:cubicBezTo>
                    <a:cubicBezTo>
                      <a:pt x="4191" y="1664"/>
                      <a:pt x="4275" y="1586"/>
                      <a:pt x="4326" y="1565"/>
                    </a:cubicBezTo>
                    <a:cubicBezTo>
                      <a:pt x="4387" y="1528"/>
                      <a:pt x="4449" y="1516"/>
                      <a:pt x="4387" y="1504"/>
                    </a:cubicBezTo>
                    <a:cubicBezTo>
                      <a:pt x="4375" y="1502"/>
                      <a:pt x="4362" y="1501"/>
                      <a:pt x="4350" y="1501"/>
                    </a:cubicBezTo>
                    <a:cubicBezTo>
                      <a:pt x="4285" y="1501"/>
                      <a:pt x="4217" y="1526"/>
                      <a:pt x="4166" y="1578"/>
                    </a:cubicBezTo>
                    <a:cubicBezTo>
                      <a:pt x="4142" y="1595"/>
                      <a:pt x="4130" y="1602"/>
                      <a:pt x="4125" y="1602"/>
                    </a:cubicBezTo>
                    <a:cubicBezTo>
                      <a:pt x="4110" y="1602"/>
                      <a:pt x="4171" y="1532"/>
                      <a:pt x="4190" y="1504"/>
                    </a:cubicBezTo>
                    <a:cubicBezTo>
                      <a:pt x="4212" y="1481"/>
                      <a:pt x="4252" y="1477"/>
                      <a:pt x="4291" y="1477"/>
                    </a:cubicBezTo>
                    <a:cubicBezTo>
                      <a:pt x="4317" y="1477"/>
                      <a:pt x="4343" y="1479"/>
                      <a:pt x="4363" y="1479"/>
                    </a:cubicBezTo>
                    <a:cubicBezTo>
                      <a:pt x="4412" y="1479"/>
                      <a:pt x="4449" y="1442"/>
                      <a:pt x="4449" y="1368"/>
                    </a:cubicBezTo>
                    <a:cubicBezTo>
                      <a:pt x="4449" y="1294"/>
                      <a:pt x="4215" y="1208"/>
                      <a:pt x="4166" y="1208"/>
                    </a:cubicBezTo>
                    <a:cubicBezTo>
                      <a:pt x="4116" y="1220"/>
                      <a:pt x="4067" y="1233"/>
                      <a:pt x="4030" y="1270"/>
                    </a:cubicBezTo>
                    <a:cubicBezTo>
                      <a:pt x="4005" y="1307"/>
                      <a:pt x="4005" y="1368"/>
                      <a:pt x="3968" y="1467"/>
                    </a:cubicBezTo>
                    <a:cubicBezTo>
                      <a:pt x="3959" y="1489"/>
                      <a:pt x="3953" y="1497"/>
                      <a:pt x="3950" y="1497"/>
                    </a:cubicBezTo>
                    <a:cubicBezTo>
                      <a:pt x="3936" y="1497"/>
                      <a:pt x="3966" y="1349"/>
                      <a:pt x="3956" y="1319"/>
                    </a:cubicBezTo>
                    <a:cubicBezTo>
                      <a:pt x="3953" y="1311"/>
                      <a:pt x="3950" y="1307"/>
                      <a:pt x="3945" y="1307"/>
                    </a:cubicBezTo>
                    <a:cubicBezTo>
                      <a:pt x="3928" y="1307"/>
                      <a:pt x="3899" y="1358"/>
                      <a:pt x="3870" y="1454"/>
                    </a:cubicBezTo>
                    <a:cubicBezTo>
                      <a:pt x="3862" y="1477"/>
                      <a:pt x="3857" y="1486"/>
                      <a:pt x="3854" y="1486"/>
                    </a:cubicBezTo>
                    <a:cubicBezTo>
                      <a:pt x="3843" y="1486"/>
                      <a:pt x="3863" y="1348"/>
                      <a:pt x="3882" y="1319"/>
                    </a:cubicBezTo>
                    <a:cubicBezTo>
                      <a:pt x="3907" y="1282"/>
                      <a:pt x="3894" y="1233"/>
                      <a:pt x="3858" y="1220"/>
                    </a:cubicBezTo>
                    <a:cubicBezTo>
                      <a:pt x="3852" y="1215"/>
                      <a:pt x="3846" y="1212"/>
                      <a:pt x="3840" y="1212"/>
                    </a:cubicBezTo>
                    <a:cubicBezTo>
                      <a:pt x="3818" y="1212"/>
                      <a:pt x="3793" y="1252"/>
                      <a:pt x="3784" y="1368"/>
                    </a:cubicBezTo>
                    <a:cubicBezTo>
                      <a:pt x="3780" y="1411"/>
                      <a:pt x="3775" y="1428"/>
                      <a:pt x="3771" y="1428"/>
                    </a:cubicBezTo>
                    <a:cubicBezTo>
                      <a:pt x="3761" y="1428"/>
                      <a:pt x="3754" y="1330"/>
                      <a:pt x="3771" y="1270"/>
                    </a:cubicBezTo>
                    <a:cubicBezTo>
                      <a:pt x="3796" y="1183"/>
                      <a:pt x="3771" y="1183"/>
                      <a:pt x="3771" y="1159"/>
                    </a:cubicBezTo>
                    <a:cubicBezTo>
                      <a:pt x="3768" y="1147"/>
                      <a:pt x="3759" y="1143"/>
                      <a:pt x="3748" y="1143"/>
                    </a:cubicBezTo>
                    <a:cubicBezTo>
                      <a:pt x="3724" y="1143"/>
                      <a:pt x="3686" y="1166"/>
                      <a:pt x="3660" y="1183"/>
                    </a:cubicBezTo>
                    <a:cubicBezTo>
                      <a:pt x="3623" y="1208"/>
                      <a:pt x="3611" y="1294"/>
                      <a:pt x="3586" y="1343"/>
                    </a:cubicBezTo>
                    <a:cubicBezTo>
                      <a:pt x="3582" y="1350"/>
                      <a:pt x="3578" y="1353"/>
                      <a:pt x="3576" y="1353"/>
                    </a:cubicBezTo>
                    <a:cubicBezTo>
                      <a:pt x="3562" y="1353"/>
                      <a:pt x="3602" y="1228"/>
                      <a:pt x="3623" y="1196"/>
                    </a:cubicBezTo>
                    <a:cubicBezTo>
                      <a:pt x="3656" y="1153"/>
                      <a:pt x="3632" y="1119"/>
                      <a:pt x="3609" y="1119"/>
                    </a:cubicBezTo>
                    <a:cubicBezTo>
                      <a:pt x="3605" y="1119"/>
                      <a:pt x="3602" y="1120"/>
                      <a:pt x="3599" y="1122"/>
                    </a:cubicBezTo>
                    <a:cubicBezTo>
                      <a:pt x="3581" y="1139"/>
                      <a:pt x="3563" y="1183"/>
                      <a:pt x="3555" y="1183"/>
                    </a:cubicBezTo>
                    <a:cubicBezTo>
                      <a:pt x="3551" y="1183"/>
                      <a:pt x="3549" y="1176"/>
                      <a:pt x="3549" y="1159"/>
                    </a:cubicBezTo>
                    <a:cubicBezTo>
                      <a:pt x="3562" y="1097"/>
                      <a:pt x="3623" y="1109"/>
                      <a:pt x="3660" y="1085"/>
                    </a:cubicBezTo>
                    <a:cubicBezTo>
                      <a:pt x="3710" y="1060"/>
                      <a:pt x="3759" y="1048"/>
                      <a:pt x="3771" y="998"/>
                    </a:cubicBezTo>
                    <a:cubicBezTo>
                      <a:pt x="3784" y="949"/>
                      <a:pt x="3648" y="937"/>
                      <a:pt x="3549" y="937"/>
                    </a:cubicBezTo>
                    <a:cubicBezTo>
                      <a:pt x="3451" y="937"/>
                      <a:pt x="3513" y="937"/>
                      <a:pt x="3439" y="1023"/>
                    </a:cubicBezTo>
                    <a:cubicBezTo>
                      <a:pt x="3402" y="1066"/>
                      <a:pt x="3377" y="1082"/>
                      <a:pt x="3365" y="1082"/>
                    </a:cubicBezTo>
                    <a:cubicBezTo>
                      <a:pt x="3352" y="1082"/>
                      <a:pt x="3352" y="1066"/>
                      <a:pt x="3365" y="1048"/>
                    </a:cubicBezTo>
                    <a:cubicBezTo>
                      <a:pt x="3402" y="1011"/>
                      <a:pt x="3439" y="925"/>
                      <a:pt x="3402" y="925"/>
                    </a:cubicBezTo>
                    <a:cubicBezTo>
                      <a:pt x="3352" y="937"/>
                      <a:pt x="3291" y="974"/>
                      <a:pt x="3241" y="1011"/>
                    </a:cubicBezTo>
                    <a:cubicBezTo>
                      <a:pt x="3238" y="1014"/>
                      <a:pt x="3236" y="1016"/>
                      <a:pt x="3235" y="1016"/>
                    </a:cubicBezTo>
                    <a:cubicBezTo>
                      <a:pt x="3228" y="1016"/>
                      <a:pt x="3335" y="875"/>
                      <a:pt x="3402" y="875"/>
                    </a:cubicBezTo>
                    <a:cubicBezTo>
                      <a:pt x="3451" y="875"/>
                      <a:pt x="3500" y="863"/>
                      <a:pt x="3549" y="851"/>
                    </a:cubicBezTo>
                    <a:cubicBezTo>
                      <a:pt x="3562" y="838"/>
                      <a:pt x="3513" y="740"/>
                      <a:pt x="3451" y="727"/>
                    </a:cubicBezTo>
                    <a:cubicBezTo>
                      <a:pt x="3389" y="703"/>
                      <a:pt x="3328" y="690"/>
                      <a:pt x="3266" y="690"/>
                    </a:cubicBezTo>
                    <a:cubicBezTo>
                      <a:pt x="3229" y="690"/>
                      <a:pt x="3081" y="580"/>
                      <a:pt x="2995" y="567"/>
                    </a:cubicBezTo>
                    <a:cubicBezTo>
                      <a:pt x="2988" y="566"/>
                      <a:pt x="2982" y="566"/>
                      <a:pt x="2974" y="566"/>
                    </a:cubicBezTo>
                    <a:cubicBezTo>
                      <a:pt x="2904" y="566"/>
                      <a:pt x="2818" y="618"/>
                      <a:pt x="2773" y="629"/>
                    </a:cubicBezTo>
                    <a:cubicBezTo>
                      <a:pt x="2736" y="641"/>
                      <a:pt x="2712" y="690"/>
                      <a:pt x="2736" y="727"/>
                    </a:cubicBezTo>
                    <a:cubicBezTo>
                      <a:pt x="2749" y="777"/>
                      <a:pt x="2958" y="838"/>
                      <a:pt x="3007" y="863"/>
                    </a:cubicBezTo>
                    <a:cubicBezTo>
                      <a:pt x="3057" y="875"/>
                      <a:pt x="3007" y="888"/>
                      <a:pt x="2970" y="888"/>
                    </a:cubicBezTo>
                    <a:cubicBezTo>
                      <a:pt x="2909" y="875"/>
                      <a:pt x="2859" y="863"/>
                      <a:pt x="2810" y="838"/>
                    </a:cubicBezTo>
                    <a:cubicBezTo>
                      <a:pt x="2749" y="801"/>
                      <a:pt x="2687" y="777"/>
                      <a:pt x="2613" y="764"/>
                    </a:cubicBezTo>
                    <a:cubicBezTo>
                      <a:pt x="2576" y="764"/>
                      <a:pt x="2638" y="814"/>
                      <a:pt x="2687" y="863"/>
                    </a:cubicBezTo>
                    <a:cubicBezTo>
                      <a:pt x="2724" y="925"/>
                      <a:pt x="2859" y="1023"/>
                      <a:pt x="2884" y="1060"/>
                    </a:cubicBezTo>
                    <a:cubicBezTo>
                      <a:pt x="2890" y="1071"/>
                      <a:pt x="2884" y="1075"/>
                      <a:pt x="2872" y="1075"/>
                    </a:cubicBezTo>
                    <a:cubicBezTo>
                      <a:pt x="2829" y="1075"/>
                      <a:pt x="2698" y="1020"/>
                      <a:pt x="2650" y="1011"/>
                    </a:cubicBezTo>
                    <a:cubicBezTo>
                      <a:pt x="2588" y="998"/>
                      <a:pt x="2576" y="974"/>
                      <a:pt x="2601" y="937"/>
                    </a:cubicBezTo>
                    <a:cubicBezTo>
                      <a:pt x="2625" y="900"/>
                      <a:pt x="2613" y="888"/>
                      <a:pt x="2564" y="801"/>
                    </a:cubicBezTo>
                    <a:cubicBezTo>
                      <a:pt x="2551" y="780"/>
                      <a:pt x="2539" y="771"/>
                      <a:pt x="2527" y="771"/>
                    </a:cubicBezTo>
                    <a:cubicBezTo>
                      <a:pt x="2491" y="771"/>
                      <a:pt x="2456" y="848"/>
                      <a:pt x="2428" y="875"/>
                    </a:cubicBezTo>
                    <a:cubicBezTo>
                      <a:pt x="2420" y="888"/>
                      <a:pt x="2412" y="892"/>
                      <a:pt x="2402" y="892"/>
                    </a:cubicBezTo>
                    <a:cubicBezTo>
                      <a:pt x="2383" y="892"/>
                      <a:pt x="2358" y="875"/>
                      <a:pt x="2317" y="875"/>
                    </a:cubicBezTo>
                    <a:cubicBezTo>
                      <a:pt x="2256" y="875"/>
                      <a:pt x="2256" y="937"/>
                      <a:pt x="2206" y="962"/>
                    </a:cubicBezTo>
                    <a:cubicBezTo>
                      <a:pt x="2202" y="965"/>
                      <a:pt x="2198" y="966"/>
                      <a:pt x="2195" y="966"/>
                    </a:cubicBezTo>
                    <a:cubicBezTo>
                      <a:pt x="2162" y="966"/>
                      <a:pt x="2185" y="806"/>
                      <a:pt x="2219" y="727"/>
                    </a:cubicBezTo>
                    <a:cubicBezTo>
                      <a:pt x="2228" y="710"/>
                      <a:pt x="2229" y="703"/>
                      <a:pt x="2226" y="703"/>
                    </a:cubicBezTo>
                    <a:cubicBezTo>
                      <a:pt x="2216" y="703"/>
                      <a:pt x="2155" y="773"/>
                      <a:pt x="2108" y="801"/>
                    </a:cubicBezTo>
                    <a:cubicBezTo>
                      <a:pt x="2095" y="812"/>
                      <a:pt x="2087" y="816"/>
                      <a:pt x="2084" y="816"/>
                    </a:cubicBezTo>
                    <a:cubicBezTo>
                      <a:pt x="2071" y="816"/>
                      <a:pt x="2116" y="754"/>
                      <a:pt x="2145" y="715"/>
                    </a:cubicBezTo>
                    <a:cubicBezTo>
                      <a:pt x="2194" y="678"/>
                      <a:pt x="2256" y="641"/>
                      <a:pt x="2268" y="567"/>
                    </a:cubicBezTo>
                    <a:cubicBezTo>
                      <a:pt x="2280" y="481"/>
                      <a:pt x="2243" y="407"/>
                      <a:pt x="2169" y="358"/>
                    </a:cubicBezTo>
                    <a:cubicBezTo>
                      <a:pt x="2133" y="333"/>
                      <a:pt x="2096" y="284"/>
                      <a:pt x="2083" y="173"/>
                    </a:cubicBezTo>
                    <a:cubicBezTo>
                      <a:pt x="2071" y="62"/>
                      <a:pt x="1948" y="37"/>
                      <a:pt x="1800" y="37"/>
                    </a:cubicBezTo>
                    <a:cubicBezTo>
                      <a:pt x="1689" y="37"/>
                      <a:pt x="1578" y="87"/>
                      <a:pt x="1504" y="173"/>
                    </a:cubicBezTo>
                    <a:cubicBezTo>
                      <a:pt x="1455" y="210"/>
                      <a:pt x="1504" y="185"/>
                      <a:pt x="1516" y="247"/>
                    </a:cubicBezTo>
                    <a:cubicBezTo>
                      <a:pt x="1520" y="260"/>
                      <a:pt x="1520" y="265"/>
                      <a:pt x="1517" y="265"/>
                    </a:cubicBezTo>
                    <a:cubicBezTo>
                      <a:pt x="1510" y="265"/>
                      <a:pt x="1485" y="228"/>
                      <a:pt x="1467" y="210"/>
                    </a:cubicBezTo>
                    <a:cubicBezTo>
                      <a:pt x="1458" y="196"/>
                      <a:pt x="1449" y="191"/>
                      <a:pt x="1438" y="191"/>
                    </a:cubicBezTo>
                    <a:cubicBezTo>
                      <a:pt x="1419" y="191"/>
                      <a:pt x="1395" y="207"/>
                      <a:pt x="1356" y="222"/>
                    </a:cubicBezTo>
                    <a:cubicBezTo>
                      <a:pt x="1295" y="253"/>
                      <a:pt x="1318" y="275"/>
                      <a:pt x="1300" y="275"/>
                    </a:cubicBezTo>
                    <a:cubicBezTo>
                      <a:pt x="1297" y="275"/>
                      <a:pt x="1291" y="274"/>
                      <a:pt x="1282" y="272"/>
                    </a:cubicBezTo>
                    <a:cubicBezTo>
                      <a:pt x="1255" y="253"/>
                      <a:pt x="1248" y="242"/>
                      <a:pt x="1227" y="242"/>
                    </a:cubicBezTo>
                    <a:cubicBezTo>
                      <a:pt x="1219" y="242"/>
                      <a:pt x="1209" y="244"/>
                      <a:pt x="1196" y="247"/>
                    </a:cubicBezTo>
                    <a:cubicBezTo>
                      <a:pt x="1147" y="247"/>
                      <a:pt x="1208" y="321"/>
                      <a:pt x="1332" y="382"/>
                    </a:cubicBezTo>
                    <a:cubicBezTo>
                      <a:pt x="1373" y="403"/>
                      <a:pt x="1371" y="410"/>
                      <a:pt x="1349" y="410"/>
                    </a:cubicBezTo>
                    <a:cubicBezTo>
                      <a:pt x="1304" y="410"/>
                      <a:pt x="1176" y="382"/>
                      <a:pt x="1134" y="382"/>
                    </a:cubicBezTo>
                    <a:cubicBezTo>
                      <a:pt x="1061" y="382"/>
                      <a:pt x="1221" y="456"/>
                      <a:pt x="1344" y="530"/>
                    </a:cubicBezTo>
                    <a:cubicBezTo>
                      <a:pt x="1379" y="551"/>
                      <a:pt x="1383" y="559"/>
                      <a:pt x="1370" y="559"/>
                    </a:cubicBezTo>
                    <a:cubicBezTo>
                      <a:pt x="1335" y="559"/>
                      <a:pt x="1187" y="507"/>
                      <a:pt x="1134" y="481"/>
                    </a:cubicBezTo>
                    <a:cubicBezTo>
                      <a:pt x="1115" y="468"/>
                      <a:pt x="1100" y="463"/>
                      <a:pt x="1089" y="463"/>
                    </a:cubicBezTo>
                    <a:cubicBezTo>
                      <a:pt x="1059" y="463"/>
                      <a:pt x="1054" y="503"/>
                      <a:pt x="1036" y="530"/>
                    </a:cubicBezTo>
                    <a:cubicBezTo>
                      <a:pt x="999" y="580"/>
                      <a:pt x="1036" y="580"/>
                      <a:pt x="1048" y="641"/>
                    </a:cubicBezTo>
                    <a:cubicBezTo>
                      <a:pt x="1073" y="715"/>
                      <a:pt x="1184" y="752"/>
                      <a:pt x="1245" y="752"/>
                    </a:cubicBezTo>
                    <a:cubicBezTo>
                      <a:pt x="1295" y="752"/>
                      <a:pt x="1307" y="777"/>
                      <a:pt x="1282" y="789"/>
                    </a:cubicBezTo>
                    <a:cubicBezTo>
                      <a:pt x="1270" y="801"/>
                      <a:pt x="1332" y="912"/>
                      <a:pt x="1381" y="974"/>
                    </a:cubicBezTo>
                    <a:cubicBezTo>
                      <a:pt x="1387" y="980"/>
                      <a:pt x="1389" y="982"/>
                      <a:pt x="1389" y="982"/>
                    </a:cubicBezTo>
                    <a:cubicBezTo>
                      <a:pt x="1386" y="982"/>
                      <a:pt x="1229" y="838"/>
                      <a:pt x="1196" y="838"/>
                    </a:cubicBezTo>
                    <a:cubicBezTo>
                      <a:pt x="1190" y="836"/>
                      <a:pt x="1183" y="835"/>
                      <a:pt x="1176" y="835"/>
                    </a:cubicBezTo>
                    <a:cubicBezTo>
                      <a:pt x="1143" y="835"/>
                      <a:pt x="1108" y="857"/>
                      <a:pt x="1098" y="888"/>
                    </a:cubicBezTo>
                    <a:cubicBezTo>
                      <a:pt x="1061" y="937"/>
                      <a:pt x="1036" y="937"/>
                      <a:pt x="950" y="949"/>
                    </a:cubicBezTo>
                    <a:cubicBezTo>
                      <a:pt x="876" y="962"/>
                      <a:pt x="1159" y="1146"/>
                      <a:pt x="1233" y="1171"/>
                    </a:cubicBezTo>
                    <a:cubicBezTo>
                      <a:pt x="1307" y="1196"/>
                      <a:pt x="1307" y="1208"/>
                      <a:pt x="1295" y="1257"/>
                    </a:cubicBezTo>
                    <a:cubicBezTo>
                      <a:pt x="1270" y="1294"/>
                      <a:pt x="1233" y="1307"/>
                      <a:pt x="1233" y="1331"/>
                    </a:cubicBezTo>
                    <a:cubicBezTo>
                      <a:pt x="1258" y="1368"/>
                      <a:pt x="1258" y="1417"/>
                      <a:pt x="1258" y="1467"/>
                    </a:cubicBezTo>
                    <a:cubicBezTo>
                      <a:pt x="1253" y="1498"/>
                      <a:pt x="1247" y="1509"/>
                      <a:pt x="1241" y="1509"/>
                    </a:cubicBezTo>
                    <a:cubicBezTo>
                      <a:pt x="1233" y="1509"/>
                      <a:pt x="1223" y="1488"/>
                      <a:pt x="1208" y="1467"/>
                    </a:cubicBezTo>
                    <a:cubicBezTo>
                      <a:pt x="1171" y="1430"/>
                      <a:pt x="1122" y="1405"/>
                      <a:pt x="1073" y="1405"/>
                    </a:cubicBezTo>
                    <a:cubicBezTo>
                      <a:pt x="1024" y="1393"/>
                      <a:pt x="1098" y="1368"/>
                      <a:pt x="1134" y="1368"/>
                    </a:cubicBezTo>
                    <a:cubicBezTo>
                      <a:pt x="1184" y="1356"/>
                      <a:pt x="1196" y="1343"/>
                      <a:pt x="1196" y="1307"/>
                    </a:cubicBezTo>
                    <a:cubicBezTo>
                      <a:pt x="1110" y="1208"/>
                      <a:pt x="1024" y="1109"/>
                      <a:pt x="925" y="1035"/>
                    </a:cubicBezTo>
                    <a:cubicBezTo>
                      <a:pt x="876" y="986"/>
                      <a:pt x="839" y="912"/>
                      <a:pt x="839" y="851"/>
                    </a:cubicBezTo>
                    <a:cubicBezTo>
                      <a:pt x="839" y="777"/>
                      <a:pt x="888" y="727"/>
                      <a:pt x="863" y="690"/>
                    </a:cubicBezTo>
                    <a:cubicBezTo>
                      <a:pt x="851" y="666"/>
                      <a:pt x="789" y="592"/>
                      <a:pt x="789" y="543"/>
                    </a:cubicBezTo>
                    <a:cubicBezTo>
                      <a:pt x="863" y="345"/>
                      <a:pt x="1011" y="185"/>
                      <a:pt x="1196" y="74"/>
                    </a:cubicBezTo>
                    <a:cubicBezTo>
                      <a:pt x="1233" y="62"/>
                      <a:pt x="1098" y="0"/>
                      <a:pt x="101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6929;p54"/>
              <p:cNvSpPr/>
              <p:nvPr/>
            </p:nvSpPr>
            <p:spPr>
              <a:xfrm>
                <a:off x="3090475" y="4524650"/>
                <a:ext cx="6475" cy="2725"/>
              </a:xfrm>
              <a:custGeom>
                <a:avLst/>
                <a:gdLst/>
                <a:ahLst/>
                <a:cxnLst/>
                <a:rect l="l" t="t" r="r" b="b"/>
                <a:pathLst>
                  <a:path w="259" h="109" extrusionOk="0">
                    <a:moveTo>
                      <a:pt x="108" y="1"/>
                    </a:moveTo>
                    <a:cubicBezTo>
                      <a:pt x="93" y="1"/>
                      <a:pt x="79" y="2"/>
                      <a:pt x="66" y="4"/>
                    </a:cubicBezTo>
                    <a:cubicBezTo>
                      <a:pt x="0" y="4"/>
                      <a:pt x="164" y="109"/>
                      <a:pt x="222" y="109"/>
                    </a:cubicBezTo>
                    <a:cubicBezTo>
                      <a:pt x="229" y="109"/>
                      <a:pt x="235" y="107"/>
                      <a:pt x="238" y="102"/>
                    </a:cubicBezTo>
                    <a:cubicBezTo>
                      <a:pt x="259" y="30"/>
                      <a:pt x="184" y="1"/>
                      <a:pt x="1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6930;p54"/>
              <p:cNvSpPr/>
              <p:nvPr/>
            </p:nvSpPr>
            <p:spPr>
              <a:xfrm>
                <a:off x="3069925" y="4463150"/>
                <a:ext cx="8600" cy="3750"/>
              </a:xfrm>
              <a:custGeom>
                <a:avLst/>
                <a:gdLst/>
                <a:ahLst/>
                <a:cxnLst/>
                <a:rect l="l" t="t" r="r" b="b"/>
                <a:pathLst>
                  <a:path w="344" h="150" extrusionOk="0">
                    <a:moveTo>
                      <a:pt x="107" y="0"/>
                    </a:moveTo>
                    <a:cubicBezTo>
                      <a:pt x="88" y="0"/>
                      <a:pt x="72" y="4"/>
                      <a:pt x="62" y="12"/>
                    </a:cubicBezTo>
                    <a:cubicBezTo>
                      <a:pt x="13" y="49"/>
                      <a:pt x="0" y="86"/>
                      <a:pt x="62" y="123"/>
                    </a:cubicBezTo>
                    <a:cubicBezTo>
                      <a:pt x="81" y="141"/>
                      <a:pt x="128" y="149"/>
                      <a:pt x="178" y="149"/>
                    </a:cubicBezTo>
                    <a:cubicBezTo>
                      <a:pt x="258" y="149"/>
                      <a:pt x="344" y="128"/>
                      <a:pt x="321" y="98"/>
                    </a:cubicBezTo>
                    <a:cubicBezTo>
                      <a:pt x="292" y="49"/>
                      <a:pt x="178" y="0"/>
                      <a:pt x="1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6931;p54"/>
              <p:cNvSpPr/>
              <p:nvPr/>
            </p:nvSpPr>
            <p:spPr>
              <a:xfrm>
                <a:off x="3054550" y="4460875"/>
                <a:ext cx="14775" cy="12775"/>
              </a:xfrm>
              <a:custGeom>
                <a:avLst/>
                <a:gdLst/>
                <a:ahLst/>
                <a:cxnLst/>
                <a:rect l="l" t="t" r="r" b="b"/>
                <a:pathLst>
                  <a:path w="591" h="511" extrusionOk="0">
                    <a:moveTo>
                      <a:pt x="395" y="1"/>
                    </a:moveTo>
                    <a:cubicBezTo>
                      <a:pt x="335" y="1"/>
                      <a:pt x="264" y="16"/>
                      <a:pt x="209" y="29"/>
                    </a:cubicBezTo>
                    <a:cubicBezTo>
                      <a:pt x="98" y="53"/>
                      <a:pt x="24" y="189"/>
                      <a:pt x="12" y="312"/>
                    </a:cubicBezTo>
                    <a:cubicBezTo>
                      <a:pt x="0" y="438"/>
                      <a:pt x="169" y="511"/>
                      <a:pt x="262" y="511"/>
                    </a:cubicBezTo>
                    <a:cubicBezTo>
                      <a:pt x="270" y="511"/>
                      <a:pt x="277" y="510"/>
                      <a:pt x="283" y="509"/>
                    </a:cubicBezTo>
                    <a:cubicBezTo>
                      <a:pt x="357" y="472"/>
                      <a:pt x="431" y="435"/>
                      <a:pt x="492" y="374"/>
                    </a:cubicBezTo>
                    <a:cubicBezTo>
                      <a:pt x="591" y="300"/>
                      <a:pt x="529" y="177"/>
                      <a:pt x="517" y="66"/>
                    </a:cubicBezTo>
                    <a:cubicBezTo>
                      <a:pt x="505" y="16"/>
                      <a:pt x="455"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6932;p54"/>
              <p:cNvSpPr/>
              <p:nvPr/>
            </p:nvSpPr>
            <p:spPr>
              <a:xfrm>
                <a:off x="3041975" y="4448550"/>
                <a:ext cx="7650" cy="5650"/>
              </a:xfrm>
              <a:custGeom>
                <a:avLst/>
                <a:gdLst/>
                <a:ahLst/>
                <a:cxnLst/>
                <a:rect l="l" t="t" r="r" b="b"/>
                <a:pathLst>
                  <a:path w="306" h="226" extrusionOk="0">
                    <a:moveTo>
                      <a:pt x="228" y="1"/>
                    </a:moveTo>
                    <a:cubicBezTo>
                      <a:pt x="148" y="1"/>
                      <a:pt x="0" y="226"/>
                      <a:pt x="46" y="226"/>
                    </a:cubicBezTo>
                    <a:cubicBezTo>
                      <a:pt x="108" y="226"/>
                      <a:pt x="305" y="29"/>
                      <a:pt x="244" y="4"/>
                    </a:cubicBezTo>
                    <a:cubicBezTo>
                      <a:pt x="239" y="2"/>
                      <a:pt x="233" y="1"/>
                      <a:pt x="22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6933;p54"/>
              <p:cNvSpPr/>
              <p:nvPr/>
            </p:nvSpPr>
            <p:spPr>
              <a:xfrm>
                <a:off x="3053600" y="4447700"/>
                <a:ext cx="6600" cy="3125"/>
              </a:xfrm>
              <a:custGeom>
                <a:avLst/>
                <a:gdLst/>
                <a:ahLst/>
                <a:cxnLst/>
                <a:rect l="l" t="t" r="r" b="b"/>
                <a:pathLst>
                  <a:path w="264" h="125" extrusionOk="0">
                    <a:moveTo>
                      <a:pt x="97" y="0"/>
                    </a:moveTo>
                    <a:cubicBezTo>
                      <a:pt x="94" y="0"/>
                      <a:pt x="90" y="1"/>
                      <a:pt x="87" y="1"/>
                    </a:cubicBezTo>
                    <a:cubicBezTo>
                      <a:pt x="0" y="14"/>
                      <a:pt x="62" y="124"/>
                      <a:pt x="99" y="124"/>
                    </a:cubicBezTo>
                    <a:cubicBezTo>
                      <a:pt x="263" y="113"/>
                      <a:pt x="170" y="0"/>
                      <a:pt x="9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6934;p54"/>
              <p:cNvSpPr/>
              <p:nvPr/>
            </p:nvSpPr>
            <p:spPr>
              <a:xfrm>
                <a:off x="3046250" y="4444500"/>
                <a:ext cx="5675" cy="1450"/>
              </a:xfrm>
              <a:custGeom>
                <a:avLst/>
                <a:gdLst/>
                <a:ahLst/>
                <a:cxnLst/>
                <a:rect l="l" t="t" r="r" b="b"/>
                <a:pathLst>
                  <a:path w="227" h="58" extrusionOk="0">
                    <a:moveTo>
                      <a:pt x="138" y="1"/>
                    </a:moveTo>
                    <a:cubicBezTo>
                      <a:pt x="71" y="1"/>
                      <a:pt x="0" y="55"/>
                      <a:pt x="11" y="55"/>
                    </a:cubicBezTo>
                    <a:cubicBezTo>
                      <a:pt x="18" y="57"/>
                      <a:pt x="26" y="57"/>
                      <a:pt x="34" y="57"/>
                    </a:cubicBezTo>
                    <a:cubicBezTo>
                      <a:pt x="105" y="57"/>
                      <a:pt x="226" y="17"/>
                      <a:pt x="171" y="6"/>
                    </a:cubicBezTo>
                    <a:cubicBezTo>
                      <a:pt x="161" y="2"/>
                      <a:pt x="150" y="1"/>
                      <a:pt x="13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6935;p54"/>
              <p:cNvSpPr/>
              <p:nvPr/>
            </p:nvSpPr>
            <p:spPr>
              <a:xfrm>
                <a:off x="3033275" y="4391625"/>
                <a:ext cx="29275" cy="13925"/>
              </a:xfrm>
              <a:custGeom>
                <a:avLst/>
                <a:gdLst/>
                <a:ahLst/>
                <a:cxnLst/>
                <a:rect l="l" t="t" r="r" b="b"/>
                <a:pathLst>
                  <a:path w="1171" h="557" extrusionOk="0">
                    <a:moveTo>
                      <a:pt x="81" y="1"/>
                    </a:moveTo>
                    <a:cubicBezTo>
                      <a:pt x="79" y="1"/>
                      <a:pt x="76" y="1"/>
                      <a:pt x="74" y="2"/>
                    </a:cubicBezTo>
                    <a:cubicBezTo>
                      <a:pt x="12" y="26"/>
                      <a:pt x="0" y="174"/>
                      <a:pt x="25" y="236"/>
                    </a:cubicBezTo>
                    <a:cubicBezTo>
                      <a:pt x="37" y="297"/>
                      <a:pt x="74" y="236"/>
                      <a:pt x="148" y="310"/>
                    </a:cubicBezTo>
                    <a:cubicBezTo>
                      <a:pt x="222" y="396"/>
                      <a:pt x="259" y="482"/>
                      <a:pt x="333" y="544"/>
                    </a:cubicBezTo>
                    <a:cubicBezTo>
                      <a:pt x="346" y="553"/>
                      <a:pt x="361" y="556"/>
                      <a:pt x="377" y="556"/>
                    </a:cubicBezTo>
                    <a:cubicBezTo>
                      <a:pt x="454" y="556"/>
                      <a:pt x="562" y="476"/>
                      <a:pt x="653" y="445"/>
                    </a:cubicBezTo>
                    <a:cubicBezTo>
                      <a:pt x="693" y="442"/>
                      <a:pt x="733" y="441"/>
                      <a:pt x="771" y="441"/>
                    </a:cubicBezTo>
                    <a:cubicBezTo>
                      <a:pt x="888" y="441"/>
                      <a:pt x="1001" y="455"/>
                      <a:pt x="1121" y="482"/>
                    </a:cubicBezTo>
                    <a:cubicBezTo>
                      <a:pt x="1171" y="482"/>
                      <a:pt x="900" y="150"/>
                      <a:pt x="789" y="88"/>
                    </a:cubicBezTo>
                    <a:cubicBezTo>
                      <a:pt x="727" y="63"/>
                      <a:pt x="659" y="51"/>
                      <a:pt x="592" y="51"/>
                    </a:cubicBezTo>
                    <a:cubicBezTo>
                      <a:pt x="524" y="51"/>
                      <a:pt x="456" y="63"/>
                      <a:pt x="394" y="88"/>
                    </a:cubicBezTo>
                    <a:cubicBezTo>
                      <a:pt x="386" y="92"/>
                      <a:pt x="375" y="94"/>
                      <a:pt x="363" y="94"/>
                    </a:cubicBezTo>
                    <a:cubicBezTo>
                      <a:pt x="279" y="94"/>
                      <a:pt x="133" y="1"/>
                      <a:pt x="8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6936;p54"/>
              <p:cNvSpPr/>
              <p:nvPr/>
            </p:nvSpPr>
            <p:spPr>
              <a:xfrm>
                <a:off x="2750500" y="4644475"/>
                <a:ext cx="32200" cy="23225"/>
              </a:xfrm>
              <a:custGeom>
                <a:avLst/>
                <a:gdLst/>
                <a:ahLst/>
                <a:cxnLst/>
                <a:rect l="l" t="t" r="r" b="b"/>
                <a:pathLst>
                  <a:path w="1288" h="929" extrusionOk="0">
                    <a:moveTo>
                      <a:pt x="90" y="0"/>
                    </a:moveTo>
                    <a:cubicBezTo>
                      <a:pt x="80" y="0"/>
                      <a:pt x="70" y="1"/>
                      <a:pt x="62" y="4"/>
                    </a:cubicBezTo>
                    <a:cubicBezTo>
                      <a:pt x="12" y="28"/>
                      <a:pt x="0" y="53"/>
                      <a:pt x="62" y="90"/>
                    </a:cubicBezTo>
                    <a:cubicBezTo>
                      <a:pt x="86" y="102"/>
                      <a:pt x="106" y="105"/>
                      <a:pt x="122" y="105"/>
                    </a:cubicBezTo>
                    <a:cubicBezTo>
                      <a:pt x="136" y="105"/>
                      <a:pt x="148" y="103"/>
                      <a:pt x="160" y="103"/>
                    </a:cubicBezTo>
                    <a:cubicBezTo>
                      <a:pt x="179" y="103"/>
                      <a:pt x="197" y="107"/>
                      <a:pt x="222" y="127"/>
                    </a:cubicBezTo>
                    <a:cubicBezTo>
                      <a:pt x="270" y="156"/>
                      <a:pt x="281" y="216"/>
                      <a:pt x="259" y="216"/>
                    </a:cubicBezTo>
                    <a:cubicBezTo>
                      <a:pt x="253" y="216"/>
                      <a:pt x="245" y="211"/>
                      <a:pt x="234" y="201"/>
                    </a:cubicBezTo>
                    <a:cubicBezTo>
                      <a:pt x="196" y="163"/>
                      <a:pt x="173" y="111"/>
                      <a:pt x="164" y="111"/>
                    </a:cubicBezTo>
                    <a:cubicBezTo>
                      <a:pt x="162" y="111"/>
                      <a:pt x="160" y="115"/>
                      <a:pt x="160" y="127"/>
                    </a:cubicBezTo>
                    <a:cubicBezTo>
                      <a:pt x="160" y="176"/>
                      <a:pt x="123" y="250"/>
                      <a:pt x="210" y="287"/>
                    </a:cubicBezTo>
                    <a:cubicBezTo>
                      <a:pt x="296" y="312"/>
                      <a:pt x="333" y="299"/>
                      <a:pt x="394" y="349"/>
                    </a:cubicBezTo>
                    <a:cubicBezTo>
                      <a:pt x="444" y="410"/>
                      <a:pt x="468" y="459"/>
                      <a:pt x="518" y="459"/>
                    </a:cubicBezTo>
                    <a:cubicBezTo>
                      <a:pt x="528" y="456"/>
                      <a:pt x="536" y="455"/>
                      <a:pt x="542" y="455"/>
                    </a:cubicBezTo>
                    <a:cubicBezTo>
                      <a:pt x="559" y="455"/>
                      <a:pt x="560" y="466"/>
                      <a:pt x="542" y="484"/>
                    </a:cubicBezTo>
                    <a:cubicBezTo>
                      <a:pt x="530" y="509"/>
                      <a:pt x="419" y="521"/>
                      <a:pt x="542" y="546"/>
                    </a:cubicBezTo>
                    <a:cubicBezTo>
                      <a:pt x="678" y="558"/>
                      <a:pt x="702" y="558"/>
                      <a:pt x="702" y="607"/>
                    </a:cubicBezTo>
                    <a:cubicBezTo>
                      <a:pt x="702" y="644"/>
                      <a:pt x="629" y="681"/>
                      <a:pt x="715" y="681"/>
                    </a:cubicBezTo>
                    <a:cubicBezTo>
                      <a:pt x="764" y="681"/>
                      <a:pt x="826" y="669"/>
                      <a:pt x="875" y="657"/>
                    </a:cubicBezTo>
                    <a:lnTo>
                      <a:pt x="875" y="657"/>
                    </a:lnTo>
                    <a:cubicBezTo>
                      <a:pt x="863" y="669"/>
                      <a:pt x="863" y="681"/>
                      <a:pt x="863" y="706"/>
                    </a:cubicBezTo>
                    <a:cubicBezTo>
                      <a:pt x="863" y="755"/>
                      <a:pt x="974" y="829"/>
                      <a:pt x="1060" y="866"/>
                    </a:cubicBezTo>
                    <a:cubicBezTo>
                      <a:pt x="1110" y="895"/>
                      <a:pt x="1195" y="928"/>
                      <a:pt x="1241" y="928"/>
                    </a:cubicBezTo>
                    <a:cubicBezTo>
                      <a:pt x="1274" y="928"/>
                      <a:pt x="1287" y="912"/>
                      <a:pt x="1257" y="866"/>
                    </a:cubicBezTo>
                    <a:cubicBezTo>
                      <a:pt x="1195" y="792"/>
                      <a:pt x="1183" y="731"/>
                      <a:pt x="1121" y="632"/>
                    </a:cubicBezTo>
                    <a:cubicBezTo>
                      <a:pt x="1047" y="533"/>
                      <a:pt x="924" y="558"/>
                      <a:pt x="887" y="496"/>
                    </a:cubicBezTo>
                    <a:cubicBezTo>
                      <a:pt x="838" y="423"/>
                      <a:pt x="801" y="275"/>
                      <a:pt x="752" y="238"/>
                    </a:cubicBezTo>
                    <a:cubicBezTo>
                      <a:pt x="727" y="188"/>
                      <a:pt x="678" y="164"/>
                      <a:pt x="629" y="151"/>
                    </a:cubicBezTo>
                    <a:cubicBezTo>
                      <a:pt x="518" y="127"/>
                      <a:pt x="419" y="102"/>
                      <a:pt x="321" y="65"/>
                    </a:cubicBezTo>
                    <a:cubicBezTo>
                      <a:pt x="218" y="24"/>
                      <a:pt x="142" y="0"/>
                      <a:pt x="9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6937;p54"/>
              <p:cNvSpPr/>
              <p:nvPr/>
            </p:nvSpPr>
            <p:spPr>
              <a:xfrm>
                <a:off x="2723575" y="4613150"/>
                <a:ext cx="13600" cy="18925"/>
              </a:xfrm>
              <a:custGeom>
                <a:avLst/>
                <a:gdLst/>
                <a:ahLst/>
                <a:cxnLst/>
                <a:rect l="l" t="t" r="r" b="b"/>
                <a:pathLst>
                  <a:path w="544" h="757" extrusionOk="0">
                    <a:moveTo>
                      <a:pt x="39" y="0"/>
                    </a:moveTo>
                    <a:cubicBezTo>
                      <a:pt x="15" y="0"/>
                      <a:pt x="1" y="9"/>
                      <a:pt x="5" y="37"/>
                    </a:cubicBezTo>
                    <a:cubicBezTo>
                      <a:pt x="18" y="148"/>
                      <a:pt x="67" y="259"/>
                      <a:pt x="128" y="345"/>
                    </a:cubicBezTo>
                    <a:cubicBezTo>
                      <a:pt x="215" y="443"/>
                      <a:pt x="338" y="702"/>
                      <a:pt x="473" y="751"/>
                    </a:cubicBezTo>
                    <a:cubicBezTo>
                      <a:pt x="484" y="755"/>
                      <a:pt x="491" y="757"/>
                      <a:pt x="496" y="757"/>
                    </a:cubicBezTo>
                    <a:cubicBezTo>
                      <a:pt x="544" y="757"/>
                      <a:pt x="360" y="610"/>
                      <a:pt x="338" y="554"/>
                    </a:cubicBezTo>
                    <a:cubicBezTo>
                      <a:pt x="313" y="505"/>
                      <a:pt x="289" y="480"/>
                      <a:pt x="301" y="456"/>
                    </a:cubicBezTo>
                    <a:cubicBezTo>
                      <a:pt x="301" y="431"/>
                      <a:pt x="350" y="443"/>
                      <a:pt x="301" y="382"/>
                    </a:cubicBezTo>
                    <a:cubicBezTo>
                      <a:pt x="252" y="320"/>
                      <a:pt x="227" y="357"/>
                      <a:pt x="239" y="283"/>
                    </a:cubicBezTo>
                    <a:cubicBezTo>
                      <a:pt x="252" y="222"/>
                      <a:pt x="190" y="209"/>
                      <a:pt x="252" y="172"/>
                    </a:cubicBezTo>
                    <a:cubicBezTo>
                      <a:pt x="317" y="129"/>
                      <a:pt x="324" y="57"/>
                      <a:pt x="292" y="57"/>
                    </a:cubicBezTo>
                    <a:cubicBezTo>
                      <a:pt x="287" y="57"/>
                      <a:pt x="282" y="58"/>
                      <a:pt x="276" y="61"/>
                    </a:cubicBezTo>
                    <a:cubicBezTo>
                      <a:pt x="227" y="74"/>
                      <a:pt x="227" y="135"/>
                      <a:pt x="202" y="160"/>
                    </a:cubicBezTo>
                    <a:cubicBezTo>
                      <a:pt x="180" y="175"/>
                      <a:pt x="148" y="199"/>
                      <a:pt x="135" y="199"/>
                    </a:cubicBezTo>
                    <a:cubicBezTo>
                      <a:pt x="127" y="199"/>
                      <a:pt x="126" y="189"/>
                      <a:pt x="141" y="160"/>
                    </a:cubicBezTo>
                    <a:cubicBezTo>
                      <a:pt x="190" y="86"/>
                      <a:pt x="276" y="24"/>
                      <a:pt x="202" y="24"/>
                    </a:cubicBezTo>
                    <a:cubicBezTo>
                      <a:pt x="148" y="24"/>
                      <a:pt x="80" y="0"/>
                      <a:pt x="3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6938;p54"/>
              <p:cNvSpPr/>
              <p:nvPr/>
            </p:nvSpPr>
            <p:spPr>
              <a:xfrm>
                <a:off x="2718275" y="4593500"/>
                <a:ext cx="11075" cy="14650"/>
              </a:xfrm>
              <a:custGeom>
                <a:avLst/>
                <a:gdLst/>
                <a:ahLst/>
                <a:cxnLst/>
                <a:rect l="l" t="t" r="r" b="b"/>
                <a:pathLst>
                  <a:path w="443" h="586" extrusionOk="0">
                    <a:moveTo>
                      <a:pt x="160" y="0"/>
                    </a:moveTo>
                    <a:cubicBezTo>
                      <a:pt x="149" y="0"/>
                      <a:pt x="143" y="7"/>
                      <a:pt x="143" y="22"/>
                    </a:cubicBezTo>
                    <a:cubicBezTo>
                      <a:pt x="131" y="47"/>
                      <a:pt x="143" y="71"/>
                      <a:pt x="94" y="71"/>
                    </a:cubicBezTo>
                    <a:cubicBezTo>
                      <a:pt x="85" y="68"/>
                      <a:pt x="74" y="67"/>
                      <a:pt x="64" y="67"/>
                    </a:cubicBezTo>
                    <a:cubicBezTo>
                      <a:pt x="30" y="67"/>
                      <a:pt x="1" y="83"/>
                      <a:pt x="57" y="120"/>
                    </a:cubicBezTo>
                    <a:cubicBezTo>
                      <a:pt x="131" y="157"/>
                      <a:pt x="193" y="133"/>
                      <a:pt x="193" y="207"/>
                    </a:cubicBezTo>
                    <a:cubicBezTo>
                      <a:pt x="193" y="276"/>
                      <a:pt x="160" y="356"/>
                      <a:pt x="186" y="356"/>
                    </a:cubicBezTo>
                    <a:cubicBezTo>
                      <a:pt x="188" y="356"/>
                      <a:pt x="190" y="355"/>
                      <a:pt x="193" y="355"/>
                    </a:cubicBezTo>
                    <a:cubicBezTo>
                      <a:pt x="200" y="347"/>
                      <a:pt x="208" y="344"/>
                      <a:pt x="216" y="344"/>
                    </a:cubicBezTo>
                    <a:cubicBezTo>
                      <a:pt x="234" y="344"/>
                      <a:pt x="247" y="362"/>
                      <a:pt x="230" y="379"/>
                    </a:cubicBezTo>
                    <a:cubicBezTo>
                      <a:pt x="193" y="404"/>
                      <a:pt x="156" y="379"/>
                      <a:pt x="193" y="453"/>
                    </a:cubicBezTo>
                    <a:cubicBezTo>
                      <a:pt x="229" y="517"/>
                      <a:pt x="279" y="574"/>
                      <a:pt x="293" y="574"/>
                    </a:cubicBezTo>
                    <a:cubicBezTo>
                      <a:pt x="297" y="574"/>
                      <a:pt x="297" y="568"/>
                      <a:pt x="291" y="552"/>
                    </a:cubicBezTo>
                    <a:cubicBezTo>
                      <a:pt x="266" y="478"/>
                      <a:pt x="193" y="428"/>
                      <a:pt x="266" y="428"/>
                    </a:cubicBezTo>
                    <a:cubicBezTo>
                      <a:pt x="273" y="427"/>
                      <a:pt x="279" y="426"/>
                      <a:pt x="286" y="426"/>
                    </a:cubicBezTo>
                    <a:cubicBezTo>
                      <a:pt x="328" y="426"/>
                      <a:pt x="367" y="460"/>
                      <a:pt x="377" y="502"/>
                    </a:cubicBezTo>
                    <a:cubicBezTo>
                      <a:pt x="396" y="530"/>
                      <a:pt x="428" y="586"/>
                      <a:pt x="438" y="586"/>
                    </a:cubicBezTo>
                    <a:cubicBezTo>
                      <a:pt x="441" y="586"/>
                      <a:pt x="442" y="579"/>
                      <a:pt x="439" y="564"/>
                    </a:cubicBezTo>
                    <a:cubicBezTo>
                      <a:pt x="427" y="490"/>
                      <a:pt x="414" y="404"/>
                      <a:pt x="390" y="330"/>
                    </a:cubicBezTo>
                    <a:cubicBezTo>
                      <a:pt x="365" y="219"/>
                      <a:pt x="316" y="120"/>
                      <a:pt x="242" y="47"/>
                    </a:cubicBezTo>
                    <a:cubicBezTo>
                      <a:pt x="205" y="17"/>
                      <a:pt x="176" y="0"/>
                      <a:pt x="16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6939;p54"/>
              <p:cNvSpPr/>
              <p:nvPr/>
            </p:nvSpPr>
            <p:spPr>
              <a:xfrm>
                <a:off x="2724000" y="4591650"/>
                <a:ext cx="4350" cy="3650"/>
              </a:xfrm>
              <a:custGeom>
                <a:avLst/>
                <a:gdLst/>
                <a:ahLst/>
                <a:cxnLst/>
                <a:rect l="l" t="t" r="r" b="b"/>
                <a:pathLst>
                  <a:path w="174" h="146" extrusionOk="0">
                    <a:moveTo>
                      <a:pt x="115" y="0"/>
                    </a:moveTo>
                    <a:cubicBezTo>
                      <a:pt x="100" y="0"/>
                      <a:pt x="80" y="17"/>
                      <a:pt x="50" y="47"/>
                    </a:cubicBezTo>
                    <a:cubicBezTo>
                      <a:pt x="1" y="84"/>
                      <a:pt x="87" y="96"/>
                      <a:pt x="136" y="133"/>
                    </a:cubicBezTo>
                    <a:cubicBezTo>
                      <a:pt x="145" y="141"/>
                      <a:pt x="151" y="145"/>
                      <a:pt x="155" y="145"/>
                    </a:cubicBezTo>
                    <a:cubicBezTo>
                      <a:pt x="173" y="145"/>
                      <a:pt x="146" y="63"/>
                      <a:pt x="136" y="22"/>
                    </a:cubicBezTo>
                    <a:cubicBezTo>
                      <a:pt x="131" y="7"/>
                      <a:pt x="124" y="0"/>
                      <a:pt x="11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6940;p54"/>
              <p:cNvSpPr/>
              <p:nvPr/>
            </p:nvSpPr>
            <p:spPr>
              <a:xfrm>
                <a:off x="2717850" y="4584975"/>
                <a:ext cx="7100" cy="6525"/>
              </a:xfrm>
              <a:custGeom>
                <a:avLst/>
                <a:gdLst/>
                <a:ahLst/>
                <a:cxnLst/>
                <a:rect l="l" t="t" r="r" b="b"/>
                <a:pathLst>
                  <a:path w="284" h="261" extrusionOk="0">
                    <a:moveTo>
                      <a:pt x="26" y="1"/>
                    </a:moveTo>
                    <a:cubicBezTo>
                      <a:pt x="20" y="1"/>
                      <a:pt x="15" y="2"/>
                      <a:pt x="12" y="6"/>
                    </a:cubicBezTo>
                    <a:cubicBezTo>
                      <a:pt x="0" y="30"/>
                      <a:pt x="49" y="43"/>
                      <a:pt x="62" y="67"/>
                    </a:cubicBezTo>
                    <a:cubicBezTo>
                      <a:pt x="74" y="92"/>
                      <a:pt x="62" y="79"/>
                      <a:pt x="25" y="92"/>
                    </a:cubicBezTo>
                    <a:cubicBezTo>
                      <a:pt x="0" y="116"/>
                      <a:pt x="62" y="116"/>
                      <a:pt x="62" y="153"/>
                    </a:cubicBezTo>
                    <a:cubicBezTo>
                      <a:pt x="62" y="194"/>
                      <a:pt x="53" y="261"/>
                      <a:pt x="64" y="261"/>
                    </a:cubicBezTo>
                    <a:cubicBezTo>
                      <a:pt x="67" y="261"/>
                      <a:pt x="70" y="258"/>
                      <a:pt x="74" y="252"/>
                    </a:cubicBezTo>
                    <a:cubicBezTo>
                      <a:pt x="96" y="230"/>
                      <a:pt x="118" y="188"/>
                      <a:pt x="149" y="188"/>
                    </a:cubicBezTo>
                    <a:cubicBezTo>
                      <a:pt x="152" y="188"/>
                      <a:pt x="156" y="189"/>
                      <a:pt x="160" y="190"/>
                    </a:cubicBezTo>
                    <a:cubicBezTo>
                      <a:pt x="181" y="197"/>
                      <a:pt x="215" y="213"/>
                      <a:pt x="230" y="213"/>
                    </a:cubicBezTo>
                    <a:cubicBezTo>
                      <a:pt x="242" y="213"/>
                      <a:pt x="243" y="204"/>
                      <a:pt x="222" y="178"/>
                    </a:cubicBezTo>
                    <a:cubicBezTo>
                      <a:pt x="173" y="129"/>
                      <a:pt x="136" y="129"/>
                      <a:pt x="185" y="129"/>
                    </a:cubicBezTo>
                    <a:cubicBezTo>
                      <a:pt x="222" y="129"/>
                      <a:pt x="283" y="79"/>
                      <a:pt x="234" y="79"/>
                    </a:cubicBezTo>
                    <a:cubicBezTo>
                      <a:pt x="185" y="67"/>
                      <a:pt x="210" y="79"/>
                      <a:pt x="136" y="43"/>
                    </a:cubicBezTo>
                    <a:cubicBezTo>
                      <a:pt x="80" y="15"/>
                      <a:pt x="46" y="1"/>
                      <a:pt x="2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6941;p54"/>
              <p:cNvSpPr/>
              <p:nvPr/>
            </p:nvSpPr>
            <p:spPr>
              <a:xfrm>
                <a:off x="2714750" y="4586650"/>
                <a:ext cx="3725" cy="7550"/>
              </a:xfrm>
              <a:custGeom>
                <a:avLst/>
                <a:gdLst/>
                <a:ahLst/>
                <a:cxnLst/>
                <a:rect l="l" t="t" r="r" b="b"/>
                <a:pathLst>
                  <a:path w="149" h="302" extrusionOk="0">
                    <a:moveTo>
                      <a:pt x="62" y="0"/>
                    </a:moveTo>
                    <a:cubicBezTo>
                      <a:pt x="13" y="0"/>
                      <a:pt x="1" y="25"/>
                      <a:pt x="26" y="49"/>
                    </a:cubicBezTo>
                    <a:cubicBezTo>
                      <a:pt x="50" y="74"/>
                      <a:pt x="99" y="99"/>
                      <a:pt x="62" y="136"/>
                    </a:cubicBezTo>
                    <a:cubicBezTo>
                      <a:pt x="41" y="180"/>
                      <a:pt x="38" y="302"/>
                      <a:pt x="55" y="302"/>
                    </a:cubicBezTo>
                    <a:cubicBezTo>
                      <a:pt x="57" y="302"/>
                      <a:pt x="60" y="300"/>
                      <a:pt x="62" y="296"/>
                    </a:cubicBezTo>
                    <a:cubicBezTo>
                      <a:pt x="87" y="259"/>
                      <a:pt x="149" y="259"/>
                      <a:pt x="124" y="197"/>
                    </a:cubicBezTo>
                    <a:cubicBezTo>
                      <a:pt x="99" y="136"/>
                      <a:pt x="124" y="111"/>
                      <a:pt x="136" y="86"/>
                    </a:cubicBezTo>
                    <a:cubicBezTo>
                      <a:pt x="149" y="37"/>
                      <a:pt x="99"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6942;p54"/>
              <p:cNvSpPr/>
              <p:nvPr/>
            </p:nvSpPr>
            <p:spPr>
              <a:xfrm>
                <a:off x="2707375" y="4581400"/>
                <a:ext cx="6175" cy="10575"/>
              </a:xfrm>
              <a:custGeom>
                <a:avLst/>
                <a:gdLst/>
                <a:ahLst/>
                <a:cxnLst/>
                <a:rect l="l" t="t" r="r" b="b"/>
                <a:pathLst>
                  <a:path w="247" h="423" extrusionOk="0">
                    <a:moveTo>
                      <a:pt x="99" y="1"/>
                    </a:moveTo>
                    <a:cubicBezTo>
                      <a:pt x="25" y="1"/>
                      <a:pt x="0" y="25"/>
                      <a:pt x="25" y="50"/>
                    </a:cubicBezTo>
                    <a:cubicBezTo>
                      <a:pt x="62" y="62"/>
                      <a:pt x="86" y="87"/>
                      <a:pt x="111" y="112"/>
                    </a:cubicBezTo>
                    <a:cubicBezTo>
                      <a:pt x="148" y="149"/>
                      <a:pt x="111" y="149"/>
                      <a:pt x="99" y="186"/>
                    </a:cubicBezTo>
                    <a:cubicBezTo>
                      <a:pt x="86" y="235"/>
                      <a:pt x="99" y="247"/>
                      <a:pt x="136" y="284"/>
                    </a:cubicBezTo>
                    <a:cubicBezTo>
                      <a:pt x="173" y="321"/>
                      <a:pt x="160" y="383"/>
                      <a:pt x="197" y="420"/>
                    </a:cubicBezTo>
                    <a:cubicBezTo>
                      <a:pt x="199" y="422"/>
                      <a:pt x="201" y="423"/>
                      <a:pt x="203" y="423"/>
                    </a:cubicBezTo>
                    <a:cubicBezTo>
                      <a:pt x="224" y="423"/>
                      <a:pt x="234" y="305"/>
                      <a:pt x="234" y="259"/>
                    </a:cubicBezTo>
                    <a:cubicBezTo>
                      <a:pt x="247" y="210"/>
                      <a:pt x="210" y="186"/>
                      <a:pt x="197" y="112"/>
                    </a:cubicBezTo>
                    <a:cubicBezTo>
                      <a:pt x="185" y="25"/>
                      <a:pt x="160" y="1"/>
                      <a:pt x="9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6943;p54"/>
              <p:cNvSpPr/>
              <p:nvPr/>
            </p:nvSpPr>
            <p:spPr>
              <a:xfrm>
                <a:off x="2701825" y="4573400"/>
                <a:ext cx="10500" cy="7575"/>
              </a:xfrm>
              <a:custGeom>
                <a:avLst/>
                <a:gdLst/>
                <a:ahLst/>
                <a:cxnLst/>
                <a:rect l="l" t="t" r="r" b="b"/>
                <a:pathLst>
                  <a:path w="420" h="303" extrusionOk="0">
                    <a:moveTo>
                      <a:pt x="185" y="0"/>
                    </a:moveTo>
                    <a:cubicBezTo>
                      <a:pt x="148" y="0"/>
                      <a:pt x="87" y="37"/>
                      <a:pt x="50" y="62"/>
                    </a:cubicBezTo>
                    <a:cubicBezTo>
                      <a:pt x="0" y="87"/>
                      <a:pt x="74" y="74"/>
                      <a:pt x="99" y="99"/>
                    </a:cubicBezTo>
                    <a:cubicBezTo>
                      <a:pt x="124" y="111"/>
                      <a:pt x="99" y="99"/>
                      <a:pt x="74" y="136"/>
                    </a:cubicBezTo>
                    <a:cubicBezTo>
                      <a:pt x="50" y="173"/>
                      <a:pt x="136" y="222"/>
                      <a:pt x="185" y="284"/>
                    </a:cubicBezTo>
                    <a:cubicBezTo>
                      <a:pt x="198" y="297"/>
                      <a:pt x="208" y="302"/>
                      <a:pt x="215" y="302"/>
                    </a:cubicBezTo>
                    <a:cubicBezTo>
                      <a:pt x="229" y="302"/>
                      <a:pt x="234" y="283"/>
                      <a:pt x="234" y="259"/>
                    </a:cubicBezTo>
                    <a:cubicBezTo>
                      <a:pt x="225" y="231"/>
                      <a:pt x="230" y="218"/>
                      <a:pt x="248" y="218"/>
                    </a:cubicBezTo>
                    <a:cubicBezTo>
                      <a:pt x="255" y="218"/>
                      <a:pt x="262" y="219"/>
                      <a:pt x="271" y="222"/>
                    </a:cubicBezTo>
                    <a:cubicBezTo>
                      <a:pt x="283" y="230"/>
                      <a:pt x="291" y="233"/>
                      <a:pt x="298" y="233"/>
                    </a:cubicBezTo>
                    <a:cubicBezTo>
                      <a:pt x="313" y="233"/>
                      <a:pt x="324" y="218"/>
                      <a:pt x="358" y="210"/>
                    </a:cubicBezTo>
                    <a:cubicBezTo>
                      <a:pt x="419" y="197"/>
                      <a:pt x="271" y="148"/>
                      <a:pt x="222" y="111"/>
                    </a:cubicBezTo>
                    <a:cubicBezTo>
                      <a:pt x="173" y="62"/>
                      <a:pt x="198" y="50"/>
                      <a:pt x="234" y="37"/>
                    </a:cubicBezTo>
                    <a:cubicBezTo>
                      <a:pt x="259" y="25"/>
                      <a:pt x="234" y="13"/>
                      <a:pt x="18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6944;p54"/>
              <p:cNvSpPr/>
              <p:nvPr/>
            </p:nvSpPr>
            <p:spPr>
              <a:xfrm>
                <a:off x="2711375" y="4574050"/>
                <a:ext cx="7100" cy="9975"/>
              </a:xfrm>
              <a:custGeom>
                <a:avLst/>
                <a:gdLst/>
                <a:ahLst/>
                <a:cxnLst/>
                <a:rect l="l" t="t" r="r" b="b"/>
                <a:pathLst>
                  <a:path w="284" h="399" extrusionOk="0">
                    <a:moveTo>
                      <a:pt x="100" y="1"/>
                    </a:moveTo>
                    <a:cubicBezTo>
                      <a:pt x="92" y="1"/>
                      <a:pt x="81" y="4"/>
                      <a:pt x="62" y="11"/>
                    </a:cubicBezTo>
                    <a:cubicBezTo>
                      <a:pt x="0" y="36"/>
                      <a:pt x="62" y="61"/>
                      <a:pt x="87" y="110"/>
                    </a:cubicBezTo>
                    <a:cubicBezTo>
                      <a:pt x="111" y="159"/>
                      <a:pt x="62" y="159"/>
                      <a:pt x="87" y="196"/>
                    </a:cubicBezTo>
                    <a:cubicBezTo>
                      <a:pt x="111" y="245"/>
                      <a:pt x="124" y="196"/>
                      <a:pt x="161" y="270"/>
                    </a:cubicBezTo>
                    <a:cubicBezTo>
                      <a:pt x="197" y="344"/>
                      <a:pt x="148" y="319"/>
                      <a:pt x="124" y="369"/>
                    </a:cubicBezTo>
                    <a:cubicBezTo>
                      <a:pt x="114" y="390"/>
                      <a:pt x="115" y="399"/>
                      <a:pt x="122" y="399"/>
                    </a:cubicBezTo>
                    <a:cubicBezTo>
                      <a:pt x="143" y="399"/>
                      <a:pt x="219" y="325"/>
                      <a:pt x="247" y="307"/>
                    </a:cubicBezTo>
                    <a:cubicBezTo>
                      <a:pt x="284" y="282"/>
                      <a:pt x="271" y="233"/>
                      <a:pt x="259" y="196"/>
                    </a:cubicBezTo>
                    <a:cubicBezTo>
                      <a:pt x="234" y="147"/>
                      <a:pt x="197" y="135"/>
                      <a:pt x="234" y="110"/>
                    </a:cubicBezTo>
                    <a:cubicBezTo>
                      <a:pt x="271" y="85"/>
                      <a:pt x="222" y="36"/>
                      <a:pt x="161" y="24"/>
                    </a:cubicBezTo>
                    <a:cubicBezTo>
                      <a:pt x="118" y="15"/>
                      <a:pt x="117" y="1"/>
                      <a:pt x="10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6945;p54"/>
              <p:cNvSpPr/>
              <p:nvPr/>
            </p:nvSpPr>
            <p:spPr>
              <a:xfrm>
                <a:off x="2707050" y="4574975"/>
                <a:ext cx="4525" cy="1525"/>
              </a:xfrm>
              <a:custGeom>
                <a:avLst/>
                <a:gdLst/>
                <a:ahLst/>
                <a:cxnLst/>
                <a:rect l="l" t="t" r="r" b="b"/>
                <a:pathLst>
                  <a:path w="181" h="61" extrusionOk="0">
                    <a:moveTo>
                      <a:pt x="169" y="1"/>
                    </a:moveTo>
                    <a:cubicBezTo>
                      <a:pt x="148" y="1"/>
                      <a:pt x="96" y="15"/>
                      <a:pt x="62" y="24"/>
                    </a:cubicBezTo>
                    <a:cubicBezTo>
                      <a:pt x="1" y="36"/>
                      <a:pt x="62" y="61"/>
                      <a:pt x="124" y="61"/>
                    </a:cubicBezTo>
                    <a:cubicBezTo>
                      <a:pt x="161" y="61"/>
                      <a:pt x="149" y="36"/>
                      <a:pt x="173" y="11"/>
                    </a:cubicBezTo>
                    <a:cubicBezTo>
                      <a:pt x="181" y="4"/>
                      <a:pt x="178" y="1"/>
                      <a:pt x="16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6946;p54"/>
              <p:cNvSpPr/>
              <p:nvPr/>
            </p:nvSpPr>
            <p:spPr>
              <a:xfrm>
                <a:off x="2593700" y="4577575"/>
                <a:ext cx="15125" cy="8775"/>
              </a:xfrm>
              <a:custGeom>
                <a:avLst/>
                <a:gdLst/>
                <a:ahLst/>
                <a:cxnLst/>
                <a:rect l="l" t="t" r="r" b="b"/>
                <a:pathLst>
                  <a:path w="605" h="351" extrusionOk="0">
                    <a:moveTo>
                      <a:pt x="491" y="1"/>
                    </a:moveTo>
                    <a:cubicBezTo>
                      <a:pt x="485" y="1"/>
                      <a:pt x="477" y="2"/>
                      <a:pt x="469" y="6"/>
                    </a:cubicBezTo>
                    <a:cubicBezTo>
                      <a:pt x="432" y="18"/>
                      <a:pt x="383" y="30"/>
                      <a:pt x="333" y="30"/>
                    </a:cubicBezTo>
                    <a:cubicBezTo>
                      <a:pt x="294" y="30"/>
                      <a:pt x="270" y="15"/>
                      <a:pt x="243" y="15"/>
                    </a:cubicBezTo>
                    <a:cubicBezTo>
                      <a:pt x="237" y="15"/>
                      <a:pt x="230" y="16"/>
                      <a:pt x="222" y="18"/>
                    </a:cubicBezTo>
                    <a:cubicBezTo>
                      <a:pt x="185" y="43"/>
                      <a:pt x="148" y="92"/>
                      <a:pt x="198" y="117"/>
                    </a:cubicBezTo>
                    <a:cubicBezTo>
                      <a:pt x="226" y="145"/>
                      <a:pt x="255" y="210"/>
                      <a:pt x="244" y="210"/>
                    </a:cubicBezTo>
                    <a:cubicBezTo>
                      <a:pt x="240" y="210"/>
                      <a:pt x="234" y="205"/>
                      <a:pt x="222" y="191"/>
                    </a:cubicBezTo>
                    <a:cubicBezTo>
                      <a:pt x="185" y="135"/>
                      <a:pt x="121" y="108"/>
                      <a:pt x="85" y="108"/>
                    </a:cubicBezTo>
                    <a:cubicBezTo>
                      <a:pt x="74" y="108"/>
                      <a:pt x="65" y="111"/>
                      <a:pt x="62" y="117"/>
                    </a:cubicBezTo>
                    <a:cubicBezTo>
                      <a:pt x="50" y="129"/>
                      <a:pt x="1" y="129"/>
                      <a:pt x="13" y="178"/>
                    </a:cubicBezTo>
                    <a:cubicBezTo>
                      <a:pt x="13" y="240"/>
                      <a:pt x="38" y="339"/>
                      <a:pt x="99" y="351"/>
                    </a:cubicBezTo>
                    <a:cubicBezTo>
                      <a:pt x="143" y="351"/>
                      <a:pt x="138" y="312"/>
                      <a:pt x="180" y="312"/>
                    </a:cubicBezTo>
                    <a:cubicBezTo>
                      <a:pt x="185" y="312"/>
                      <a:pt x="191" y="313"/>
                      <a:pt x="198" y="314"/>
                    </a:cubicBezTo>
                    <a:cubicBezTo>
                      <a:pt x="206" y="316"/>
                      <a:pt x="215" y="317"/>
                      <a:pt x="224" y="317"/>
                    </a:cubicBezTo>
                    <a:cubicBezTo>
                      <a:pt x="264" y="317"/>
                      <a:pt x="303" y="295"/>
                      <a:pt x="333" y="265"/>
                    </a:cubicBezTo>
                    <a:cubicBezTo>
                      <a:pt x="339" y="259"/>
                      <a:pt x="345" y="257"/>
                      <a:pt x="351" y="257"/>
                    </a:cubicBezTo>
                    <a:cubicBezTo>
                      <a:pt x="360" y="257"/>
                      <a:pt x="371" y="260"/>
                      <a:pt x="384" y="260"/>
                    </a:cubicBezTo>
                    <a:cubicBezTo>
                      <a:pt x="401" y="260"/>
                      <a:pt x="424" y="255"/>
                      <a:pt x="456" y="228"/>
                    </a:cubicBezTo>
                    <a:cubicBezTo>
                      <a:pt x="518" y="178"/>
                      <a:pt x="518" y="166"/>
                      <a:pt x="469" y="154"/>
                    </a:cubicBezTo>
                    <a:cubicBezTo>
                      <a:pt x="420" y="141"/>
                      <a:pt x="481" y="141"/>
                      <a:pt x="530" y="141"/>
                    </a:cubicBezTo>
                    <a:cubicBezTo>
                      <a:pt x="547" y="141"/>
                      <a:pt x="562" y="143"/>
                      <a:pt x="573" y="143"/>
                    </a:cubicBezTo>
                    <a:cubicBezTo>
                      <a:pt x="596" y="143"/>
                      <a:pt x="604" y="137"/>
                      <a:pt x="580" y="104"/>
                    </a:cubicBezTo>
                    <a:cubicBezTo>
                      <a:pt x="548" y="62"/>
                      <a:pt x="534" y="1"/>
                      <a:pt x="4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6947;p54"/>
              <p:cNvSpPr/>
              <p:nvPr/>
            </p:nvSpPr>
            <p:spPr>
              <a:xfrm>
                <a:off x="2600550" y="4569850"/>
                <a:ext cx="8875" cy="6800"/>
              </a:xfrm>
              <a:custGeom>
                <a:avLst/>
                <a:gdLst/>
                <a:ahLst/>
                <a:cxnLst/>
                <a:rect l="l" t="t" r="r" b="b"/>
                <a:pathLst>
                  <a:path w="355" h="272" extrusionOk="0">
                    <a:moveTo>
                      <a:pt x="265" y="1"/>
                    </a:moveTo>
                    <a:cubicBezTo>
                      <a:pt x="262" y="1"/>
                      <a:pt x="259" y="3"/>
                      <a:pt x="256" y="7"/>
                    </a:cubicBezTo>
                    <a:cubicBezTo>
                      <a:pt x="222" y="29"/>
                      <a:pt x="1" y="271"/>
                      <a:pt x="52" y="271"/>
                    </a:cubicBezTo>
                    <a:cubicBezTo>
                      <a:pt x="56" y="271"/>
                      <a:pt x="63" y="269"/>
                      <a:pt x="72" y="266"/>
                    </a:cubicBezTo>
                    <a:cubicBezTo>
                      <a:pt x="133" y="229"/>
                      <a:pt x="195" y="204"/>
                      <a:pt x="256" y="179"/>
                    </a:cubicBezTo>
                    <a:cubicBezTo>
                      <a:pt x="269" y="176"/>
                      <a:pt x="282" y="175"/>
                      <a:pt x="294" y="175"/>
                    </a:cubicBezTo>
                    <a:cubicBezTo>
                      <a:pt x="306" y="175"/>
                      <a:pt x="318" y="176"/>
                      <a:pt x="327" y="176"/>
                    </a:cubicBezTo>
                    <a:cubicBezTo>
                      <a:pt x="346" y="176"/>
                      <a:pt x="355" y="173"/>
                      <a:pt x="343" y="155"/>
                    </a:cubicBezTo>
                    <a:cubicBezTo>
                      <a:pt x="321" y="122"/>
                      <a:pt x="289" y="1"/>
                      <a:pt x="26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6948;p54"/>
              <p:cNvSpPr/>
              <p:nvPr/>
            </p:nvSpPr>
            <p:spPr>
              <a:xfrm>
                <a:off x="2529625" y="4606350"/>
                <a:ext cx="13675" cy="4800"/>
              </a:xfrm>
              <a:custGeom>
                <a:avLst/>
                <a:gdLst/>
                <a:ahLst/>
                <a:cxnLst/>
                <a:rect l="l" t="t" r="r" b="b"/>
                <a:pathLst>
                  <a:path w="547" h="192" extrusionOk="0">
                    <a:moveTo>
                      <a:pt x="407" y="1"/>
                    </a:moveTo>
                    <a:cubicBezTo>
                      <a:pt x="346" y="1"/>
                      <a:pt x="1" y="149"/>
                      <a:pt x="161" y="186"/>
                    </a:cubicBezTo>
                    <a:cubicBezTo>
                      <a:pt x="179" y="189"/>
                      <a:pt x="196" y="191"/>
                      <a:pt x="213" y="191"/>
                    </a:cubicBezTo>
                    <a:cubicBezTo>
                      <a:pt x="342" y="191"/>
                      <a:pt x="426" y="84"/>
                      <a:pt x="490" y="84"/>
                    </a:cubicBezTo>
                    <a:cubicBezTo>
                      <a:pt x="495" y="84"/>
                      <a:pt x="501" y="85"/>
                      <a:pt x="506" y="87"/>
                    </a:cubicBezTo>
                    <a:cubicBezTo>
                      <a:pt x="509" y="88"/>
                      <a:pt x="511" y="88"/>
                      <a:pt x="513" y="88"/>
                    </a:cubicBezTo>
                    <a:cubicBezTo>
                      <a:pt x="546" y="88"/>
                      <a:pt x="477"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6949;p54"/>
              <p:cNvSpPr/>
              <p:nvPr/>
            </p:nvSpPr>
            <p:spPr>
              <a:xfrm>
                <a:off x="2516375" y="4615600"/>
                <a:ext cx="8350" cy="6250"/>
              </a:xfrm>
              <a:custGeom>
                <a:avLst/>
                <a:gdLst/>
                <a:ahLst/>
                <a:cxnLst/>
                <a:rect l="l" t="t" r="r" b="b"/>
                <a:pathLst>
                  <a:path w="334" h="250" extrusionOk="0">
                    <a:moveTo>
                      <a:pt x="269" y="0"/>
                    </a:moveTo>
                    <a:cubicBezTo>
                      <a:pt x="235" y="0"/>
                      <a:pt x="198" y="19"/>
                      <a:pt x="186" y="50"/>
                    </a:cubicBezTo>
                    <a:cubicBezTo>
                      <a:pt x="161" y="111"/>
                      <a:pt x="198" y="124"/>
                      <a:pt x="149" y="161"/>
                    </a:cubicBezTo>
                    <a:cubicBezTo>
                      <a:pt x="112" y="185"/>
                      <a:pt x="1" y="247"/>
                      <a:pt x="50" y="247"/>
                    </a:cubicBezTo>
                    <a:cubicBezTo>
                      <a:pt x="61" y="249"/>
                      <a:pt x="72" y="250"/>
                      <a:pt x="84" y="250"/>
                    </a:cubicBezTo>
                    <a:cubicBezTo>
                      <a:pt x="137" y="250"/>
                      <a:pt x="194" y="228"/>
                      <a:pt x="235" y="198"/>
                    </a:cubicBezTo>
                    <a:cubicBezTo>
                      <a:pt x="284" y="136"/>
                      <a:pt x="334" y="99"/>
                      <a:pt x="334" y="62"/>
                    </a:cubicBezTo>
                    <a:cubicBezTo>
                      <a:pt x="334" y="19"/>
                      <a:pt x="303" y="0"/>
                      <a:pt x="26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6950;p54"/>
              <p:cNvSpPr/>
              <p:nvPr/>
            </p:nvSpPr>
            <p:spPr>
              <a:xfrm>
                <a:off x="2923000" y="4442075"/>
                <a:ext cx="24625" cy="16550"/>
              </a:xfrm>
              <a:custGeom>
                <a:avLst/>
                <a:gdLst/>
                <a:ahLst/>
                <a:cxnLst/>
                <a:rect l="l" t="t" r="r" b="b"/>
                <a:pathLst>
                  <a:path w="985" h="662" extrusionOk="0">
                    <a:moveTo>
                      <a:pt x="361" y="0"/>
                    </a:moveTo>
                    <a:cubicBezTo>
                      <a:pt x="355" y="0"/>
                      <a:pt x="350" y="1"/>
                      <a:pt x="345" y="4"/>
                    </a:cubicBezTo>
                    <a:cubicBezTo>
                      <a:pt x="296" y="41"/>
                      <a:pt x="296" y="202"/>
                      <a:pt x="259" y="263"/>
                    </a:cubicBezTo>
                    <a:cubicBezTo>
                      <a:pt x="222" y="312"/>
                      <a:pt x="74" y="337"/>
                      <a:pt x="49" y="362"/>
                    </a:cubicBezTo>
                    <a:cubicBezTo>
                      <a:pt x="25" y="399"/>
                      <a:pt x="0" y="460"/>
                      <a:pt x="111" y="485"/>
                    </a:cubicBezTo>
                    <a:cubicBezTo>
                      <a:pt x="210" y="522"/>
                      <a:pt x="308" y="559"/>
                      <a:pt x="407" y="621"/>
                    </a:cubicBezTo>
                    <a:cubicBezTo>
                      <a:pt x="468" y="645"/>
                      <a:pt x="493" y="621"/>
                      <a:pt x="592" y="657"/>
                    </a:cubicBezTo>
                    <a:cubicBezTo>
                      <a:pt x="612" y="660"/>
                      <a:pt x="633" y="662"/>
                      <a:pt x="654" y="662"/>
                    </a:cubicBezTo>
                    <a:cubicBezTo>
                      <a:pt x="723" y="662"/>
                      <a:pt x="794" y="646"/>
                      <a:pt x="850" y="608"/>
                    </a:cubicBezTo>
                    <a:cubicBezTo>
                      <a:pt x="894" y="565"/>
                      <a:pt x="985" y="493"/>
                      <a:pt x="947" y="493"/>
                    </a:cubicBezTo>
                    <a:cubicBezTo>
                      <a:pt x="942" y="493"/>
                      <a:pt x="935" y="494"/>
                      <a:pt x="924" y="497"/>
                    </a:cubicBezTo>
                    <a:cubicBezTo>
                      <a:pt x="900" y="506"/>
                      <a:pt x="879" y="510"/>
                      <a:pt x="863" y="510"/>
                    </a:cubicBezTo>
                    <a:cubicBezTo>
                      <a:pt x="830" y="510"/>
                      <a:pt x="813" y="493"/>
                      <a:pt x="813" y="460"/>
                    </a:cubicBezTo>
                    <a:cubicBezTo>
                      <a:pt x="826" y="423"/>
                      <a:pt x="900" y="436"/>
                      <a:pt x="838" y="374"/>
                    </a:cubicBezTo>
                    <a:cubicBezTo>
                      <a:pt x="801" y="337"/>
                      <a:pt x="764" y="288"/>
                      <a:pt x="727" y="239"/>
                    </a:cubicBezTo>
                    <a:cubicBezTo>
                      <a:pt x="727" y="239"/>
                      <a:pt x="747" y="188"/>
                      <a:pt x="705" y="188"/>
                    </a:cubicBezTo>
                    <a:cubicBezTo>
                      <a:pt x="701" y="188"/>
                      <a:pt x="696" y="188"/>
                      <a:pt x="690" y="189"/>
                    </a:cubicBezTo>
                    <a:cubicBezTo>
                      <a:pt x="616" y="189"/>
                      <a:pt x="604" y="165"/>
                      <a:pt x="542" y="115"/>
                    </a:cubicBezTo>
                    <a:cubicBezTo>
                      <a:pt x="477" y="72"/>
                      <a:pt x="403" y="0"/>
                      <a:pt x="36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6951;p54"/>
              <p:cNvSpPr/>
              <p:nvPr/>
            </p:nvSpPr>
            <p:spPr>
              <a:xfrm>
                <a:off x="2916250" y="4451325"/>
                <a:ext cx="4075" cy="3525"/>
              </a:xfrm>
              <a:custGeom>
                <a:avLst/>
                <a:gdLst/>
                <a:ahLst/>
                <a:cxnLst/>
                <a:rect l="l" t="t" r="r" b="b"/>
                <a:pathLst>
                  <a:path w="163" h="141" extrusionOk="0">
                    <a:moveTo>
                      <a:pt x="145" y="0"/>
                    </a:moveTo>
                    <a:cubicBezTo>
                      <a:pt x="126" y="0"/>
                      <a:pt x="89" y="14"/>
                      <a:pt x="61" y="29"/>
                    </a:cubicBezTo>
                    <a:cubicBezTo>
                      <a:pt x="15" y="63"/>
                      <a:pt x="1" y="141"/>
                      <a:pt x="49" y="141"/>
                    </a:cubicBezTo>
                    <a:cubicBezTo>
                      <a:pt x="53" y="141"/>
                      <a:pt x="57" y="140"/>
                      <a:pt x="61" y="140"/>
                    </a:cubicBezTo>
                    <a:cubicBezTo>
                      <a:pt x="122" y="140"/>
                      <a:pt x="98" y="78"/>
                      <a:pt x="147" y="29"/>
                    </a:cubicBezTo>
                    <a:cubicBezTo>
                      <a:pt x="163" y="8"/>
                      <a:pt x="158" y="0"/>
                      <a:pt x="1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6952;p54"/>
              <p:cNvSpPr/>
              <p:nvPr/>
            </p:nvSpPr>
            <p:spPr>
              <a:xfrm>
                <a:off x="2907275" y="4455250"/>
                <a:ext cx="2650" cy="2350"/>
              </a:xfrm>
              <a:custGeom>
                <a:avLst/>
                <a:gdLst/>
                <a:ahLst/>
                <a:cxnLst/>
                <a:rect l="l" t="t" r="r" b="b"/>
                <a:pathLst>
                  <a:path w="106" h="94" extrusionOk="0">
                    <a:moveTo>
                      <a:pt x="70" y="0"/>
                    </a:moveTo>
                    <a:cubicBezTo>
                      <a:pt x="65" y="0"/>
                      <a:pt x="58" y="2"/>
                      <a:pt x="50" y="7"/>
                    </a:cubicBezTo>
                    <a:cubicBezTo>
                      <a:pt x="1" y="57"/>
                      <a:pt x="25" y="94"/>
                      <a:pt x="62" y="94"/>
                    </a:cubicBezTo>
                    <a:cubicBezTo>
                      <a:pt x="84" y="94"/>
                      <a:pt x="105" y="0"/>
                      <a:pt x="7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6953;p54"/>
              <p:cNvSpPr/>
              <p:nvPr/>
            </p:nvSpPr>
            <p:spPr>
              <a:xfrm>
                <a:off x="2805700" y="4397475"/>
                <a:ext cx="109925" cy="60625"/>
              </a:xfrm>
              <a:custGeom>
                <a:avLst/>
                <a:gdLst/>
                <a:ahLst/>
                <a:cxnLst/>
                <a:rect l="l" t="t" r="r" b="b"/>
                <a:pathLst>
                  <a:path w="4397" h="2425" extrusionOk="0">
                    <a:moveTo>
                      <a:pt x="2950" y="0"/>
                    </a:moveTo>
                    <a:cubicBezTo>
                      <a:pt x="2899" y="0"/>
                      <a:pt x="2928" y="53"/>
                      <a:pt x="2906" y="76"/>
                    </a:cubicBezTo>
                    <a:cubicBezTo>
                      <a:pt x="2903" y="77"/>
                      <a:pt x="2900" y="77"/>
                      <a:pt x="2897" y="77"/>
                    </a:cubicBezTo>
                    <a:cubicBezTo>
                      <a:pt x="2853" y="77"/>
                      <a:pt x="2743" y="2"/>
                      <a:pt x="2708" y="2"/>
                    </a:cubicBezTo>
                    <a:cubicBezTo>
                      <a:pt x="2704" y="1"/>
                      <a:pt x="2700" y="0"/>
                      <a:pt x="2696" y="0"/>
                    </a:cubicBezTo>
                    <a:cubicBezTo>
                      <a:pt x="2657" y="0"/>
                      <a:pt x="2645" y="56"/>
                      <a:pt x="2622" y="113"/>
                    </a:cubicBezTo>
                    <a:cubicBezTo>
                      <a:pt x="2597" y="162"/>
                      <a:pt x="2844" y="704"/>
                      <a:pt x="2869" y="778"/>
                    </a:cubicBezTo>
                    <a:cubicBezTo>
                      <a:pt x="2878" y="836"/>
                      <a:pt x="2774" y="856"/>
                      <a:pt x="2693" y="856"/>
                    </a:cubicBezTo>
                    <a:cubicBezTo>
                      <a:pt x="2671" y="856"/>
                      <a:pt x="2650" y="855"/>
                      <a:pt x="2634" y="852"/>
                    </a:cubicBezTo>
                    <a:cubicBezTo>
                      <a:pt x="2573" y="852"/>
                      <a:pt x="2524" y="519"/>
                      <a:pt x="2524" y="458"/>
                    </a:cubicBezTo>
                    <a:cubicBezTo>
                      <a:pt x="2524" y="384"/>
                      <a:pt x="2388" y="298"/>
                      <a:pt x="2351" y="273"/>
                    </a:cubicBezTo>
                    <a:cubicBezTo>
                      <a:pt x="2265" y="236"/>
                      <a:pt x="2166" y="199"/>
                      <a:pt x="2080" y="174"/>
                    </a:cubicBezTo>
                    <a:cubicBezTo>
                      <a:pt x="2071" y="173"/>
                      <a:pt x="2064" y="173"/>
                      <a:pt x="2059" y="173"/>
                    </a:cubicBezTo>
                    <a:cubicBezTo>
                      <a:pt x="2005" y="173"/>
                      <a:pt x="2125" y="228"/>
                      <a:pt x="2203" y="273"/>
                    </a:cubicBezTo>
                    <a:cubicBezTo>
                      <a:pt x="2302" y="335"/>
                      <a:pt x="2252" y="396"/>
                      <a:pt x="2252" y="458"/>
                    </a:cubicBezTo>
                    <a:cubicBezTo>
                      <a:pt x="2250" y="471"/>
                      <a:pt x="2244" y="476"/>
                      <a:pt x="2236" y="476"/>
                    </a:cubicBezTo>
                    <a:cubicBezTo>
                      <a:pt x="2207" y="476"/>
                      <a:pt x="2154" y="408"/>
                      <a:pt x="2154" y="408"/>
                    </a:cubicBezTo>
                    <a:cubicBezTo>
                      <a:pt x="2139" y="423"/>
                      <a:pt x="2125" y="429"/>
                      <a:pt x="2111" y="429"/>
                    </a:cubicBezTo>
                    <a:cubicBezTo>
                      <a:pt x="2100" y="429"/>
                      <a:pt x="2090" y="426"/>
                      <a:pt x="2080" y="421"/>
                    </a:cubicBezTo>
                    <a:cubicBezTo>
                      <a:pt x="2069" y="415"/>
                      <a:pt x="2061" y="413"/>
                      <a:pt x="2055" y="413"/>
                    </a:cubicBezTo>
                    <a:cubicBezTo>
                      <a:pt x="2032" y="413"/>
                      <a:pt x="2027" y="444"/>
                      <a:pt x="1969" y="482"/>
                    </a:cubicBezTo>
                    <a:cubicBezTo>
                      <a:pt x="1907" y="532"/>
                      <a:pt x="1907" y="507"/>
                      <a:pt x="1821" y="544"/>
                    </a:cubicBezTo>
                    <a:cubicBezTo>
                      <a:pt x="1814" y="546"/>
                      <a:pt x="1808" y="547"/>
                      <a:pt x="1804" y="547"/>
                    </a:cubicBezTo>
                    <a:cubicBezTo>
                      <a:pt x="1753" y="547"/>
                      <a:pt x="1848" y="431"/>
                      <a:pt x="1871" y="408"/>
                    </a:cubicBezTo>
                    <a:cubicBezTo>
                      <a:pt x="1895" y="371"/>
                      <a:pt x="1883" y="310"/>
                      <a:pt x="1846" y="285"/>
                    </a:cubicBezTo>
                    <a:cubicBezTo>
                      <a:pt x="1739" y="232"/>
                      <a:pt x="1622" y="197"/>
                      <a:pt x="1504" y="197"/>
                    </a:cubicBezTo>
                    <a:cubicBezTo>
                      <a:pt x="1487" y="197"/>
                      <a:pt x="1469" y="197"/>
                      <a:pt x="1452" y="199"/>
                    </a:cubicBezTo>
                    <a:cubicBezTo>
                      <a:pt x="1402" y="224"/>
                      <a:pt x="1390" y="310"/>
                      <a:pt x="1365" y="347"/>
                    </a:cubicBezTo>
                    <a:cubicBezTo>
                      <a:pt x="1356" y="375"/>
                      <a:pt x="1250" y="388"/>
                      <a:pt x="1187" y="388"/>
                    </a:cubicBezTo>
                    <a:cubicBezTo>
                      <a:pt x="1166" y="388"/>
                      <a:pt x="1150" y="387"/>
                      <a:pt x="1144" y="384"/>
                    </a:cubicBezTo>
                    <a:cubicBezTo>
                      <a:pt x="1107" y="371"/>
                      <a:pt x="1181" y="298"/>
                      <a:pt x="1217" y="236"/>
                    </a:cubicBezTo>
                    <a:cubicBezTo>
                      <a:pt x="1242" y="174"/>
                      <a:pt x="1242" y="100"/>
                      <a:pt x="1217" y="39"/>
                    </a:cubicBezTo>
                    <a:cubicBezTo>
                      <a:pt x="1212" y="12"/>
                      <a:pt x="1168" y="1"/>
                      <a:pt x="1114" y="1"/>
                    </a:cubicBezTo>
                    <a:cubicBezTo>
                      <a:pt x="1045" y="1"/>
                      <a:pt x="958" y="18"/>
                      <a:pt x="909" y="39"/>
                    </a:cubicBezTo>
                    <a:cubicBezTo>
                      <a:pt x="823" y="63"/>
                      <a:pt x="638" y="174"/>
                      <a:pt x="527" y="224"/>
                    </a:cubicBezTo>
                    <a:cubicBezTo>
                      <a:pt x="404" y="285"/>
                      <a:pt x="293" y="371"/>
                      <a:pt x="195" y="470"/>
                    </a:cubicBezTo>
                    <a:cubicBezTo>
                      <a:pt x="133" y="519"/>
                      <a:pt x="219" y="495"/>
                      <a:pt x="244" y="532"/>
                    </a:cubicBezTo>
                    <a:cubicBezTo>
                      <a:pt x="269" y="556"/>
                      <a:pt x="232" y="569"/>
                      <a:pt x="170" y="593"/>
                    </a:cubicBezTo>
                    <a:cubicBezTo>
                      <a:pt x="109" y="655"/>
                      <a:pt x="59" y="741"/>
                      <a:pt x="22" y="827"/>
                    </a:cubicBezTo>
                    <a:cubicBezTo>
                      <a:pt x="0" y="872"/>
                      <a:pt x="58" y="881"/>
                      <a:pt x="129" y="881"/>
                    </a:cubicBezTo>
                    <a:cubicBezTo>
                      <a:pt x="176" y="881"/>
                      <a:pt x="229" y="877"/>
                      <a:pt x="269" y="877"/>
                    </a:cubicBezTo>
                    <a:cubicBezTo>
                      <a:pt x="367" y="877"/>
                      <a:pt x="293" y="926"/>
                      <a:pt x="256" y="963"/>
                    </a:cubicBezTo>
                    <a:cubicBezTo>
                      <a:pt x="244" y="988"/>
                      <a:pt x="269" y="994"/>
                      <a:pt x="315" y="994"/>
                    </a:cubicBezTo>
                    <a:cubicBezTo>
                      <a:pt x="361" y="994"/>
                      <a:pt x="429" y="988"/>
                      <a:pt x="503" y="988"/>
                    </a:cubicBezTo>
                    <a:cubicBezTo>
                      <a:pt x="638" y="988"/>
                      <a:pt x="860" y="963"/>
                      <a:pt x="946" y="963"/>
                    </a:cubicBezTo>
                    <a:cubicBezTo>
                      <a:pt x="749" y="1000"/>
                      <a:pt x="552" y="1061"/>
                      <a:pt x="367" y="1135"/>
                    </a:cubicBezTo>
                    <a:cubicBezTo>
                      <a:pt x="22" y="1283"/>
                      <a:pt x="330" y="1345"/>
                      <a:pt x="417" y="1406"/>
                    </a:cubicBezTo>
                    <a:cubicBezTo>
                      <a:pt x="453" y="1429"/>
                      <a:pt x="493" y="1437"/>
                      <a:pt x="535" y="1437"/>
                    </a:cubicBezTo>
                    <a:cubicBezTo>
                      <a:pt x="609" y="1437"/>
                      <a:pt x="693" y="1414"/>
                      <a:pt x="786" y="1406"/>
                    </a:cubicBezTo>
                    <a:cubicBezTo>
                      <a:pt x="893" y="1391"/>
                      <a:pt x="999" y="1381"/>
                      <a:pt x="1109" y="1381"/>
                    </a:cubicBezTo>
                    <a:cubicBezTo>
                      <a:pt x="1177" y="1381"/>
                      <a:pt x="1245" y="1385"/>
                      <a:pt x="1316" y="1394"/>
                    </a:cubicBezTo>
                    <a:cubicBezTo>
                      <a:pt x="1489" y="1419"/>
                      <a:pt x="1661" y="1468"/>
                      <a:pt x="1834" y="1542"/>
                    </a:cubicBezTo>
                    <a:cubicBezTo>
                      <a:pt x="1957" y="1604"/>
                      <a:pt x="1673" y="1567"/>
                      <a:pt x="1575" y="1591"/>
                    </a:cubicBezTo>
                    <a:cubicBezTo>
                      <a:pt x="1561" y="1593"/>
                      <a:pt x="1546" y="1594"/>
                      <a:pt x="1531" y="1594"/>
                    </a:cubicBezTo>
                    <a:cubicBezTo>
                      <a:pt x="1437" y="1594"/>
                      <a:pt x="1309" y="1567"/>
                      <a:pt x="1045" y="1567"/>
                    </a:cubicBezTo>
                    <a:cubicBezTo>
                      <a:pt x="1024" y="1565"/>
                      <a:pt x="1003" y="1565"/>
                      <a:pt x="982" y="1565"/>
                    </a:cubicBezTo>
                    <a:cubicBezTo>
                      <a:pt x="794" y="1565"/>
                      <a:pt x="609" y="1614"/>
                      <a:pt x="454" y="1702"/>
                    </a:cubicBezTo>
                    <a:cubicBezTo>
                      <a:pt x="404" y="1751"/>
                      <a:pt x="589" y="1899"/>
                      <a:pt x="725" y="2010"/>
                    </a:cubicBezTo>
                    <a:cubicBezTo>
                      <a:pt x="799" y="2077"/>
                      <a:pt x="966" y="2090"/>
                      <a:pt x="1098" y="2090"/>
                    </a:cubicBezTo>
                    <a:cubicBezTo>
                      <a:pt x="1186" y="2090"/>
                      <a:pt x="1259" y="2084"/>
                      <a:pt x="1279" y="2084"/>
                    </a:cubicBezTo>
                    <a:cubicBezTo>
                      <a:pt x="1316" y="2084"/>
                      <a:pt x="1365" y="2183"/>
                      <a:pt x="1365" y="2257"/>
                    </a:cubicBezTo>
                    <a:cubicBezTo>
                      <a:pt x="1365" y="2331"/>
                      <a:pt x="1439" y="2355"/>
                      <a:pt x="1513" y="2405"/>
                    </a:cubicBezTo>
                    <a:cubicBezTo>
                      <a:pt x="1533" y="2419"/>
                      <a:pt x="1568" y="2425"/>
                      <a:pt x="1611" y="2425"/>
                    </a:cubicBezTo>
                    <a:cubicBezTo>
                      <a:pt x="1751" y="2425"/>
                      <a:pt x="1979" y="2365"/>
                      <a:pt x="2092" y="2355"/>
                    </a:cubicBezTo>
                    <a:cubicBezTo>
                      <a:pt x="2228" y="2331"/>
                      <a:pt x="2363" y="2294"/>
                      <a:pt x="2487" y="2244"/>
                    </a:cubicBezTo>
                    <a:cubicBezTo>
                      <a:pt x="2548" y="2207"/>
                      <a:pt x="2610" y="2195"/>
                      <a:pt x="2684" y="2195"/>
                    </a:cubicBezTo>
                    <a:cubicBezTo>
                      <a:pt x="2782" y="2195"/>
                      <a:pt x="2930" y="2023"/>
                      <a:pt x="3016" y="1986"/>
                    </a:cubicBezTo>
                    <a:cubicBezTo>
                      <a:pt x="3030" y="1980"/>
                      <a:pt x="3040" y="1977"/>
                      <a:pt x="3049" y="1977"/>
                    </a:cubicBezTo>
                    <a:cubicBezTo>
                      <a:pt x="3096" y="1977"/>
                      <a:pt x="3080" y="2055"/>
                      <a:pt x="3090" y="2096"/>
                    </a:cubicBezTo>
                    <a:cubicBezTo>
                      <a:pt x="3103" y="2146"/>
                      <a:pt x="3251" y="2158"/>
                      <a:pt x="3337" y="2158"/>
                    </a:cubicBezTo>
                    <a:cubicBezTo>
                      <a:pt x="3411" y="2158"/>
                      <a:pt x="3386" y="2183"/>
                      <a:pt x="3435" y="2244"/>
                    </a:cubicBezTo>
                    <a:cubicBezTo>
                      <a:pt x="3454" y="2269"/>
                      <a:pt x="3549" y="2278"/>
                      <a:pt x="3656" y="2278"/>
                    </a:cubicBezTo>
                    <a:cubicBezTo>
                      <a:pt x="3762" y="2278"/>
                      <a:pt x="3879" y="2269"/>
                      <a:pt x="3941" y="2257"/>
                    </a:cubicBezTo>
                    <a:cubicBezTo>
                      <a:pt x="4051" y="2232"/>
                      <a:pt x="4064" y="2232"/>
                      <a:pt x="4101" y="2195"/>
                    </a:cubicBezTo>
                    <a:cubicBezTo>
                      <a:pt x="4138" y="2170"/>
                      <a:pt x="4175" y="2146"/>
                      <a:pt x="4199" y="2133"/>
                    </a:cubicBezTo>
                    <a:cubicBezTo>
                      <a:pt x="4236" y="2109"/>
                      <a:pt x="4113" y="2096"/>
                      <a:pt x="4076" y="2084"/>
                    </a:cubicBezTo>
                    <a:cubicBezTo>
                      <a:pt x="4039" y="2084"/>
                      <a:pt x="4076" y="2023"/>
                      <a:pt x="4076" y="1986"/>
                    </a:cubicBezTo>
                    <a:cubicBezTo>
                      <a:pt x="4076" y="1963"/>
                      <a:pt x="4072" y="1959"/>
                      <a:pt x="4060" y="1959"/>
                    </a:cubicBezTo>
                    <a:cubicBezTo>
                      <a:pt x="4052" y="1959"/>
                      <a:pt x="4042" y="1961"/>
                      <a:pt x="4027" y="1961"/>
                    </a:cubicBezTo>
                    <a:cubicBezTo>
                      <a:pt x="3990" y="1961"/>
                      <a:pt x="3941" y="1998"/>
                      <a:pt x="3941" y="2023"/>
                    </a:cubicBezTo>
                    <a:cubicBezTo>
                      <a:pt x="3941" y="2035"/>
                      <a:pt x="3854" y="2060"/>
                      <a:pt x="3830" y="2084"/>
                    </a:cubicBezTo>
                    <a:cubicBezTo>
                      <a:pt x="3828" y="2087"/>
                      <a:pt x="3827" y="2089"/>
                      <a:pt x="3827" y="2089"/>
                    </a:cubicBezTo>
                    <a:cubicBezTo>
                      <a:pt x="3826" y="2089"/>
                      <a:pt x="3853" y="2018"/>
                      <a:pt x="3842" y="1986"/>
                    </a:cubicBezTo>
                    <a:cubicBezTo>
                      <a:pt x="3842" y="1961"/>
                      <a:pt x="3793" y="1936"/>
                      <a:pt x="3793" y="1924"/>
                    </a:cubicBezTo>
                    <a:cubicBezTo>
                      <a:pt x="3793" y="1918"/>
                      <a:pt x="3803" y="1915"/>
                      <a:pt x="3818" y="1915"/>
                    </a:cubicBezTo>
                    <a:cubicBezTo>
                      <a:pt x="3851" y="1915"/>
                      <a:pt x="3909" y="1927"/>
                      <a:pt x="3931" y="1927"/>
                    </a:cubicBezTo>
                    <a:cubicBezTo>
                      <a:pt x="3937" y="1927"/>
                      <a:pt x="3941" y="1926"/>
                      <a:pt x="3941" y="1924"/>
                    </a:cubicBezTo>
                    <a:lnTo>
                      <a:pt x="3941" y="1739"/>
                    </a:lnTo>
                    <a:cubicBezTo>
                      <a:pt x="3941" y="1739"/>
                      <a:pt x="4322" y="1838"/>
                      <a:pt x="4359" y="1838"/>
                    </a:cubicBezTo>
                    <a:cubicBezTo>
                      <a:pt x="4396" y="1838"/>
                      <a:pt x="4359" y="1751"/>
                      <a:pt x="4359" y="1690"/>
                    </a:cubicBezTo>
                    <a:cubicBezTo>
                      <a:pt x="4359" y="1628"/>
                      <a:pt x="4187" y="1604"/>
                      <a:pt x="4051" y="1530"/>
                    </a:cubicBezTo>
                    <a:cubicBezTo>
                      <a:pt x="3916" y="1456"/>
                      <a:pt x="3941" y="1419"/>
                      <a:pt x="3793" y="1419"/>
                    </a:cubicBezTo>
                    <a:cubicBezTo>
                      <a:pt x="3645" y="1419"/>
                      <a:pt x="3534" y="1222"/>
                      <a:pt x="3509" y="1160"/>
                    </a:cubicBezTo>
                    <a:cubicBezTo>
                      <a:pt x="3497" y="1111"/>
                      <a:pt x="3497" y="1049"/>
                      <a:pt x="3534" y="1012"/>
                    </a:cubicBezTo>
                    <a:cubicBezTo>
                      <a:pt x="3546" y="1000"/>
                      <a:pt x="3571" y="951"/>
                      <a:pt x="3509" y="840"/>
                    </a:cubicBezTo>
                    <a:cubicBezTo>
                      <a:pt x="3423" y="680"/>
                      <a:pt x="3361" y="519"/>
                      <a:pt x="3300" y="359"/>
                    </a:cubicBezTo>
                    <a:cubicBezTo>
                      <a:pt x="3287" y="298"/>
                      <a:pt x="3287" y="236"/>
                      <a:pt x="3214" y="211"/>
                    </a:cubicBezTo>
                    <a:cubicBezTo>
                      <a:pt x="3152" y="187"/>
                      <a:pt x="3029" y="26"/>
                      <a:pt x="2967" y="2"/>
                    </a:cubicBezTo>
                    <a:cubicBezTo>
                      <a:pt x="2961" y="1"/>
                      <a:pt x="2955" y="0"/>
                      <a:pt x="29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6954;p54"/>
              <p:cNvSpPr/>
              <p:nvPr/>
            </p:nvSpPr>
            <p:spPr>
              <a:xfrm>
                <a:off x="2877100" y="4391225"/>
                <a:ext cx="16950" cy="11550"/>
              </a:xfrm>
              <a:custGeom>
                <a:avLst/>
                <a:gdLst/>
                <a:ahLst/>
                <a:cxnLst/>
                <a:rect l="l" t="t" r="r" b="b"/>
                <a:pathLst>
                  <a:path w="678" h="462" extrusionOk="0">
                    <a:moveTo>
                      <a:pt x="362" y="1"/>
                    </a:moveTo>
                    <a:cubicBezTo>
                      <a:pt x="301" y="1"/>
                      <a:pt x="239" y="10"/>
                      <a:pt x="185" y="30"/>
                    </a:cubicBezTo>
                    <a:cubicBezTo>
                      <a:pt x="148" y="55"/>
                      <a:pt x="136" y="104"/>
                      <a:pt x="62" y="129"/>
                    </a:cubicBezTo>
                    <a:cubicBezTo>
                      <a:pt x="0" y="166"/>
                      <a:pt x="197" y="203"/>
                      <a:pt x="259" y="252"/>
                    </a:cubicBezTo>
                    <a:cubicBezTo>
                      <a:pt x="321" y="289"/>
                      <a:pt x="407" y="449"/>
                      <a:pt x="444" y="461"/>
                    </a:cubicBezTo>
                    <a:cubicBezTo>
                      <a:pt x="481" y="461"/>
                      <a:pt x="592" y="240"/>
                      <a:pt x="641" y="178"/>
                    </a:cubicBezTo>
                    <a:cubicBezTo>
                      <a:pt x="678" y="104"/>
                      <a:pt x="579" y="67"/>
                      <a:pt x="505" y="18"/>
                    </a:cubicBezTo>
                    <a:cubicBezTo>
                      <a:pt x="461" y="7"/>
                      <a:pt x="412" y="1"/>
                      <a:pt x="3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6955;p54"/>
              <p:cNvSpPr/>
              <p:nvPr/>
            </p:nvSpPr>
            <p:spPr>
              <a:xfrm>
                <a:off x="2904200" y="4386125"/>
                <a:ext cx="37925" cy="37600"/>
              </a:xfrm>
              <a:custGeom>
                <a:avLst/>
                <a:gdLst/>
                <a:ahLst/>
                <a:cxnLst/>
                <a:rect l="l" t="t" r="r" b="b"/>
                <a:pathLst>
                  <a:path w="1517" h="1504" extrusionOk="0">
                    <a:moveTo>
                      <a:pt x="1166" y="0"/>
                    </a:moveTo>
                    <a:cubicBezTo>
                      <a:pt x="1116" y="0"/>
                      <a:pt x="1026" y="21"/>
                      <a:pt x="986" y="37"/>
                    </a:cubicBezTo>
                    <a:cubicBezTo>
                      <a:pt x="925" y="62"/>
                      <a:pt x="863" y="74"/>
                      <a:pt x="801" y="111"/>
                    </a:cubicBezTo>
                    <a:cubicBezTo>
                      <a:pt x="764" y="135"/>
                      <a:pt x="949" y="148"/>
                      <a:pt x="888" y="160"/>
                    </a:cubicBezTo>
                    <a:cubicBezTo>
                      <a:pt x="838" y="172"/>
                      <a:pt x="888" y="185"/>
                      <a:pt x="925" y="209"/>
                    </a:cubicBezTo>
                    <a:cubicBezTo>
                      <a:pt x="935" y="225"/>
                      <a:pt x="919" y="232"/>
                      <a:pt x="893" y="232"/>
                    </a:cubicBezTo>
                    <a:cubicBezTo>
                      <a:pt x="857" y="232"/>
                      <a:pt x="800" y="219"/>
                      <a:pt x="764" y="197"/>
                    </a:cubicBezTo>
                    <a:cubicBezTo>
                      <a:pt x="727" y="160"/>
                      <a:pt x="678" y="148"/>
                      <a:pt x="629" y="135"/>
                    </a:cubicBezTo>
                    <a:cubicBezTo>
                      <a:pt x="580" y="135"/>
                      <a:pt x="629" y="160"/>
                      <a:pt x="654" y="185"/>
                    </a:cubicBezTo>
                    <a:cubicBezTo>
                      <a:pt x="661" y="196"/>
                      <a:pt x="659" y="201"/>
                      <a:pt x="650" y="201"/>
                    </a:cubicBezTo>
                    <a:cubicBezTo>
                      <a:pt x="631" y="201"/>
                      <a:pt x="581" y="181"/>
                      <a:pt x="530" y="172"/>
                    </a:cubicBezTo>
                    <a:cubicBezTo>
                      <a:pt x="513" y="170"/>
                      <a:pt x="499" y="169"/>
                      <a:pt x="487" y="169"/>
                    </a:cubicBezTo>
                    <a:cubicBezTo>
                      <a:pt x="438" y="169"/>
                      <a:pt x="422" y="185"/>
                      <a:pt x="382" y="185"/>
                    </a:cubicBezTo>
                    <a:cubicBezTo>
                      <a:pt x="333" y="185"/>
                      <a:pt x="432" y="209"/>
                      <a:pt x="493" y="234"/>
                    </a:cubicBezTo>
                    <a:cubicBezTo>
                      <a:pt x="555" y="259"/>
                      <a:pt x="530" y="271"/>
                      <a:pt x="518" y="283"/>
                    </a:cubicBezTo>
                    <a:cubicBezTo>
                      <a:pt x="493" y="308"/>
                      <a:pt x="493" y="333"/>
                      <a:pt x="481" y="370"/>
                    </a:cubicBezTo>
                    <a:cubicBezTo>
                      <a:pt x="481" y="375"/>
                      <a:pt x="480" y="377"/>
                      <a:pt x="479" y="377"/>
                    </a:cubicBezTo>
                    <a:cubicBezTo>
                      <a:pt x="473" y="377"/>
                      <a:pt x="455" y="346"/>
                      <a:pt x="407" y="308"/>
                    </a:cubicBezTo>
                    <a:cubicBezTo>
                      <a:pt x="386" y="292"/>
                      <a:pt x="378" y="283"/>
                      <a:pt x="369" y="283"/>
                    </a:cubicBezTo>
                    <a:cubicBezTo>
                      <a:pt x="358" y="283"/>
                      <a:pt x="345" y="298"/>
                      <a:pt x="296" y="333"/>
                    </a:cubicBezTo>
                    <a:cubicBezTo>
                      <a:pt x="198" y="394"/>
                      <a:pt x="407" y="431"/>
                      <a:pt x="481" y="468"/>
                    </a:cubicBezTo>
                    <a:cubicBezTo>
                      <a:pt x="555" y="493"/>
                      <a:pt x="567" y="554"/>
                      <a:pt x="604" y="591"/>
                    </a:cubicBezTo>
                    <a:cubicBezTo>
                      <a:pt x="619" y="611"/>
                      <a:pt x="616" y="617"/>
                      <a:pt x="605" y="617"/>
                    </a:cubicBezTo>
                    <a:cubicBezTo>
                      <a:pt x="588" y="617"/>
                      <a:pt x="553" y="604"/>
                      <a:pt x="530" y="604"/>
                    </a:cubicBezTo>
                    <a:cubicBezTo>
                      <a:pt x="493" y="604"/>
                      <a:pt x="555" y="678"/>
                      <a:pt x="530" y="739"/>
                    </a:cubicBezTo>
                    <a:cubicBezTo>
                      <a:pt x="525" y="759"/>
                      <a:pt x="509" y="765"/>
                      <a:pt x="485" y="765"/>
                    </a:cubicBezTo>
                    <a:cubicBezTo>
                      <a:pt x="449" y="765"/>
                      <a:pt x="397" y="752"/>
                      <a:pt x="346" y="752"/>
                    </a:cubicBezTo>
                    <a:cubicBezTo>
                      <a:pt x="272" y="752"/>
                      <a:pt x="173" y="616"/>
                      <a:pt x="87" y="579"/>
                    </a:cubicBezTo>
                    <a:cubicBezTo>
                      <a:pt x="76" y="574"/>
                      <a:pt x="66" y="572"/>
                      <a:pt x="58" y="572"/>
                    </a:cubicBezTo>
                    <a:cubicBezTo>
                      <a:pt x="1" y="572"/>
                      <a:pt x="1" y="673"/>
                      <a:pt x="1" y="727"/>
                    </a:cubicBezTo>
                    <a:cubicBezTo>
                      <a:pt x="1" y="789"/>
                      <a:pt x="1" y="789"/>
                      <a:pt x="136" y="850"/>
                    </a:cubicBezTo>
                    <a:cubicBezTo>
                      <a:pt x="284" y="924"/>
                      <a:pt x="210" y="936"/>
                      <a:pt x="284" y="949"/>
                    </a:cubicBezTo>
                    <a:cubicBezTo>
                      <a:pt x="395" y="1010"/>
                      <a:pt x="506" y="1084"/>
                      <a:pt x="592" y="1170"/>
                    </a:cubicBezTo>
                    <a:cubicBezTo>
                      <a:pt x="666" y="1281"/>
                      <a:pt x="764" y="1380"/>
                      <a:pt x="863" y="1466"/>
                    </a:cubicBezTo>
                    <a:cubicBezTo>
                      <a:pt x="914" y="1494"/>
                      <a:pt x="953" y="1504"/>
                      <a:pt x="983" y="1504"/>
                    </a:cubicBezTo>
                    <a:cubicBezTo>
                      <a:pt x="1059" y="1504"/>
                      <a:pt x="1069" y="1435"/>
                      <a:pt x="1060" y="1417"/>
                    </a:cubicBezTo>
                    <a:cubicBezTo>
                      <a:pt x="1036" y="1355"/>
                      <a:pt x="1011" y="1306"/>
                      <a:pt x="999" y="1244"/>
                    </a:cubicBezTo>
                    <a:cubicBezTo>
                      <a:pt x="999" y="1224"/>
                      <a:pt x="1007" y="1216"/>
                      <a:pt x="1017" y="1216"/>
                    </a:cubicBezTo>
                    <a:cubicBezTo>
                      <a:pt x="1029" y="1216"/>
                      <a:pt x="1043" y="1230"/>
                      <a:pt x="1036" y="1244"/>
                    </a:cubicBezTo>
                    <a:cubicBezTo>
                      <a:pt x="1023" y="1269"/>
                      <a:pt x="1097" y="1318"/>
                      <a:pt x="1146" y="1331"/>
                    </a:cubicBezTo>
                    <a:cubicBezTo>
                      <a:pt x="1220" y="1306"/>
                      <a:pt x="1294" y="1281"/>
                      <a:pt x="1368" y="1244"/>
                    </a:cubicBezTo>
                    <a:cubicBezTo>
                      <a:pt x="1417" y="1220"/>
                      <a:pt x="1454" y="1158"/>
                      <a:pt x="1442" y="1097"/>
                    </a:cubicBezTo>
                    <a:cubicBezTo>
                      <a:pt x="1430" y="1035"/>
                      <a:pt x="1417" y="986"/>
                      <a:pt x="1454" y="936"/>
                    </a:cubicBezTo>
                    <a:cubicBezTo>
                      <a:pt x="1504" y="899"/>
                      <a:pt x="1516" y="850"/>
                      <a:pt x="1491" y="813"/>
                    </a:cubicBezTo>
                    <a:cubicBezTo>
                      <a:pt x="1467" y="764"/>
                      <a:pt x="1430" y="789"/>
                      <a:pt x="1417" y="715"/>
                    </a:cubicBezTo>
                    <a:cubicBezTo>
                      <a:pt x="1393" y="641"/>
                      <a:pt x="1417" y="628"/>
                      <a:pt x="1430" y="591"/>
                    </a:cubicBezTo>
                    <a:cubicBezTo>
                      <a:pt x="1442" y="554"/>
                      <a:pt x="1405" y="530"/>
                      <a:pt x="1368" y="530"/>
                    </a:cubicBezTo>
                    <a:cubicBezTo>
                      <a:pt x="1331" y="530"/>
                      <a:pt x="1319" y="579"/>
                      <a:pt x="1331" y="616"/>
                    </a:cubicBezTo>
                    <a:cubicBezTo>
                      <a:pt x="1368" y="665"/>
                      <a:pt x="1393" y="715"/>
                      <a:pt x="1393" y="776"/>
                    </a:cubicBezTo>
                    <a:cubicBezTo>
                      <a:pt x="1393" y="801"/>
                      <a:pt x="1390" y="807"/>
                      <a:pt x="1384" y="807"/>
                    </a:cubicBezTo>
                    <a:cubicBezTo>
                      <a:pt x="1377" y="807"/>
                      <a:pt x="1368" y="801"/>
                      <a:pt x="1356" y="801"/>
                    </a:cubicBezTo>
                    <a:cubicBezTo>
                      <a:pt x="1355" y="801"/>
                      <a:pt x="1354" y="801"/>
                      <a:pt x="1353" y="801"/>
                    </a:cubicBezTo>
                    <a:cubicBezTo>
                      <a:pt x="1325" y="801"/>
                      <a:pt x="1218" y="615"/>
                      <a:pt x="1159" y="591"/>
                    </a:cubicBezTo>
                    <a:cubicBezTo>
                      <a:pt x="1154" y="590"/>
                      <a:pt x="1150" y="590"/>
                      <a:pt x="1146" y="590"/>
                    </a:cubicBezTo>
                    <a:cubicBezTo>
                      <a:pt x="1099" y="590"/>
                      <a:pt x="1045" y="646"/>
                      <a:pt x="1011" y="702"/>
                    </a:cubicBezTo>
                    <a:cubicBezTo>
                      <a:pt x="1006" y="707"/>
                      <a:pt x="1003" y="709"/>
                      <a:pt x="1001" y="709"/>
                    </a:cubicBezTo>
                    <a:cubicBezTo>
                      <a:pt x="987" y="709"/>
                      <a:pt x="1100" y="526"/>
                      <a:pt x="1122" y="493"/>
                    </a:cubicBezTo>
                    <a:cubicBezTo>
                      <a:pt x="1146" y="444"/>
                      <a:pt x="1208" y="444"/>
                      <a:pt x="1245" y="444"/>
                    </a:cubicBezTo>
                    <a:cubicBezTo>
                      <a:pt x="1294" y="444"/>
                      <a:pt x="1331" y="370"/>
                      <a:pt x="1282" y="370"/>
                    </a:cubicBezTo>
                    <a:cubicBezTo>
                      <a:pt x="1233" y="370"/>
                      <a:pt x="1220" y="320"/>
                      <a:pt x="1245" y="320"/>
                    </a:cubicBezTo>
                    <a:cubicBezTo>
                      <a:pt x="1282" y="308"/>
                      <a:pt x="1307" y="271"/>
                      <a:pt x="1331" y="246"/>
                    </a:cubicBezTo>
                    <a:cubicBezTo>
                      <a:pt x="1368" y="185"/>
                      <a:pt x="1208" y="160"/>
                      <a:pt x="1134" y="148"/>
                    </a:cubicBezTo>
                    <a:cubicBezTo>
                      <a:pt x="1072" y="148"/>
                      <a:pt x="1171" y="62"/>
                      <a:pt x="1196" y="25"/>
                    </a:cubicBezTo>
                    <a:cubicBezTo>
                      <a:pt x="1209" y="7"/>
                      <a:pt x="1194" y="0"/>
                      <a:pt x="116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6956;p54"/>
              <p:cNvSpPr/>
              <p:nvPr/>
            </p:nvSpPr>
            <p:spPr>
              <a:xfrm>
                <a:off x="2944550" y="4386050"/>
                <a:ext cx="31750" cy="29675"/>
              </a:xfrm>
              <a:custGeom>
                <a:avLst/>
                <a:gdLst/>
                <a:ahLst/>
                <a:cxnLst/>
                <a:rect l="l" t="t" r="r" b="b"/>
                <a:pathLst>
                  <a:path w="1270" h="1187" extrusionOk="0">
                    <a:moveTo>
                      <a:pt x="450" y="1"/>
                    </a:moveTo>
                    <a:cubicBezTo>
                      <a:pt x="354" y="1"/>
                      <a:pt x="259" y="34"/>
                      <a:pt x="173" y="77"/>
                    </a:cubicBezTo>
                    <a:cubicBezTo>
                      <a:pt x="112" y="126"/>
                      <a:pt x="235" y="151"/>
                      <a:pt x="296" y="212"/>
                    </a:cubicBezTo>
                    <a:cubicBezTo>
                      <a:pt x="312" y="228"/>
                      <a:pt x="304" y="234"/>
                      <a:pt x="285" y="234"/>
                    </a:cubicBezTo>
                    <a:cubicBezTo>
                      <a:pt x="244" y="234"/>
                      <a:pt x="153" y="208"/>
                      <a:pt x="136" y="200"/>
                    </a:cubicBezTo>
                    <a:cubicBezTo>
                      <a:pt x="134" y="199"/>
                      <a:pt x="131" y="198"/>
                      <a:pt x="128" y="198"/>
                    </a:cubicBezTo>
                    <a:cubicBezTo>
                      <a:pt x="102" y="198"/>
                      <a:pt x="61" y="245"/>
                      <a:pt x="50" y="311"/>
                    </a:cubicBezTo>
                    <a:cubicBezTo>
                      <a:pt x="38" y="385"/>
                      <a:pt x="62" y="594"/>
                      <a:pt x="38" y="644"/>
                    </a:cubicBezTo>
                    <a:cubicBezTo>
                      <a:pt x="1" y="681"/>
                      <a:pt x="50" y="755"/>
                      <a:pt x="112" y="828"/>
                    </a:cubicBezTo>
                    <a:cubicBezTo>
                      <a:pt x="161" y="890"/>
                      <a:pt x="185" y="964"/>
                      <a:pt x="173" y="1038"/>
                    </a:cubicBezTo>
                    <a:cubicBezTo>
                      <a:pt x="173" y="1098"/>
                      <a:pt x="173" y="1129"/>
                      <a:pt x="186" y="1129"/>
                    </a:cubicBezTo>
                    <a:cubicBezTo>
                      <a:pt x="191" y="1129"/>
                      <a:pt x="199" y="1123"/>
                      <a:pt x="210" y="1112"/>
                    </a:cubicBezTo>
                    <a:cubicBezTo>
                      <a:pt x="214" y="1105"/>
                      <a:pt x="219" y="1103"/>
                      <a:pt x="223" y="1103"/>
                    </a:cubicBezTo>
                    <a:cubicBezTo>
                      <a:pt x="245" y="1103"/>
                      <a:pt x="274" y="1165"/>
                      <a:pt x="346" y="1186"/>
                    </a:cubicBezTo>
                    <a:cubicBezTo>
                      <a:pt x="346" y="1186"/>
                      <a:pt x="347" y="1186"/>
                      <a:pt x="348" y="1186"/>
                    </a:cubicBezTo>
                    <a:cubicBezTo>
                      <a:pt x="389" y="1186"/>
                      <a:pt x="519" y="926"/>
                      <a:pt x="543" y="878"/>
                    </a:cubicBezTo>
                    <a:cubicBezTo>
                      <a:pt x="580" y="828"/>
                      <a:pt x="493" y="792"/>
                      <a:pt x="469" y="767"/>
                    </a:cubicBezTo>
                    <a:cubicBezTo>
                      <a:pt x="457" y="730"/>
                      <a:pt x="530" y="693"/>
                      <a:pt x="580" y="693"/>
                    </a:cubicBezTo>
                    <a:cubicBezTo>
                      <a:pt x="613" y="693"/>
                      <a:pt x="800" y="744"/>
                      <a:pt x="861" y="744"/>
                    </a:cubicBezTo>
                    <a:cubicBezTo>
                      <a:pt x="867" y="744"/>
                      <a:pt x="872" y="743"/>
                      <a:pt x="875" y="742"/>
                    </a:cubicBezTo>
                    <a:cubicBezTo>
                      <a:pt x="925" y="742"/>
                      <a:pt x="1085" y="447"/>
                      <a:pt x="1122" y="410"/>
                    </a:cubicBezTo>
                    <a:cubicBezTo>
                      <a:pt x="1147" y="360"/>
                      <a:pt x="1270" y="237"/>
                      <a:pt x="1270" y="188"/>
                    </a:cubicBezTo>
                    <a:cubicBezTo>
                      <a:pt x="1270" y="126"/>
                      <a:pt x="986" y="89"/>
                      <a:pt x="900" y="89"/>
                    </a:cubicBezTo>
                    <a:cubicBezTo>
                      <a:pt x="802" y="89"/>
                      <a:pt x="617" y="3"/>
                      <a:pt x="493" y="3"/>
                    </a:cubicBezTo>
                    <a:cubicBezTo>
                      <a:pt x="479" y="1"/>
                      <a:pt x="464" y="1"/>
                      <a:pt x="4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6957;p54"/>
              <p:cNvSpPr/>
              <p:nvPr/>
            </p:nvSpPr>
            <p:spPr>
              <a:xfrm>
                <a:off x="2764650" y="4380875"/>
                <a:ext cx="65025" cy="45475"/>
              </a:xfrm>
              <a:custGeom>
                <a:avLst/>
                <a:gdLst/>
                <a:ahLst/>
                <a:cxnLst/>
                <a:rect l="l" t="t" r="r" b="b"/>
                <a:pathLst>
                  <a:path w="2601" h="1819" extrusionOk="0">
                    <a:moveTo>
                      <a:pt x="1073" y="0"/>
                    </a:moveTo>
                    <a:cubicBezTo>
                      <a:pt x="987" y="0"/>
                      <a:pt x="445" y="111"/>
                      <a:pt x="383" y="124"/>
                    </a:cubicBezTo>
                    <a:cubicBezTo>
                      <a:pt x="334" y="136"/>
                      <a:pt x="518" y="309"/>
                      <a:pt x="518" y="382"/>
                    </a:cubicBezTo>
                    <a:cubicBezTo>
                      <a:pt x="506" y="456"/>
                      <a:pt x="481" y="530"/>
                      <a:pt x="432" y="592"/>
                    </a:cubicBezTo>
                    <a:cubicBezTo>
                      <a:pt x="371" y="666"/>
                      <a:pt x="309" y="703"/>
                      <a:pt x="334" y="764"/>
                    </a:cubicBezTo>
                    <a:cubicBezTo>
                      <a:pt x="371" y="838"/>
                      <a:pt x="383" y="888"/>
                      <a:pt x="334" y="900"/>
                    </a:cubicBezTo>
                    <a:cubicBezTo>
                      <a:pt x="284" y="900"/>
                      <a:pt x="235" y="937"/>
                      <a:pt x="235" y="962"/>
                    </a:cubicBezTo>
                    <a:cubicBezTo>
                      <a:pt x="223" y="1035"/>
                      <a:pt x="186" y="1122"/>
                      <a:pt x="149" y="1196"/>
                    </a:cubicBezTo>
                    <a:cubicBezTo>
                      <a:pt x="124" y="1233"/>
                      <a:pt x="1" y="1393"/>
                      <a:pt x="50" y="1393"/>
                    </a:cubicBezTo>
                    <a:cubicBezTo>
                      <a:pt x="173" y="1405"/>
                      <a:pt x="284" y="1442"/>
                      <a:pt x="383" y="1491"/>
                    </a:cubicBezTo>
                    <a:cubicBezTo>
                      <a:pt x="469" y="1541"/>
                      <a:pt x="605" y="1725"/>
                      <a:pt x="679" y="1775"/>
                    </a:cubicBezTo>
                    <a:cubicBezTo>
                      <a:pt x="713" y="1802"/>
                      <a:pt x="724" y="1818"/>
                      <a:pt x="743" y="1818"/>
                    </a:cubicBezTo>
                    <a:cubicBezTo>
                      <a:pt x="757" y="1818"/>
                      <a:pt x="776" y="1809"/>
                      <a:pt x="814" y="1787"/>
                    </a:cubicBezTo>
                    <a:cubicBezTo>
                      <a:pt x="888" y="1725"/>
                      <a:pt x="974" y="1676"/>
                      <a:pt x="1073" y="1664"/>
                    </a:cubicBezTo>
                    <a:cubicBezTo>
                      <a:pt x="1103" y="1664"/>
                      <a:pt x="1137" y="1666"/>
                      <a:pt x="1170" y="1666"/>
                    </a:cubicBezTo>
                    <a:cubicBezTo>
                      <a:pt x="1244" y="1666"/>
                      <a:pt x="1315" y="1654"/>
                      <a:pt x="1332" y="1578"/>
                    </a:cubicBezTo>
                    <a:cubicBezTo>
                      <a:pt x="1369" y="1467"/>
                      <a:pt x="1319" y="1331"/>
                      <a:pt x="1443" y="1245"/>
                    </a:cubicBezTo>
                    <a:cubicBezTo>
                      <a:pt x="1529" y="1196"/>
                      <a:pt x="1615" y="1122"/>
                      <a:pt x="1664" y="1035"/>
                    </a:cubicBezTo>
                    <a:cubicBezTo>
                      <a:pt x="1837" y="925"/>
                      <a:pt x="2009" y="826"/>
                      <a:pt x="2182" y="752"/>
                    </a:cubicBezTo>
                    <a:cubicBezTo>
                      <a:pt x="2305" y="678"/>
                      <a:pt x="2601" y="617"/>
                      <a:pt x="2539" y="555"/>
                    </a:cubicBezTo>
                    <a:cubicBezTo>
                      <a:pt x="2428" y="432"/>
                      <a:pt x="2305" y="333"/>
                      <a:pt x="2169" y="247"/>
                    </a:cubicBezTo>
                    <a:cubicBezTo>
                      <a:pt x="2083" y="185"/>
                      <a:pt x="1972" y="161"/>
                      <a:pt x="1849" y="161"/>
                    </a:cubicBezTo>
                    <a:cubicBezTo>
                      <a:pt x="1792" y="183"/>
                      <a:pt x="1725" y="248"/>
                      <a:pt x="1695" y="248"/>
                    </a:cubicBezTo>
                    <a:cubicBezTo>
                      <a:pt x="1693" y="248"/>
                      <a:pt x="1691" y="248"/>
                      <a:pt x="1689" y="247"/>
                    </a:cubicBezTo>
                    <a:cubicBezTo>
                      <a:pt x="1652" y="198"/>
                      <a:pt x="1603" y="173"/>
                      <a:pt x="1541" y="161"/>
                    </a:cubicBezTo>
                    <a:cubicBezTo>
                      <a:pt x="1381" y="99"/>
                      <a:pt x="1233" y="50"/>
                      <a:pt x="107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6958;p54"/>
              <p:cNvSpPr/>
              <p:nvPr/>
            </p:nvSpPr>
            <p:spPr>
              <a:xfrm>
                <a:off x="2890950" y="4368250"/>
                <a:ext cx="7725" cy="6175"/>
              </a:xfrm>
              <a:custGeom>
                <a:avLst/>
                <a:gdLst/>
                <a:ahLst/>
                <a:cxnLst/>
                <a:rect l="l" t="t" r="r" b="b"/>
                <a:pathLst>
                  <a:path w="309" h="247" extrusionOk="0">
                    <a:moveTo>
                      <a:pt x="161" y="0"/>
                    </a:moveTo>
                    <a:cubicBezTo>
                      <a:pt x="136" y="0"/>
                      <a:pt x="75" y="74"/>
                      <a:pt x="38" y="124"/>
                    </a:cubicBezTo>
                    <a:cubicBezTo>
                      <a:pt x="1" y="160"/>
                      <a:pt x="50" y="210"/>
                      <a:pt x="198" y="247"/>
                    </a:cubicBezTo>
                    <a:cubicBezTo>
                      <a:pt x="272" y="247"/>
                      <a:pt x="272" y="173"/>
                      <a:pt x="296" y="148"/>
                    </a:cubicBezTo>
                    <a:cubicBezTo>
                      <a:pt x="309" y="136"/>
                      <a:pt x="186" y="0"/>
                      <a:pt x="16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6959;p54"/>
              <p:cNvSpPr/>
              <p:nvPr/>
            </p:nvSpPr>
            <p:spPr>
              <a:xfrm>
                <a:off x="2816400" y="4345900"/>
                <a:ext cx="71800" cy="36400"/>
              </a:xfrm>
              <a:custGeom>
                <a:avLst/>
                <a:gdLst/>
                <a:ahLst/>
                <a:cxnLst/>
                <a:rect l="l" t="t" r="r" b="b"/>
                <a:pathLst>
                  <a:path w="2872" h="1456" extrusionOk="0">
                    <a:moveTo>
                      <a:pt x="2036" y="0"/>
                    </a:moveTo>
                    <a:cubicBezTo>
                      <a:pt x="1967" y="0"/>
                      <a:pt x="1849" y="170"/>
                      <a:pt x="1849" y="217"/>
                    </a:cubicBezTo>
                    <a:cubicBezTo>
                      <a:pt x="1837" y="291"/>
                      <a:pt x="1812" y="291"/>
                      <a:pt x="1751" y="352"/>
                    </a:cubicBezTo>
                    <a:cubicBezTo>
                      <a:pt x="1689" y="414"/>
                      <a:pt x="1849" y="426"/>
                      <a:pt x="1960" y="512"/>
                    </a:cubicBezTo>
                    <a:cubicBezTo>
                      <a:pt x="2059" y="586"/>
                      <a:pt x="1972" y="599"/>
                      <a:pt x="1837" y="611"/>
                    </a:cubicBezTo>
                    <a:cubicBezTo>
                      <a:pt x="1714" y="623"/>
                      <a:pt x="1837" y="636"/>
                      <a:pt x="1948" y="709"/>
                    </a:cubicBezTo>
                    <a:cubicBezTo>
                      <a:pt x="2046" y="783"/>
                      <a:pt x="1837" y="870"/>
                      <a:pt x="1689" y="870"/>
                    </a:cubicBezTo>
                    <a:lnTo>
                      <a:pt x="1516" y="870"/>
                    </a:lnTo>
                    <a:cubicBezTo>
                      <a:pt x="1455" y="870"/>
                      <a:pt x="1467" y="759"/>
                      <a:pt x="1430" y="722"/>
                    </a:cubicBezTo>
                    <a:cubicBezTo>
                      <a:pt x="1393" y="685"/>
                      <a:pt x="1344" y="697"/>
                      <a:pt x="1344" y="660"/>
                    </a:cubicBezTo>
                    <a:cubicBezTo>
                      <a:pt x="1270" y="574"/>
                      <a:pt x="1171" y="512"/>
                      <a:pt x="1073" y="463"/>
                    </a:cubicBezTo>
                    <a:cubicBezTo>
                      <a:pt x="1044" y="451"/>
                      <a:pt x="1018" y="447"/>
                      <a:pt x="993" y="447"/>
                    </a:cubicBezTo>
                    <a:cubicBezTo>
                      <a:pt x="944" y="447"/>
                      <a:pt x="900" y="463"/>
                      <a:pt x="851" y="463"/>
                    </a:cubicBezTo>
                    <a:cubicBezTo>
                      <a:pt x="789" y="463"/>
                      <a:pt x="802" y="315"/>
                      <a:pt x="765" y="278"/>
                    </a:cubicBezTo>
                    <a:cubicBezTo>
                      <a:pt x="756" y="269"/>
                      <a:pt x="738" y="265"/>
                      <a:pt x="715" y="265"/>
                    </a:cubicBezTo>
                    <a:cubicBezTo>
                      <a:pt x="644" y="265"/>
                      <a:pt x="522" y="303"/>
                      <a:pt x="457" y="340"/>
                    </a:cubicBezTo>
                    <a:cubicBezTo>
                      <a:pt x="358" y="389"/>
                      <a:pt x="555" y="438"/>
                      <a:pt x="642" y="451"/>
                    </a:cubicBezTo>
                    <a:cubicBezTo>
                      <a:pt x="728" y="475"/>
                      <a:pt x="457" y="488"/>
                      <a:pt x="395" y="488"/>
                    </a:cubicBezTo>
                    <a:cubicBezTo>
                      <a:pt x="321" y="488"/>
                      <a:pt x="260" y="512"/>
                      <a:pt x="223" y="574"/>
                    </a:cubicBezTo>
                    <a:cubicBezTo>
                      <a:pt x="173" y="648"/>
                      <a:pt x="531" y="648"/>
                      <a:pt x="605" y="648"/>
                    </a:cubicBezTo>
                    <a:cubicBezTo>
                      <a:pt x="469" y="685"/>
                      <a:pt x="334" y="709"/>
                      <a:pt x="198" y="709"/>
                    </a:cubicBezTo>
                    <a:cubicBezTo>
                      <a:pt x="112" y="709"/>
                      <a:pt x="63" y="759"/>
                      <a:pt x="112" y="796"/>
                    </a:cubicBezTo>
                    <a:cubicBezTo>
                      <a:pt x="160" y="804"/>
                      <a:pt x="209" y="809"/>
                      <a:pt x="259" y="809"/>
                    </a:cubicBezTo>
                    <a:cubicBezTo>
                      <a:pt x="351" y="809"/>
                      <a:pt x="443" y="795"/>
                      <a:pt x="531" y="771"/>
                    </a:cubicBezTo>
                    <a:cubicBezTo>
                      <a:pt x="536" y="770"/>
                      <a:pt x="541" y="770"/>
                      <a:pt x="546" y="770"/>
                    </a:cubicBezTo>
                    <a:cubicBezTo>
                      <a:pt x="612" y="770"/>
                      <a:pt x="474" y="859"/>
                      <a:pt x="358" y="894"/>
                    </a:cubicBezTo>
                    <a:cubicBezTo>
                      <a:pt x="294" y="922"/>
                      <a:pt x="222" y="936"/>
                      <a:pt x="149" y="936"/>
                    </a:cubicBezTo>
                    <a:cubicBezTo>
                      <a:pt x="124" y="936"/>
                      <a:pt x="99" y="934"/>
                      <a:pt x="75" y="931"/>
                    </a:cubicBezTo>
                    <a:cubicBezTo>
                      <a:pt x="1" y="931"/>
                      <a:pt x="26" y="993"/>
                      <a:pt x="38" y="1042"/>
                    </a:cubicBezTo>
                    <a:cubicBezTo>
                      <a:pt x="43" y="1070"/>
                      <a:pt x="75" y="1078"/>
                      <a:pt x="115" y="1078"/>
                    </a:cubicBezTo>
                    <a:cubicBezTo>
                      <a:pt x="163" y="1078"/>
                      <a:pt x="225" y="1067"/>
                      <a:pt x="272" y="1067"/>
                    </a:cubicBezTo>
                    <a:cubicBezTo>
                      <a:pt x="346" y="1067"/>
                      <a:pt x="321" y="1079"/>
                      <a:pt x="395" y="1165"/>
                    </a:cubicBezTo>
                    <a:cubicBezTo>
                      <a:pt x="414" y="1187"/>
                      <a:pt x="424" y="1196"/>
                      <a:pt x="431" y="1196"/>
                    </a:cubicBezTo>
                    <a:cubicBezTo>
                      <a:pt x="447" y="1196"/>
                      <a:pt x="440" y="1147"/>
                      <a:pt x="457" y="1104"/>
                    </a:cubicBezTo>
                    <a:cubicBezTo>
                      <a:pt x="466" y="1091"/>
                      <a:pt x="476" y="1087"/>
                      <a:pt x="486" y="1087"/>
                    </a:cubicBezTo>
                    <a:cubicBezTo>
                      <a:pt x="515" y="1087"/>
                      <a:pt x="543" y="1128"/>
                      <a:pt x="543" y="1128"/>
                    </a:cubicBezTo>
                    <a:cubicBezTo>
                      <a:pt x="592" y="1104"/>
                      <a:pt x="642" y="1067"/>
                      <a:pt x="691" y="1042"/>
                    </a:cubicBezTo>
                    <a:cubicBezTo>
                      <a:pt x="740" y="993"/>
                      <a:pt x="789" y="956"/>
                      <a:pt x="851" y="919"/>
                    </a:cubicBezTo>
                    <a:cubicBezTo>
                      <a:pt x="865" y="908"/>
                      <a:pt x="880" y="904"/>
                      <a:pt x="893" y="904"/>
                    </a:cubicBezTo>
                    <a:cubicBezTo>
                      <a:pt x="926" y="904"/>
                      <a:pt x="948" y="933"/>
                      <a:pt x="913" y="968"/>
                    </a:cubicBezTo>
                    <a:cubicBezTo>
                      <a:pt x="863" y="1030"/>
                      <a:pt x="876" y="1079"/>
                      <a:pt x="950" y="1079"/>
                    </a:cubicBezTo>
                    <a:cubicBezTo>
                      <a:pt x="956" y="1080"/>
                      <a:pt x="964" y="1081"/>
                      <a:pt x="971" y="1081"/>
                    </a:cubicBezTo>
                    <a:cubicBezTo>
                      <a:pt x="1048" y="1081"/>
                      <a:pt x="1166" y="1030"/>
                      <a:pt x="1233" y="1030"/>
                    </a:cubicBezTo>
                    <a:cubicBezTo>
                      <a:pt x="1319" y="1030"/>
                      <a:pt x="1406" y="1030"/>
                      <a:pt x="1492" y="1018"/>
                    </a:cubicBezTo>
                    <a:cubicBezTo>
                      <a:pt x="1498" y="1017"/>
                      <a:pt x="1503" y="1016"/>
                      <a:pt x="1507" y="1016"/>
                    </a:cubicBezTo>
                    <a:cubicBezTo>
                      <a:pt x="1576" y="1016"/>
                      <a:pt x="1461" y="1105"/>
                      <a:pt x="1356" y="1128"/>
                    </a:cubicBezTo>
                    <a:cubicBezTo>
                      <a:pt x="1336" y="1130"/>
                      <a:pt x="1316" y="1131"/>
                      <a:pt x="1296" y="1131"/>
                    </a:cubicBezTo>
                    <a:cubicBezTo>
                      <a:pt x="1256" y="1131"/>
                      <a:pt x="1219" y="1128"/>
                      <a:pt x="1184" y="1128"/>
                    </a:cubicBezTo>
                    <a:cubicBezTo>
                      <a:pt x="1131" y="1128"/>
                      <a:pt x="1085" y="1135"/>
                      <a:pt x="1048" y="1165"/>
                    </a:cubicBezTo>
                    <a:cubicBezTo>
                      <a:pt x="962" y="1227"/>
                      <a:pt x="863" y="1239"/>
                      <a:pt x="765" y="1289"/>
                    </a:cubicBezTo>
                    <a:cubicBezTo>
                      <a:pt x="654" y="1350"/>
                      <a:pt x="814" y="1412"/>
                      <a:pt x="913" y="1449"/>
                    </a:cubicBezTo>
                    <a:cubicBezTo>
                      <a:pt x="925" y="1454"/>
                      <a:pt x="942" y="1456"/>
                      <a:pt x="960" y="1456"/>
                    </a:cubicBezTo>
                    <a:cubicBezTo>
                      <a:pt x="1087" y="1456"/>
                      <a:pt x="1334" y="1359"/>
                      <a:pt x="1430" y="1338"/>
                    </a:cubicBezTo>
                    <a:cubicBezTo>
                      <a:pt x="1541" y="1313"/>
                      <a:pt x="1590" y="1301"/>
                      <a:pt x="1714" y="1264"/>
                    </a:cubicBezTo>
                    <a:cubicBezTo>
                      <a:pt x="1837" y="1239"/>
                      <a:pt x="1960" y="1141"/>
                      <a:pt x="2022" y="1141"/>
                    </a:cubicBezTo>
                    <a:cubicBezTo>
                      <a:pt x="2037" y="1138"/>
                      <a:pt x="2049" y="1136"/>
                      <a:pt x="2058" y="1136"/>
                    </a:cubicBezTo>
                    <a:cubicBezTo>
                      <a:pt x="2087" y="1136"/>
                      <a:pt x="2099" y="1150"/>
                      <a:pt x="2145" y="1178"/>
                    </a:cubicBezTo>
                    <a:cubicBezTo>
                      <a:pt x="2162" y="1188"/>
                      <a:pt x="2172" y="1192"/>
                      <a:pt x="2180" y="1192"/>
                    </a:cubicBezTo>
                    <a:cubicBezTo>
                      <a:pt x="2202" y="1192"/>
                      <a:pt x="2209" y="1161"/>
                      <a:pt x="2280" y="1116"/>
                    </a:cubicBezTo>
                    <a:cubicBezTo>
                      <a:pt x="2315" y="1090"/>
                      <a:pt x="2328" y="1081"/>
                      <a:pt x="2335" y="1081"/>
                    </a:cubicBezTo>
                    <a:cubicBezTo>
                      <a:pt x="2347" y="1081"/>
                      <a:pt x="2335" y="1112"/>
                      <a:pt x="2391" y="1128"/>
                    </a:cubicBezTo>
                    <a:cubicBezTo>
                      <a:pt x="2514" y="1128"/>
                      <a:pt x="2638" y="1091"/>
                      <a:pt x="2749" y="1030"/>
                    </a:cubicBezTo>
                    <a:cubicBezTo>
                      <a:pt x="2835" y="981"/>
                      <a:pt x="2786" y="845"/>
                      <a:pt x="2835" y="796"/>
                    </a:cubicBezTo>
                    <a:cubicBezTo>
                      <a:pt x="2872" y="722"/>
                      <a:pt x="2847" y="636"/>
                      <a:pt x="2773" y="599"/>
                    </a:cubicBezTo>
                    <a:cubicBezTo>
                      <a:pt x="2724" y="562"/>
                      <a:pt x="2650" y="549"/>
                      <a:pt x="2588" y="549"/>
                    </a:cubicBezTo>
                    <a:cubicBezTo>
                      <a:pt x="2514" y="549"/>
                      <a:pt x="2551" y="660"/>
                      <a:pt x="2539" y="697"/>
                    </a:cubicBezTo>
                    <a:cubicBezTo>
                      <a:pt x="2535" y="709"/>
                      <a:pt x="2530" y="713"/>
                      <a:pt x="2524" y="713"/>
                    </a:cubicBezTo>
                    <a:cubicBezTo>
                      <a:pt x="2510" y="713"/>
                      <a:pt x="2490" y="693"/>
                      <a:pt x="2465" y="685"/>
                    </a:cubicBezTo>
                    <a:cubicBezTo>
                      <a:pt x="2416" y="673"/>
                      <a:pt x="2280" y="611"/>
                      <a:pt x="2280" y="549"/>
                    </a:cubicBezTo>
                    <a:cubicBezTo>
                      <a:pt x="2274" y="512"/>
                      <a:pt x="2259" y="503"/>
                      <a:pt x="2240" y="503"/>
                    </a:cubicBezTo>
                    <a:cubicBezTo>
                      <a:pt x="2222" y="503"/>
                      <a:pt x="2200" y="512"/>
                      <a:pt x="2182" y="512"/>
                    </a:cubicBezTo>
                    <a:cubicBezTo>
                      <a:pt x="2157" y="512"/>
                      <a:pt x="2120" y="475"/>
                      <a:pt x="2157" y="463"/>
                    </a:cubicBezTo>
                    <a:cubicBezTo>
                      <a:pt x="2206" y="438"/>
                      <a:pt x="2182" y="389"/>
                      <a:pt x="2157" y="328"/>
                    </a:cubicBezTo>
                    <a:cubicBezTo>
                      <a:pt x="2120" y="241"/>
                      <a:pt x="2096" y="155"/>
                      <a:pt x="2083" y="69"/>
                    </a:cubicBezTo>
                    <a:cubicBezTo>
                      <a:pt x="2077" y="19"/>
                      <a:pt x="2059" y="0"/>
                      <a:pt x="203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6960;p54"/>
              <p:cNvSpPr/>
              <p:nvPr/>
            </p:nvSpPr>
            <p:spPr>
              <a:xfrm>
                <a:off x="2804400" y="4359600"/>
                <a:ext cx="12150" cy="7950"/>
              </a:xfrm>
              <a:custGeom>
                <a:avLst/>
                <a:gdLst/>
                <a:ahLst/>
                <a:cxnLst/>
                <a:rect l="l" t="t" r="r" b="b"/>
                <a:pathLst>
                  <a:path w="486" h="318" extrusionOk="0">
                    <a:moveTo>
                      <a:pt x="436" y="1"/>
                    </a:moveTo>
                    <a:cubicBezTo>
                      <a:pt x="435" y="1"/>
                      <a:pt x="433" y="1"/>
                      <a:pt x="432" y="1"/>
                    </a:cubicBezTo>
                    <a:cubicBezTo>
                      <a:pt x="370" y="14"/>
                      <a:pt x="0" y="223"/>
                      <a:pt x="50" y="260"/>
                    </a:cubicBezTo>
                    <a:cubicBezTo>
                      <a:pt x="84" y="286"/>
                      <a:pt x="161" y="318"/>
                      <a:pt x="221" y="318"/>
                    </a:cubicBezTo>
                    <a:cubicBezTo>
                      <a:pt x="246" y="318"/>
                      <a:pt x="269" y="312"/>
                      <a:pt x="284" y="297"/>
                    </a:cubicBezTo>
                    <a:cubicBezTo>
                      <a:pt x="332" y="237"/>
                      <a:pt x="486" y="1"/>
                      <a:pt x="43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6961;p54"/>
              <p:cNvSpPr/>
              <p:nvPr/>
            </p:nvSpPr>
            <p:spPr>
              <a:xfrm>
                <a:off x="2783525" y="4338000"/>
                <a:ext cx="44300" cy="23900"/>
              </a:xfrm>
              <a:custGeom>
                <a:avLst/>
                <a:gdLst/>
                <a:ahLst/>
                <a:cxnLst/>
                <a:rect l="l" t="t" r="r" b="b"/>
                <a:pathLst>
                  <a:path w="1772" h="956" extrusionOk="0">
                    <a:moveTo>
                      <a:pt x="1474" y="0"/>
                    </a:moveTo>
                    <a:cubicBezTo>
                      <a:pt x="1426" y="0"/>
                      <a:pt x="1462" y="38"/>
                      <a:pt x="1451" y="114"/>
                    </a:cubicBezTo>
                    <a:cubicBezTo>
                      <a:pt x="1451" y="147"/>
                      <a:pt x="1415" y="158"/>
                      <a:pt x="1357" y="158"/>
                    </a:cubicBezTo>
                    <a:cubicBezTo>
                      <a:pt x="1264" y="158"/>
                      <a:pt x="1115" y="129"/>
                      <a:pt x="971" y="114"/>
                    </a:cubicBezTo>
                    <a:cubicBezTo>
                      <a:pt x="967" y="113"/>
                      <a:pt x="962" y="113"/>
                      <a:pt x="958" y="113"/>
                    </a:cubicBezTo>
                    <a:cubicBezTo>
                      <a:pt x="746" y="113"/>
                      <a:pt x="660" y="411"/>
                      <a:pt x="540" y="471"/>
                    </a:cubicBezTo>
                    <a:cubicBezTo>
                      <a:pt x="404" y="533"/>
                      <a:pt x="441" y="570"/>
                      <a:pt x="380" y="619"/>
                    </a:cubicBezTo>
                    <a:cubicBezTo>
                      <a:pt x="306" y="668"/>
                      <a:pt x="219" y="644"/>
                      <a:pt x="108" y="693"/>
                    </a:cubicBezTo>
                    <a:cubicBezTo>
                      <a:pt x="29" y="728"/>
                      <a:pt x="0" y="757"/>
                      <a:pt x="22" y="757"/>
                    </a:cubicBezTo>
                    <a:cubicBezTo>
                      <a:pt x="30" y="757"/>
                      <a:pt x="47" y="753"/>
                      <a:pt x="71" y="742"/>
                    </a:cubicBezTo>
                    <a:cubicBezTo>
                      <a:pt x="84" y="739"/>
                      <a:pt x="94" y="737"/>
                      <a:pt x="102" y="737"/>
                    </a:cubicBezTo>
                    <a:cubicBezTo>
                      <a:pt x="151" y="737"/>
                      <a:pt x="90" y="806"/>
                      <a:pt x="47" y="902"/>
                    </a:cubicBezTo>
                    <a:cubicBezTo>
                      <a:pt x="32" y="942"/>
                      <a:pt x="33" y="955"/>
                      <a:pt x="44" y="955"/>
                    </a:cubicBezTo>
                    <a:cubicBezTo>
                      <a:pt x="61" y="955"/>
                      <a:pt x="101" y="924"/>
                      <a:pt x="145" y="902"/>
                    </a:cubicBezTo>
                    <a:cubicBezTo>
                      <a:pt x="177" y="881"/>
                      <a:pt x="199" y="874"/>
                      <a:pt x="219" y="874"/>
                    </a:cubicBezTo>
                    <a:cubicBezTo>
                      <a:pt x="247" y="874"/>
                      <a:pt x="270" y="888"/>
                      <a:pt x="306" y="902"/>
                    </a:cubicBezTo>
                    <a:cubicBezTo>
                      <a:pt x="322" y="908"/>
                      <a:pt x="336" y="910"/>
                      <a:pt x="348" y="910"/>
                    </a:cubicBezTo>
                    <a:cubicBezTo>
                      <a:pt x="392" y="910"/>
                      <a:pt x="418" y="879"/>
                      <a:pt x="466" y="841"/>
                    </a:cubicBezTo>
                    <a:cubicBezTo>
                      <a:pt x="483" y="830"/>
                      <a:pt x="494" y="826"/>
                      <a:pt x="502" y="826"/>
                    </a:cubicBezTo>
                    <a:cubicBezTo>
                      <a:pt x="524" y="826"/>
                      <a:pt x="525" y="858"/>
                      <a:pt x="552" y="902"/>
                    </a:cubicBezTo>
                    <a:cubicBezTo>
                      <a:pt x="573" y="936"/>
                      <a:pt x="589" y="944"/>
                      <a:pt x="615" y="944"/>
                    </a:cubicBezTo>
                    <a:cubicBezTo>
                      <a:pt x="635" y="944"/>
                      <a:pt x="662" y="939"/>
                      <a:pt x="700" y="939"/>
                    </a:cubicBezTo>
                    <a:cubicBezTo>
                      <a:pt x="798" y="939"/>
                      <a:pt x="774" y="878"/>
                      <a:pt x="786" y="816"/>
                    </a:cubicBezTo>
                    <a:cubicBezTo>
                      <a:pt x="796" y="775"/>
                      <a:pt x="815" y="751"/>
                      <a:pt x="835" y="751"/>
                    </a:cubicBezTo>
                    <a:cubicBezTo>
                      <a:pt x="839" y="751"/>
                      <a:pt x="843" y="752"/>
                      <a:pt x="848" y="754"/>
                    </a:cubicBezTo>
                    <a:cubicBezTo>
                      <a:pt x="865" y="772"/>
                      <a:pt x="888" y="795"/>
                      <a:pt x="913" y="795"/>
                    </a:cubicBezTo>
                    <a:cubicBezTo>
                      <a:pt x="924" y="795"/>
                      <a:pt x="935" y="790"/>
                      <a:pt x="946" y="779"/>
                    </a:cubicBezTo>
                    <a:cubicBezTo>
                      <a:pt x="983" y="742"/>
                      <a:pt x="983" y="693"/>
                      <a:pt x="983" y="594"/>
                    </a:cubicBezTo>
                    <a:cubicBezTo>
                      <a:pt x="983" y="529"/>
                      <a:pt x="983" y="506"/>
                      <a:pt x="986" y="506"/>
                    </a:cubicBezTo>
                    <a:cubicBezTo>
                      <a:pt x="988" y="506"/>
                      <a:pt x="990" y="517"/>
                      <a:pt x="996" y="533"/>
                    </a:cubicBezTo>
                    <a:cubicBezTo>
                      <a:pt x="1004" y="545"/>
                      <a:pt x="1016" y="550"/>
                      <a:pt x="1029" y="550"/>
                    </a:cubicBezTo>
                    <a:cubicBezTo>
                      <a:pt x="1054" y="550"/>
                      <a:pt x="1082" y="529"/>
                      <a:pt x="1082" y="496"/>
                    </a:cubicBezTo>
                    <a:cubicBezTo>
                      <a:pt x="1091" y="460"/>
                      <a:pt x="1118" y="431"/>
                      <a:pt x="1161" y="431"/>
                    </a:cubicBezTo>
                    <a:cubicBezTo>
                      <a:pt x="1177" y="431"/>
                      <a:pt x="1196" y="436"/>
                      <a:pt x="1217" y="446"/>
                    </a:cubicBezTo>
                    <a:cubicBezTo>
                      <a:pt x="1304" y="483"/>
                      <a:pt x="1193" y="545"/>
                      <a:pt x="1193" y="668"/>
                    </a:cubicBezTo>
                    <a:cubicBezTo>
                      <a:pt x="1188" y="716"/>
                      <a:pt x="1216" y="732"/>
                      <a:pt x="1255" y="732"/>
                    </a:cubicBezTo>
                    <a:cubicBezTo>
                      <a:pt x="1316" y="732"/>
                      <a:pt x="1404" y="691"/>
                      <a:pt x="1427" y="668"/>
                    </a:cubicBezTo>
                    <a:cubicBezTo>
                      <a:pt x="1451" y="631"/>
                      <a:pt x="1464" y="582"/>
                      <a:pt x="1464" y="533"/>
                    </a:cubicBezTo>
                    <a:cubicBezTo>
                      <a:pt x="1464" y="533"/>
                      <a:pt x="1599" y="520"/>
                      <a:pt x="1649" y="508"/>
                    </a:cubicBezTo>
                    <a:cubicBezTo>
                      <a:pt x="1698" y="508"/>
                      <a:pt x="1624" y="446"/>
                      <a:pt x="1612" y="422"/>
                    </a:cubicBezTo>
                    <a:cubicBezTo>
                      <a:pt x="1612" y="385"/>
                      <a:pt x="1612" y="385"/>
                      <a:pt x="1673" y="372"/>
                    </a:cubicBezTo>
                    <a:cubicBezTo>
                      <a:pt x="1723" y="360"/>
                      <a:pt x="1673" y="262"/>
                      <a:pt x="1624" y="225"/>
                    </a:cubicBezTo>
                    <a:cubicBezTo>
                      <a:pt x="1587" y="200"/>
                      <a:pt x="1686" y="126"/>
                      <a:pt x="1723" y="101"/>
                    </a:cubicBezTo>
                    <a:cubicBezTo>
                      <a:pt x="1772" y="64"/>
                      <a:pt x="1587" y="27"/>
                      <a:pt x="1501" y="3"/>
                    </a:cubicBezTo>
                    <a:cubicBezTo>
                      <a:pt x="1490" y="1"/>
                      <a:pt x="1481" y="0"/>
                      <a:pt x="147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6962;p54"/>
              <p:cNvSpPr/>
              <p:nvPr/>
            </p:nvSpPr>
            <p:spPr>
              <a:xfrm>
                <a:off x="2831200" y="4348125"/>
                <a:ext cx="9875" cy="1975"/>
              </a:xfrm>
              <a:custGeom>
                <a:avLst/>
                <a:gdLst/>
                <a:ahLst/>
                <a:cxnLst/>
                <a:rect l="l" t="t" r="r" b="b"/>
                <a:pathLst>
                  <a:path w="395" h="79" extrusionOk="0">
                    <a:moveTo>
                      <a:pt x="166" y="0"/>
                    </a:moveTo>
                    <a:cubicBezTo>
                      <a:pt x="151" y="0"/>
                      <a:pt x="137" y="2"/>
                      <a:pt x="124" y="4"/>
                    </a:cubicBezTo>
                    <a:cubicBezTo>
                      <a:pt x="0" y="17"/>
                      <a:pt x="185" y="78"/>
                      <a:pt x="296" y="78"/>
                    </a:cubicBezTo>
                    <a:cubicBezTo>
                      <a:pt x="395" y="78"/>
                      <a:pt x="279" y="0"/>
                      <a:pt x="16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6963;p54"/>
              <p:cNvSpPr/>
              <p:nvPr/>
            </p:nvSpPr>
            <p:spPr>
              <a:xfrm>
                <a:off x="2841050" y="4328500"/>
                <a:ext cx="23450" cy="12675"/>
              </a:xfrm>
              <a:custGeom>
                <a:avLst/>
                <a:gdLst/>
                <a:ahLst/>
                <a:cxnLst/>
                <a:rect l="l" t="t" r="r" b="b"/>
                <a:pathLst>
                  <a:path w="938" h="507" extrusionOk="0">
                    <a:moveTo>
                      <a:pt x="789" y="1"/>
                    </a:moveTo>
                    <a:cubicBezTo>
                      <a:pt x="580" y="25"/>
                      <a:pt x="358" y="62"/>
                      <a:pt x="161" y="136"/>
                    </a:cubicBezTo>
                    <a:cubicBezTo>
                      <a:pt x="99" y="161"/>
                      <a:pt x="1" y="210"/>
                      <a:pt x="13" y="272"/>
                    </a:cubicBezTo>
                    <a:cubicBezTo>
                      <a:pt x="75" y="370"/>
                      <a:pt x="173" y="457"/>
                      <a:pt x="284" y="506"/>
                    </a:cubicBezTo>
                    <a:cubicBezTo>
                      <a:pt x="289" y="507"/>
                      <a:pt x="295" y="507"/>
                      <a:pt x="301" y="507"/>
                    </a:cubicBezTo>
                    <a:cubicBezTo>
                      <a:pt x="417" y="507"/>
                      <a:pt x="633" y="393"/>
                      <a:pt x="715" y="358"/>
                    </a:cubicBezTo>
                    <a:cubicBezTo>
                      <a:pt x="802" y="321"/>
                      <a:pt x="715" y="223"/>
                      <a:pt x="654" y="223"/>
                    </a:cubicBezTo>
                    <a:cubicBezTo>
                      <a:pt x="580" y="223"/>
                      <a:pt x="654" y="161"/>
                      <a:pt x="789" y="149"/>
                    </a:cubicBezTo>
                    <a:cubicBezTo>
                      <a:pt x="937" y="124"/>
                      <a:pt x="900" y="25"/>
                      <a:pt x="78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6964;p54"/>
              <p:cNvSpPr/>
              <p:nvPr/>
            </p:nvSpPr>
            <p:spPr>
              <a:xfrm>
                <a:off x="2828625" y="4330650"/>
                <a:ext cx="9625" cy="5325"/>
              </a:xfrm>
              <a:custGeom>
                <a:avLst/>
                <a:gdLst/>
                <a:ahLst/>
                <a:cxnLst/>
                <a:rect l="l" t="t" r="r" b="b"/>
                <a:pathLst>
                  <a:path w="385" h="213" extrusionOk="0">
                    <a:moveTo>
                      <a:pt x="166" y="1"/>
                    </a:moveTo>
                    <a:cubicBezTo>
                      <a:pt x="162" y="1"/>
                      <a:pt x="157" y="1"/>
                      <a:pt x="153" y="1"/>
                    </a:cubicBezTo>
                    <a:cubicBezTo>
                      <a:pt x="0" y="1"/>
                      <a:pt x="171" y="212"/>
                      <a:pt x="283" y="212"/>
                    </a:cubicBezTo>
                    <a:cubicBezTo>
                      <a:pt x="289" y="212"/>
                      <a:pt x="295" y="212"/>
                      <a:pt x="300" y="211"/>
                    </a:cubicBezTo>
                    <a:cubicBezTo>
                      <a:pt x="384" y="187"/>
                      <a:pt x="306" y="1"/>
                      <a:pt x="16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6965;p54"/>
              <p:cNvSpPr/>
              <p:nvPr/>
            </p:nvSpPr>
            <p:spPr>
              <a:xfrm>
                <a:off x="2841675" y="4318950"/>
                <a:ext cx="24650" cy="8150"/>
              </a:xfrm>
              <a:custGeom>
                <a:avLst/>
                <a:gdLst/>
                <a:ahLst/>
                <a:cxnLst/>
                <a:rect l="l" t="t" r="r" b="b"/>
                <a:pathLst>
                  <a:path w="986" h="326" extrusionOk="0">
                    <a:moveTo>
                      <a:pt x="594" y="0"/>
                    </a:moveTo>
                    <a:cubicBezTo>
                      <a:pt x="516" y="0"/>
                      <a:pt x="366" y="126"/>
                      <a:pt x="271" y="161"/>
                    </a:cubicBezTo>
                    <a:cubicBezTo>
                      <a:pt x="173" y="198"/>
                      <a:pt x="0" y="223"/>
                      <a:pt x="50" y="260"/>
                    </a:cubicBezTo>
                    <a:cubicBezTo>
                      <a:pt x="64" y="274"/>
                      <a:pt x="82" y="279"/>
                      <a:pt x="104" y="279"/>
                    </a:cubicBezTo>
                    <a:cubicBezTo>
                      <a:pt x="137" y="279"/>
                      <a:pt x="177" y="267"/>
                      <a:pt x="222" y="260"/>
                    </a:cubicBezTo>
                    <a:cubicBezTo>
                      <a:pt x="298" y="260"/>
                      <a:pt x="316" y="326"/>
                      <a:pt x="394" y="326"/>
                    </a:cubicBezTo>
                    <a:cubicBezTo>
                      <a:pt x="405" y="326"/>
                      <a:pt x="418" y="324"/>
                      <a:pt x="432" y="321"/>
                    </a:cubicBezTo>
                    <a:cubicBezTo>
                      <a:pt x="481" y="309"/>
                      <a:pt x="542" y="297"/>
                      <a:pt x="604" y="297"/>
                    </a:cubicBezTo>
                    <a:cubicBezTo>
                      <a:pt x="621" y="299"/>
                      <a:pt x="639" y="300"/>
                      <a:pt x="657" y="300"/>
                    </a:cubicBezTo>
                    <a:cubicBezTo>
                      <a:pt x="741" y="300"/>
                      <a:pt x="831" y="278"/>
                      <a:pt x="912" y="247"/>
                    </a:cubicBezTo>
                    <a:cubicBezTo>
                      <a:pt x="986" y="210"/>
                      <a:pt x="666" y="13"/>
                      <a:pt x="604" y="1"/>
                    </a:cubicBezTo>
                    <a:cubicBezTo>
                      <a:pt x="601" y="0"/>
                      <a:pt x="597" y="0"/>
                      <a:pt x="59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6966;p54"/>
              <p:cNvSpPr/>
              <p:nvPr/>
            </p:nvSpPr>
            <p:spPr>
              <a:xfrm>
                <a:off x="2904200" y="4349150"/>
                <a:ext cx="33175" cy="25100"/>
              </a:xfrm>
              <a:custGeom>
                <a:avLst/>
                <a:gdLst/>
                <a:ahLst/>
                <a:cxnLst/>
                <a:rect l="l" t="t" r="r" b="b"/>
                <a:pathLst>
                  <a:path w="1327" h="1004" extrusionOk="0">
                    <a:moveTo>
                      <a:pt x="553" y="1"/>
                    </a:moveTo>
                    <a:cubicBezTo>
                      <a:pt x="506" y="1"/>
                      <a:pt x="393" y="20"/>
                      <a:pt x="309" y="62"/>
                    </a:cubicBezTo>
                    <a:cubicBezTo>
                      <a:pt x="267" y="83"/>
                      <a:pt x="261" y="89"/>
                      <a:pt x="272" y="89"/>
                    </a:cubicBezTo>
                    <a:cubicBezTo>
                      <a:pt x="295" y="89"/>
                      <a:pt x="391" y="62"/>
                      <a:pt x="432" y="62"/>
                    </a:cubicBezTo>
                    <a:cubicBezTo>
                      <a:pt x="493" y="62"/>
                      <a:pt x="456" y="87"/>
                      <a:pt x="444" y="124"/>
                    </a:cubicBezTo>
                    <a:cubicBezTo>
                      <a:pt x="419" y="161"/>
                      <a:pt x="493" y="210"/>
                      <a:pt x="617" y="234"/>
                    </a:cubicBezTo>
                    <a:cubicBezTo>
                      <a:pt x="740" y="271"/>
                      <a:pt x="715" y="345"/>
                      <a:pt x="617" y="358"/>
                    </a:cubicBezTo>
                    <a:cubicBezTo>
                      <a:pt x="530" y="370"/>
                      <a:pt x="617" y="382"/>
                      <a:pt x="715" y="382"/>
                    </a:cubicBezTo>
                    <a:cubicBezTo>
                      <a:pt x="801" y="382"/>
                      <a:pt x="752" y="456"/>
                      <a:pt x="715" y="469"/>
                    </a:cubicBezTo>
                    <a:cubicBezTo>
                      <a:pt x="712" y="470"/>
                      <a:pt x="709" y="471"/>
                      <a:pt x="704" y="471"/>
                    </a:cubicBezTo>
                    <a:cubicBezTo>
                      <a:pt x="642" y="471"/>
                      <a:pt x="462" y="302"/>
                      <a:pt x="358" y="198"/>
                    </a:cubicBezTo>
                    <a:cubicBezTo>
                      <a:pt x="322" y="162"/>
                      <a:pt x="298" y="149"/>
                      <a:pt x="277" y="149"/>
                    </a:cubicBezTo>
                    <a:cubicBezTo>
                      <a:pt x="239" y="149"/>
                      <a:pt x="211" y="191"/>
                      <a:pt x="148" y="222"/>
                    </a:cubicBezTo>
                    <a:cubicBezTo>
                      <a:pt x="62" y="271"/>
                      <a:pt x="136" y="271"/>
                      <a:pt x="247" y="271"/>
                    </a:cubicBezTo>
                    <a:cubicBezTo>
                      <a:pt x="370" y="271"/>
                      <a:pt x="210" y="308"/>
                      <a:pt x="148" y="382"/>
                    </a:cubicBezTo>
                    <a:cubicBezTo>
                      <a:pt x="87" y="444"/>
                      <a:pt x="173" y="407"/>
                      <a:pt x="296" y="432"/>
                    </a:cubicBezTo>
                    <a:cubicBezTo>
                      <a:pt x="432" y="469"/>
                      <a:pt x="296" y="543"/>
                      <a:pt x="222" y="543"/>
                    </a:cubicBezTo>
                    <a:cubicBezTo>
                      <a:pt x="136" y="543"/>
                      <a:pt x="1" y="604"/>
                      <a:pt x="1" y="678"/>
                    </a:cubicBezTo>
                    <a:cubicBezTo>
                      <a:pt x="1" y="707"/>
                      <a:pt x="1" y="716"/>
                      <a:pt x="8" y="716"/>
                    </a:cubicBezTo>
                    <a:cubicBezTo>
                      <a:pt x="22" y="716"/>
                      <a:pt x="66" y="678"/>
                      <a:pt x="198" y="678"/>
                    </a:cubicBezTo>
                    <a:cubicBezTo>
                      <a:pt x="346" y="666"/>
                      <a:pt x="481" y="641"/>
                      <a:pt x="617" y="604"/>
                    </a:cubicBezTo>
                    <a:cubicBezTo>
                      <a:pt x="656" y="596"/>
                      <a:pt x="685" y="592"/>
                      <a:pt x="707" y="592"/>
                    </a:cubicBezTo>
                    <a:cubicBezTo>
                      <a:pt x="784" y="592"/>
                      <a:pt x="774" y="632"/>
                      <a:pt x="764" y="641"/>
                    </a:cubicBezTo>
                    <a:cubicBezTo>
                      <a:pt x="678" y="678"/>
                      <a:pt x="604" y="715"/>
                      <a:pt x="518" y="764"/>
                    </a:cubicBezTo>
                    <a:cubicBezTo>
                      <a:pt x="493" y="801"/>
                      <a:pt x="543" y="801"/>
                      <a:pt x="641" y="863"/>
                    </a:cubicBezTo>
                    <a:cubicBezTo>
                      <a:pt x="740" y="912"/>
                      <a:pt x="617" y="900"/>
                      <a:pt x="592" y="961"/>
                    </a:cubicBezTo>
                    <a:cubicBezTo>
                      <a:pt x="585" y="996"/>
                      <a:pt x="670" y="1003"/>
                      <a:pt x="771" y="1003"/>
                    </a:cubicBezTo>
                    <a:cubicBezTo>
                      <a:pt x="853" y="1003"/>
                      <a:pt x="945" y="998"/>
                      <a:pt x="1011" y="998"/>
                    </a:cubicBezTo>
                    <a:cubicBezTo>
                      <a:pt x="1060" y="998"/>
                      <a:pt x="1220" y="949"/>
                      <a:pt x="1196" y="912"/>
                    </a:cubicBezTo>
                    <a:cubicBezTo>
                      <a:pt x="1183" y="875"/>
                      <a:pt x="1097" y="752"/>
                      <a:pt x="1134" y="715"/>
                    </a:cubicBezTo>
                    <a:cubicBezTo>
                      <a:pt x="1138" y="712"/>
                      <a:pt x="1141" y="710"/>
                      <a:pt x="1145" y="710"/>
                    </a:cubicBezTo>
                    <a:cubicBezTo>
                      <a:pt x="1170" y="710"/>
                      <a:pt x="1204" y="766"/>
                      <a:pt x="1257" y="777"/>
                    </a:cubicBezTo>
                    <a:cubicBezTo>
                      <a:pt x="1260" y="777"/>
                      <a:pt x="1262" y="777"/>
                      <a:pt x="1264" y="777"/>
                    </a:cubicBezTo>
                    <a:cubicBezTo>
                      <a:pt x="1326" y="777"/>
                      <a:pt x="1256" y="616"/>
                      <a:pt x="1220" y="604"/>
                    </a:cubicBezTo>
                    <a:cubicBezTo>
                      <a:pt x="1171" y="592"/>
                      <a:pt x="1208" y="432"/>
                      <a:pt x="1220" y="345"/>
                    </a:cubicBezTo>
                    <a:cubicBezTo>
                      <a:pt x="1220" y="259"/>
                      <a:pt x="1196" y="259"/>
                      <a:pt x="1196" y="234"/>
                    </a:cubicBezTo>
                    <a:cubicBezTo>
                      <a:pt x="1146" y="161"/>
                      <a:pt x="1097" y="99"/>
                      <a:pt x="1036" y="50"/>
                    </a:cubicBezTo>
                    <a:cubicBezTo>
                      <a:pt x="1029" y="44"/>
                      <a:pt x="1021" y="42"/>
                      <a:pt x="1013" y="42"/>
                    </a:cubicBezTo>
                    <a:cubicBezTo>
                      <a:pt x="966" y="42"/>
                      <a:pt x="904" y="127"/>
                      <a:pt x="851" y="148"/>
                    </a:cubicBezTo>
                    <a:cubicBezTo>
                      <a:pt x="839" y="152"/>
                      <a:pt x="826" y="154"/>
                      <a:pt x="813" y="154"/>
                    </a:cubicBezTo>
                    <a:cubicBezTo>
                      <a:pt x="748" y="154"/>
                      <a:pt x="674" y="109"/>
                      <a:pt x="592" y="99"/>
                    </a:cubicBezTo>
                    <a:cubicBezTo>
                      <a:pt x="493" y="87"/>
                      <a:pt x="506" y="25"/>
                      <a:pt x="567" y="13"/>
                    </a:cubicBezTo>
                    <a:cubicBezTo>
                      <a:pt x="583" y="5"/>
                      <a:pt x="575" y="1"/>
                      <a:pt x="55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6967;p54"/>
              <p:cNvSpPr/>
              <p:nvPr/>
            </p:nvSpPr>
            <p:spPr>
              <a:xfrm>
                <a:off x="2900225" y="4360550"/>
                <a:ext cx="10475" cy="3425"/>
              </a:xfrm>
              <a:custGeom>
                <a:avLst/>
                <a:gdLst/>
                <a:ahLst/>
                <a:cxnLst/>
                <a:rect l="l" t="t" r="r" b="b"/>
                <a:pathLst>
                  <a:path w="419" h="137" extrusionOk="0">
                    <a:moveTo>
                      <a:pt x="295" y="0"/>
                    </a:moveTo>
                    <a:cubicBezTo>
                      <a:pt x="165" y="0"/>
                      <a:pt x="1" y="137"/>
                      <a:pt x="31" y="137"/>
                    </a:cubicBezTo>
                    <a:cubicBezTo>
                      <a:pt x="33" y="137"/>
                      <a:pt x="34" y="136"/>
                      <a:pt x="36" y="136"/>
                    </a:cubicBezTo>
                    <a:cubicBezTo>
                      <a:pt x="160" y="111"/>
                      <a:pt x="418" y="0"/>
                      <a:pt x="29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6968;p54"/>
              <p:cNvSpPr/>
              <p:nvPr/>
            </p:nvSpPr>
            <p:spPr>
              <a:xfrm>
                <a:off x="2897125" y="4359275"/>
                <a:ext cx="9000" cy="2225"/>
              </a:xfrm>
              <a:custGeom>
                <a:avLst/>
                <a:gdLst/>
                <a:ahLst/>
                <a:cxnLst/>
                <a:rect l="l" t="t" r="r" b="b"/>
                <a:pathLst>
                  <a:path w="360" h="89" extrusionOk="0">
                    <a:moveTo>
                      <a:pt x="298" y="1"/>
                    </a:moveTo>
                    <a:cubicBezTo>
                      <a:pt x="294" y="1"/>
                      <a:pt x="289" y="1"/>
                      <a:pt x="284" y="2"/>
                    </a:cubicBezTo>
                    <a:cubicBezTo>
                      <a:pt x="185" y="2"/>
                      <a:pt x="0" y="88"/>
                      <a:pt x="49" y="88"/>
                    </a:cubicBezTo>
                    <a:cubicBezTo>
                      <a:pt x="177" y="88"/>
                      <a:pt x="359" y="1"/>
                      <a:pt x="29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6969;p54"/>
              <p:cNvSpPr/>
              <p:nvPr/>
            </p:nvSpPr>
            <p:spPr>
              <a:xfrm>
                <a:off x="2892575" y="4355650"/>
                <a:ext cx="11650" cy="4025"/>
              </a:xfrm>
              <a:custGeom>
                <a:avLst/>
                <a:gdLst/>
                <a:ahLst/>
                <a:cxnLst/>
                <a:rect l="l" t="t" r="r" b="b"/>
                <a:pathLst>
                  <a:path w="466" h="161" extrusionOk="0">
                    <a:moveTo>
                      <a:pt x="432" y="0"/>
                    </a:moveTo>
                    <a:cubicBezTo>
                      <a:pt x="325" y="0"/>
                      <a:pt x="1" y="93"/>
                      <a:pt x="84" y="135"/>
                    </a:cubicBezTo>
                    <a:cubicBezTo>
                      <a:pt x="122" y="152"/>
                      <a:pt x="164" y="161"/>
                      <a:pt x="206" y="161"/>
                    </a:cubicBezTo>
                    <a:cubicBezTo>
                      <a:pt x="310" y="161"/>
                      <a:pt x="413" y="108"/>
                      <a:pt x="466" y="11"/>
                    </a:cubicBezTo>
                    <a:cubicBezTo>
                      <a:pt x="466" y="3"/>
                      <a:pt x="453" y="0"/>
                      <a:pt x="43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6970;p54"/>
              <p:cNvSpPr/>
              <p:nvPr/>
            </p:nvSpPr>
            <p:spPr>
              <a:xfrm>
                <a:off x="2892800" y="4350375"/>
                <a:ext cx="11125" cy="5325"/>
              </a:xfrm>
              <a:custGeom>
                <a:avLst/>
                <a:gdLst/>
                <a:ahLst/>
                <a:cxnLst/>
                <a:rect l="l" t="t" r="r" b="b"/>
                <a:pathLst>
                  <a:path w="445" h="213" extrusionOk="0">
                    <a:moveTo>
                      <a:pt x="75" y="1"/>
                    </a:moveTo>
                    <a:cubicBezTo>
                      <a:pt x="1" y="1"/>
                      <a:pt x="13" y="198"/>
                      <a:pt x="87" y="210"/>
                    </a:cubicBezTo>
                    <a:cubicBezTo>
                      <a:pt x="99" y="211"/>
                      <a:pt x="111" y="212"/>
                      <a:pt x="121" y="212"/>
                    </a:cubicBezTo>
                    <a:cubicBezTo>
                      <a:pt x="207" y="212"/>
                      <a:pt x="246" y="173"/>
                      <a:pt x="333" y="173"/>
                    </a:cubicBezTo>
                    <a:cubicBezTo>
                      <a:pt x="444" y="173"/>
                      <a:pt x="148" y="1"/>
                      <a:pt x="7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6971;p54"/>
              <p:cNvSpPr/>
              <p:nvPr/>
            </p:nvSpPr>
            <p:spPr>
              <a:xfrm>
                <a:off x="2882725" y="4334175"/>
                <a:ext cx="13500" cy="10075"/>
              </a:xfrm>
              <a:custGeom>
                <a:avLst/>
                <a:gdLst/>
                <a:ahLst/>
                <a:cxnLst/>
                <a:rect l="l" t="t" r="r" b="b"/>
                <a:pathLst>
                  <a:path w="540" h="403" extrusionOk="0">
                    <a:moveTo>
                      <a:pt x="82" y="0"/>
                    </a:moveTo>
                    <a:cubicBezTo>
                      <a:pt x="0" y="0"/>
                      <a:pt x="249" y="402"/>
                      <a:pt x="317" y="402"/>
                    </a:cubicBezTo>
                    <a:cubicBezTo>
                      <a:pt x="539" y="378"/>
                      <a:pt x="256" y="70"/>
                      <a:pt x="108" y="8"/>
                    </a:cubicBezTo>
                    <a:cubicBezTo>
                      <a:pt x="97" y="3"/>
                      <a:pt x="89" y="0"/>
                      <a:pt x="8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6972;p54"/>
              <p:cNvSpPr/>
              <p:nvPr/>
            </p:nvSpPr>
            <p:spPr>
              <a:xfrm>
                <a:off x="2904425" y="4332100"/>
                <a:ext cx="10625" cy="2625"/>
              </a:xfrm>
              <a:custGeom>
                <a:avLst/>
                <a:gdLst/>
                <a:ahLst/>
                <a:cxnLst/>
                <a:rect l="l" t="t" r="r" b="b"/>
                <a:pathLst>
                  <a:path w="425" h="105" extrusionOk="0">
                    <a:moveTo>
                      <a:pt x="139" y="0"/>
                    </a:moveTo>
                    <a:cubicBezTo>
                      <a:pt x="122" y="0"/>
                      <a:pt x="105" y="2"/>
                      <a:pt x="90" y="5"/>
                    </a:cubicBezTo>
                    <a:cubicBezTo>
                      <a:pt x="1" y="35"/>
                      <a:pt x="88" y="104"/>
                      <a:pt x="235" y="104"/>
                    </a:cubicBezTo>
                    <a:cubicBezTo>
                      <a:pt x="270" y="104"/>
                      <a:pt x="308" y="100"/>
                      <a:pt x="349" y="91"/>
                    </a:cubicBezTo>
                    <a:cubicBezTo>
                      <a:pt x="424" y="69"/>
                      <a:pt x="263" y="0"/>
                      <a:pt x="13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6973;p54"/>
              <p:cNvSpPr/>
              <p:nvPr/>
            </p:nvSpPr>
            <p:spPr>
              <a:xfrm>
                <a:off x="2886025" y="4309800"/>
                <a:ext cx="40375" cy="23475"/>
              </a:xfrm>
              <a:custGeom>
                <a:avLst/>
                <a:gdLst/>
                <a:ahLst/>
                <a:cxnLst/>
                <a:rect l="l" t="t" r="r" b="b"/>
                <a:pathLst>
                  <a:path w="1615" h="939" extrusionOk="0">
                    <a:moveTo>
                      <a:pt x="557" y="0"/>
                    </a:moveTo>
                    <a:cubicBezTo>
                      <a:pt x="469" y="0"/>
                      <a:pt x="376" y="16"/>
                      <a:pt x="358" y="34"/>
                    </a:cubicBezTo>
                    <a:cubicBezTo>
                      <a:pt x="341" y="42"/>
                      <a:pt x="317" y="45"/>
                      <a:pt x="288" y="45"/>
                    </a:cubicBezTo>
                    <a:cubicBezTo>
                      <a:pt x="231" y="45"/>
                      <a:pt x="157" y="34"/>
                      <a:pt x="99" y="34"/>
                    </a:cubicBezTo>
                    <a:cubicBezTo>
                      <a:pt x="1" y="34"/>
                      <a:pt x="50" y="108"/>
                      <a:pt x="50" y="182"/>
                    </a:cubicBezTo>
                    <a:cubicBezTo>
                      <a:pt x="50" y="231"/>
                      <a:pt x="66" y="236"/>
                      <a:pt x="92" y="236"/>
                    </a:cubicBezTo>
                    <a:cubicBezTo>
                      <a:pt x="100" y="236"/>
                      <a:pt x="109" y="236"/>
                      <a:pt x="119" y="236"/>
                    </a:cubicBezTo>
                    <a:cubicBezTo>
                      <a:pt x="135" y="236"/>
                      <a:pt x="153" y="237"/>
                      <a:pt x="173" y="244"/>
                    </a:cubicBezTo>
                    <a:cubicBezTo>
                      <a:pt x="237" y="276"/>
                      <a:pt x="199" y="308"/>
                      <a:pt x="236" y="308"/>
                    </a:cubicBezTo>
                    <a:cubicBezTo>
                      <a:pt x="242" y="308"/>
                      <a:pt x="249" y="307"/>
                      <a:pt x="259" y="305"/>
                    </a:cubicBezTo>
                    <a:cubicBezTo>
                      <a:pt x="321" y="293"/>
                      <a:pt x="296" y="268"/>
                      <a:pt x="370" y="268"/>
                    </a:cubicBezTo>
                    <a:cubicBezTo>
                      <a:pt x="444" y="268"/>
                      <a:pt x="419" y="268"/>
                      <a:pt x="419" y="367"/>
                    </a:cubicBezTo>
                    <a:cubicBezTo>
                      <a:pt x="415" y="396"/>
                      <a:pt x="422" y="405"/>
                      <a:pt x="435" y="405"/>
                    </a:cubicBezTo>
                    <a:cubicBezTo>
                      <a:pt x="459" y="405"/>
                      <a:pt x="506" y="367"/>
                      <a:pt x="530" y="367"/>
                    </a:cubicBezTo>
                    <a:cubicBezTo>
                      <a:pt x="580" y="367"/>
                      <a:pt x="530" y="404"/>
                      <a:pt x="493" y="416"/>
                    </a:cubicBezTo>
                    <a:cubicBezTo>
                      <a:pt x="444" y="428"/>
                      <a:pt x="493" y="453"/>
                      <a:pt x="530" y="502"/>
                    </a:cubicBezTo>
                    <a:cubicBezTo>
                      <a:pt x="547" y="523"/>
                      <a:pt x="543" y="530"/>
                      <a:pt x="525" y="530"/>
                    </a:cubicBezTo>
                    <a:cubicBezTo>
                      <a:pt x="491" y="530"/>
                      <a:pt x="403" y="502"/>
                      <a:pt x="321" y="502"/>
                    </a:cubicBezTo>
                    <a:cubicBezTo>
                      <a:pt x="261" y="502"/>
                      <a:pt x="235" y="498"/>
                      <a:pt x="223" y="498"/>
                    </a:cubicBezTo>
                    <a:cubicBezTo>
                      <a:pt x="208" y="498"/>
                      <a:pt x="217" y="505"/>
                      <a:pt x="210" y="539"/>
                    </a:cubicBezTo>
                    <a:cubicBezTo>
                      <a:pt x="210" y="601"/>
                      <a:pt x="333" y="663"/>
                      <a:pt x="370" y="663"/>
                    </a:cubicBezTo>
                    <a:cubicBezTo>
                      <a:pt x="407" y="663"/>
                      <a:pt x="629" y="626"/>
                      <a:pt x="728" y="626"/>
                    </a:cubicBezTo>
                    <a:cubicBezTo>
                      <a:pt x="814" y="626"/>
                      <a:pt x="728" y="663"/>
                      <a:pt x="604" y="724"/>
                    </a:cubicBezTo>
                    <a:cubicBezTo>
                      <a:pt x="572" y="746"/>
                      <a:pt x="569" y="754"/>
                      <a:pt x="583" y="754"/>
                    </a:cubicBezTo>
                    <a:cubicBezTo>
                      <a:pt x="618" y="754"/>
                      <a:pt x="759" y="705"/>
                      <a:pt x="838" y="687"/>
                    </a:cubicBezTo>
                    <a:cubicBezTo>
                      <a:pt x="865" y="679"/>
                      <a:pt x="888" y="676"/>
                      <a:pt x="910" y="676"/>
                    </a:cubicBezTo>
                    <a:cubicBezTo>
                      <a:pt x="990" y="676"/>
                      <a:pt x="1047" y="722"/>
                      <a:pt x="1134" y="761"/>
                    </a:cubicBezTo>
                    <a:cubicBezTo>
                      <a:pt x="1245" y="823"/>
                      <a:pt x="1171" y="860"/>
                      <a:pt x="1257" y="909"/>
                    </a:cubicBezTo>
                    <a:cubicBezTo>
                      <a:pt x="1293" y="929"/>
                      <a:pt x="1332" y="939"/>
                      <a:pt x="1371" y="939"/>
                    </a:cubicBezTo>
                    <a:cubicBezTo>
                      <a:pt x="1450" y="939"/>
                      <a:pt x="1528" y="898"/>
                      <a:pt x="1578" y="823"/>
                    </a:cubicBezTo>
                    <a:cubicBezTo>
                      <a:pt x="1615" y="737"/>
                      <a:pt x="1528" y="687"/>
                      <a:pt x="1491" y="650"/>
                    </a:cubicBezTo>
                    <a:cubicBezTo>
                      <a:pt x="1430" y="564"/>
                      <a:pt x="1393" y="478"/>
                      <a:pt x="1368" y="392"/>
                    </a:cubicBezTo>
                    <a:cubicBezTo>
                      <a:pt x="1345" y="337"/>
                      <a:pt x="1296" y="327"/>
                      <a:pt x="1236" y="327"/>
                    </a:cubicBezTo>
                    <a:cubicBezTo>
                      <a:pt x="1201" y="327"/>
                      <a:pt x="1162" y="330"/>
                      <a:pt x="1122" y="330"/>
                    </a:cubicBezTo>
                    <a:cubicBezTo>
                      <a:pt x="1023" y="330"/>
                      <a:pt x="1085" y="318"/>
                      <a:pt x="1011" y="244"/>
                    </a:cubicBezTo>
                    <a:cubicBezTo>
                      <a:pt x="957" y="199"/>
                      <a:pt x="949" y="167"/>
                      <a:pt x="920" y="167"/>
                    </a:cubicBezTo>
                    <a:cubicBezTo>
                      <a:pt x="910" y="167"/>
                      <a:pt x="896" y="172"/>
                      <a:pt x="875" y="182"/>
                    </a:cubicBezTo>
                    <a:cubicBezTo>
                      <a:pt x="801" y="219"/>
                      <a:pt x="826" y="244"/>
                      <a:pt x="728" y="268"/>
                    </a:cubicBezTo>
                    <a:cubicBezTo>
                      <a:pt x="716" y="272"/>
                      <a:pt x="707" y="274"/>
                      <a:pt x="700" y="274"/>
                    </a:cubicBezTo>
                    <a:cubicBezTo>
                      <a:pt x="638" y="274"/>
                      <a:pt x="728" y="136"/>
                      <a:pt x="728" y="59"/>
                    </a:cubicBezTo>
                    <a:cubicBezTo>
                      <a:pt x="728" y="16"/>
                      <a:pt x="644" y="0"/>
                      <a:pt x="5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6974;p54"/>
              <p:cNvSpPr/>
              <p:nvPr/>
            </p:nvSpPr>
            <p:spPr>
              <a:xfrm>
                <a:off x="2917750" y="4297575"/>
                <a:ext cx="11725" cy="5700"/>
              </a:xfrm>
              <a:custGeom>
                <a:avLst/>
                <a:gdLst/>
                <a:ahLst/>
                <a:cxnLst/>
                <a:rect l="l" t="t" r="r" b="b"/>
                <a:pathLst>
                  <a:path w="469" h="228" extrusionOk="0">
                    <a:moveTo>
                      <a:pt x="245" y="0"/>
                    </a:moveTo>
                    <a:cubicBezTo>
                      <a:pt x="177" y="0"/>
                      <a:pt x="105" y="58"/>
                      <a:pt x="62" y="92"/>
                    </a:cubicBezTo>
                    <a:cubicBezTo>
                      <a:pt x="1" y="154"/>
                      <a:pt x="50" y="154"/>
                      <a:pt x="198" y="166"/>
                    </a:cubicBezTo>
                    <a:cubicBezTo>
                      <a:pt x="333" y="191"/>
                      <a:pt x="259" y="227"/>
                      <a:pt x="346" y="227"/>
                    </a:cubicBezTo>
                    <a:cubicBezTo>
                      <a:pt x="469" y="227"/>
                      <a:pt x="432" y="129"/>
                      <a:pt x="333" y="43"/>
                    </a:cubicBezTo>
                    <a:cubicBezTo>
                      <a:pt x="307" y="12"/>
                      <a:pt x="276" y="0"/>
                      <a:pt x="2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6975;p54"/>
              <p:cNvSpPr/>
              <p:nvPr/>
            </p:nvSpPr>
            <p:spPr>
              <a:xfrm>
                <a:off x="2927600" y="4318950"/>
                <a:ext cx="24675" cy="14300"/>
              </a:xfrm>
              <a:custGeom>
                <a:avLst/>
                <a:gdLst/>
                <a:ahLst/>
                <a:cxnLst/>
                <a:rect l="l" t="t" r="r" b="b"/>
                <a:pathLst>
                  <a:path w="987" h="572" extrusionOk="0">
                    <a:moveTo>
                      <a:pt x="136" y="1"/>
                    </a:moveTo>
                    <a:lnTo>
                      <a:pt x="136" y="1"/>
                    </a:lnTo>
                    <a:cubicBezTo>
                      <a:pt x="1" y="13"/>
                      <a:pt x="149" y="62"/>
                      <a:pt x="198" y="99"/>
                    </a:cubicBezTo>
                    <a:cubicBezTo>
                      <a:pt x="247" y="136"/>
                      <a:pt x="173" y="124"/>
                      <a:pt x="124" y="186"/>
                    </a:cubicBezTo>
                    <a:cubicBezTo>
                      <a:pt x="63" y="247"/>
                      <a:pt x="247" y="334"/>
                      <a:pt x="408" y="371"/>
                    </a:cubicBezTo>
                    <a:cubicBezTo>
                      <a:pt x="494" y="383"/>
                      <a:pt x="297" y="420"/>
                      <a:pt x="235" y="420"/>
                    </a:cubicBezTo>
                    <a:cubicBezTo>
                      <a:pt x="161" y="432"/>
                      <a:pt x="334" y="506"/>
                      <a:pt x="420" y="555"/>
                    </a:cubicBezTo>
                    <a:cubicBezTo>
                      <a:pt x="436" y="567"/>
                      <a:pt x="458" y="571"/>
                      <a:pt x="484" y="571"/>
                    </a:cubicBezTo>
                    <a:cubicBezTo>
                      <a:pt x="600" y="571"/>
                      <a:pt x="791" y="481"/>
                      <a:pt x="851" y="481"/>
                    </a:cubicBezTo>
                    <a:cubicBezTo>
                      <a:pt x="937" y="481"/>
                      <a:pt x="839" y="383"/>
                      <a:pt x="814" y="321"/>
                    </a:cubicBezTo>
                    <a:cubicBezTo>
                      <a:pt x="777" y="272"/>
                      <a:pt x="863" y="272"/>
                      <a:pt x="925" y="223"/>
                    </a:cubicBezTo>
                    <a:cubicBezTo>
                      <a:pt x="987" y="173"/>
                      <a:pt x="679" y="173"/>
                      <a:pt x="605" y="136"/>
                    </a:cubicBezTo>
                    <a:cubicBezTo>
                      <a:pt x="457" y="62"/>
                      <a:pt x="297" y="26"/>
                      <a:pt x="13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6976;p54"/>
              <p:cNvSpPr/>
              <p:nvPr/>
            </p:nvSpPr>
            <p:spPr>
              <a:xfrm>
                <a:off x="2942100" y="4333250"/>
                <a:ext cx="20350" cy="5450"/>
              </a:xfrm>
              <a:custGeom>
                <a:avLst/>
                <a:gdLst/>
                <a:ahLst/>
                <a:cxnLst/>
                <a:rect l="l" t="t" r="r" b="b"/>
                <a:pathLst>
                  <a:path w="814" h="218" extrusionOk="0">
                    <a:moveTo>
                      <a:pt x="180" y="0"/>
                    </a:moveTo>
                    <a:cubicBezTo>
                      <a:pt x="92" y="0"/>
                      <a:pt x="29" y="9"/>
                      <a:pt x="25" y="33"/>
                    </a:cubicBezTo>
                    <a:cubicBezTo>
                      <a:pt x="0" y="94"/>
                      <a:pt x="0" y="205"/>
                      <a:pt x="111" y="205"/>
                    </a:cubicBezTo>
                    <a:cubicBezTo>
                      <a:pt x="271" y="217"/>
                      <a:pt x="444" y="217"/>
                      <a:pt x="604" y="217"/>
                    </a:cubicBezTo>
                    <a:cubicBezTo>
                      <a:pt x="702" y="193"/>
                      <a:pt x="813" y="57"/>
                      <a:pt x="715" y="45"/>
                    </a:cubicBezTo>
                    <a:cubicBezTo>
                      <a:pt x="648" y="37"/>
                      <a:pt x="362" y="0"/>
                      <a:pt x="18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6977;p54"/>
              <p:cNvSpPr/>
              <p:nvPr/>
            </p:nvSpPr>
            <p:spPr>
              <a:xfrm>
                <a:off x="2940025" y="4365650"/>
                <a:ext cx="19950" cy="13950"/>
              </a:xfrm>
              <a:custGeom>
                <a:avLst/>
                <a:gdLst/>
                <a:ahLst/>
                <a:cxnLst/>
                <a:rect l="l" t="t" r="r" b="b"/>
                <a:pathLst>
                  <a:path w="798" h="558" extrusionOk="0">
                    <a:moveTo>
                      <a:pt x="326" y="0"/>
                    </a:moveTo>
                    <a:cubicBezTo>
                      <a:pt x="207" y="0"/>
                      <a:pt x="1" y="255"/>
                      <a:pt x="46" y="289"/>
                    </a:cubicBezTo>
                    <a:cubicBezTo>
                      <a:pt x="132" y="375"/>
                      <a:pt x="231" y="437"/>
                      <a:pt x="342" y="486"/>
                    </a:cubicBezTo>
                    <a:cubicBezTo>
                      <a:pt x="406" y="505"/>
                      <a:pt x="546" y="557"/>
                      <a:pt x="633" y="557"/>
                    </a:cubicBezTo>
                    <a:cubicBezTo>
                      <a:pt x="663" y="557"/>
                      <a:pt x="687" y="551"/>
                      <a:pt x="699" y="536"/>
                    </a:cubicBezTo>
                    <a:cubicBezTo>
                      <a:pt x="748" y="462"/>
                      <a:pt x="699" y="388"/>
                      <a:pt x="711" y="338"/>
                    </a:cubicBezTo>
                    <a:cubicBezTo>
                      <a:pt x="736" y="277"/>
                      <a:pt x="798" y="264"/>
                      <a:pt x="724" y="203"/>
                    </a:cubicBezTo>
                    <a:cubicBezTo>
                      <a:pt x="613" y="129"/>
                      <a:pt x="490" y="55"/>
                      <a:pt x="354" y="6"/>
                    </a:cubicBezTo>
                    <a:cubicBezTo>
                      <a:pt x="346" y="2"/>
                      <a:pt x="336" y="0"/>
                      <a:pt x="32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6978;p54"/>
              <p:cNvSpPr/>
              <p:nvPr/>
            </p:nvSpPr>
            <p:spPr>
              <a:xfrm>
                <a:off x="2949300" y="4361050"/>
                <a:ext cx="4975" cy="2400"/>
              </a:xfrm>
              <a:custGeom>
                <a:avLst/>
                <a:gdLst/>
                <a:ahLst/>
                <a:cxnLst/>
                <a:rect l="l" t="t" r="r" b="b"/>
                <a:pathLst>
                  <a:path w="199" h="96" extrusionOk="0">
                    <a:moveTo>
                      <a:pt x="66" y="1"/>
                    </a:moveTo>
                    <a:cubicBezTo>
                      <a:pt x="59" y="1"/>
                      <a:pt x="52" y="2"/>
                      <a:pt x="45" y="5"/>
                    </a:cubicBezTo>
                    <a:cubicBezTo>
                      <a:pt x="1" y="16"/>
                      <a:pt x="55" y="95"/>
                      <a:pt x="119" y="95"/>
                    </a:cubicBezTo>
                    <a:cubicBezTo>
                      <a:pt x="127" y="95"/>
                      <a:pt x="135" y="94"/>
                      <a:pt x="143" y="91"/>
                    </a:cubicBezTo>
                    <a:cubicBezTo>
                      <a:pt x="198" y="80"/>
                      <a:pt x="126" y="1"/>
                      <a:pt x="6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6979;p54"/>
              <p:cNvSpPr/>
              <p:nvPr/>
            </p:nvSpPr>
            <p:spPr>
              <a:xfrm>
                <a:off x="2971525" y="4335750"/>
                <a:ext cx="11875" cy="7950"/>
              </a:xfrm>
              <a:custGeom>
                <a:avLst/>
                <a:gdLst/>
                <a:ahLst/>
                <a:cxnLst/>
                <a:rect l="l" t="t" r="r" b="b"/>
                <a:pathLst>
                  <a:path w="475" h="318" extrusionOk="0">
                    <a:moveTo>
                      <a:pt x="56" y="0"/>
                    </a:moveTo>
                    <a:cubicBezTo>
                      <a:pt x="1" y="0"/>
                      <a:pt x="45" y="48"/>
                      <a:pt x="55" y="130"/>
                    </a:cubicBezTo>
                    <a:cubicBezTo>
                      <a:pt x="68" y="228"/>
                      <a:pt x="6" y="216"/>
                      <a:pt x="43" y="265"/>
                    </a:cubicBezTo>
                    <a:cubicBezTo>
                      <a:pt x="69" y="291"/>
                      <a:pt x="77" y="318"/>
                      <a:pt x="101" y="318"/>
                    </a:cubicBezTo>
                    <a:cubicBezTo>
                      <a:pt x="111" y="318"/>
                      <a:pt x="123" y="313"/>
                      <a:pt x="141" y="302"/>
                    </a:cubicBezTo>
                    <a:cubicBezTo>
                      <a:pt x="215" y="253"/>
                      <a:pt x="302" y="228"/>
                      <a:pt x="388" y="179"/>
                    </a:cubicBezTo>
                    <a:cubicBezTo>
                      <a:pt x="474" y="117"/>
                      <a:pt x="228" y="31"/>
                      <a:pt x="104" y="7"/>
                    </a:cubicBezTo>
                    <a:cubicBezTo>
                      <a:pt x="83" y="2"/>
                      <a:pt x="68" y="0"/>
                      <a:pt x="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6980;p54"/>
              <p:cNvSpPr/>
              <p:nvPr/>
            </p:nvSpPr>
            <p:spPr>
              <a:xfrm>
                <a:off x="2976600" y="4348375"/>
                <a:ext cx="4100" cy="3975"/>
              </a:xfrm>
              <a:custGeom>
                <a:avLst/>
                <a:gdLst/>
                <a:ahLst/>
                <a:cxnLst/>
                <a:rect l="l" t="t" r="r" b="b"/>
                <a:pathLst>
                  <a:path w="164" h="159" extrusionOk="0">
                    <a:moveTo>
                      <a:pt x="60" y="1"/>
                    </a:moveTo>
                    <a:cubicBezTo>
                      <a:pt x="7" y="1"/>
                      <a:pt x="1" y="124"/>
                      <a:pt x="62" y="155"/>
                    </a:cubicBezTo>
                    <a:cubicBezTo>
                      <a:pt x="69" y="158"/>
                      <a:pt x="76" y="159"/>
                      <a:pt x="83" y="159"/>
                    </a:cubicBezTo>
                    <a:cubicBezTo>
                      <a:pt x="133" y="159"/>
                      <a:pt x="164" y="84"/>
                      <a:pt x="99" y="19"/>
                    </a:cubicBezTo>
                    <a:cubicBezTo>
                      <a:pt x="84" y="6"/>
                      <a:pt x="71" y="1"/>
                      <a:pt x="6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6981;p54"/>
              <p:cNvSpPr/>
              <p:nvPr/>
            </p:nvSpPr>
            <p:spPr>
              <a:xfrm>
                <a:off x="2936225" y="4344775"/>
                <a:ext cx="106300" cy="36600"/>
              </a:xfrm>
              <a:custGeom>
                <a:avLst/>
                <a:gdLst/>
                <a:ahLst/>
                <a:cxnLst/>
                <a:rect l="l" t="t" r="r" b="b"/>
                <a:pathLst>
                  <a:path w="4252" h="1464" extrusionOk="0">
                    <a:moveTo>
                      <a:pt x="368" y="1"/>
                    </a:moveTo>
                    <a:cubicBezTo>
                      <a:pt x="248" y="1"/>
                      <a:pt x="62" y="44"/>
                      <a:pt x="161" y="77"/>
                    </a:cubicBezTo>
                    <a:cubicBezTo>
                      <a:pt x="272" y="114"/>
                      <a:pt x="223" y="126"/>
                      <a:pt x="136" y="151"/>
                    </a:cubicBezTo>
                    <a:cubicBezTo>
                      <a:pt x="50" y="163"/>
                      <a:pt x="1" y="188"/>
                      <a:pt x="136" y="212"/>
                    </a:cubicBezTo>
                    <a:cubicBezTo>
                      <a:pt x="210" y="237"/>
                      <a:pt x="297" y="262"/>
                      <a:pt x="371" y="299"/>
                    </a:cubicBezTo>
                    <a:cubicBezTo>
                      <a:pt x="420" y="311"/>
                      <a:pt x="371" y="360"/>
                      <a:pt x="346" y="360"/>
                    </a:cubicBezTo>
                    <a:cubicBezTo>
                      <a:pt x="321" y="360"/>
                      <a:pt x="383" y="397"/>
                      <a:pt x="481" y="409"/>
                    </a:cubicBezTo>
                    <a:cubicBezTo>
                      <a:pt x="568" y="434"/>
                      <a:pt x="654" y="434"/>
                      <a:pt x="740" y="434"/>
                    </a:cubicBezTo>
                    <a:cubicBezTo>
                      <a:pt x="833" y="434"/>
                      <a:pt x="849" y="413"/>
                      <a:pt x="882" y="413"/>
                    </a:cubicBezTo>
                    <a:cubicBezTo>
                      <a:pt x="893" y="413"/>
                      <a:pt x="907" y="416"/>
                      <a:pt x="925" y="422"/>
                    </a:cubicBezTo>
                    <a:cubicBezTo>
                      <a:pt x="1011" y="446"/>
                      <a:pt x="1024" y="508"/>
                      <a:pt x="1110" y="545"/>
                    </a:cubicBezTo>
                    <a:cubicBezTo>
                      <a:pt x="1196" y="582"/>
                      <a:pt x="1171" y="668"/>
                      <a:pt x="1208" y="730"/>
                    </a:cubicBezTo>
                    <a:cubicBezTo>
                      <a:pt x="1245" y="791"/>
                      <a:pt x="1307" y="816"/>
                      <a:pt x="1270" y="865"/>
                    </a:cubicBezTo>
                    <a:cubicBezTo>
                      <a:pt x="1221" y="915"/>
                      <a:pt x="1159" y="939"/>
                      <a:pt x="1171" y="1026"/>
                    </a:cubicBezTo>
                    <a:cubicBezTo>
                      <a:pt x="1171" y="1099"/>
                      <a:pt x="1208" y="1173"/>
                      <a:pt x="1258" y="1235"/>
                    </a:cubicBezTo>
                    <a:cubicBezTo>
                      <a:pt x="1312" y="1311"/>
                      <a:pt x="1271" y="1387"/>
                      <a:pt x="1336" y="1387"/>
                    </a:cubicBezTo>
                    <a:cubicBezTo>
                      <a:pt x="1345" y="1387"/>
                      <a:pt x="1356" y="1386"/>
                      <a:pt x="1369" y="1383"/>
                    </a:cubicBezTo>
                    <a:cubicBezTo>
                      <a:pt x="1454" y="1354"/>
                      <a:pt x="1488" y="1289"/>
                      <a:pt x="1511" y="1289"/>
                    </a:cubicBezTo>
                    <a:cubicBezTo>
                      <a:pt x="1518" y="1289"/>
                      <a:pt x="1523" y="1295"/>
                      <a:pt x="1529" y="1309"/>
                    </a:cubicBezTo>
                    <a:cubicBezTo>
                      <a:pt x="1560" y="1382"/>
                      <a:pt x="1636" y="1438"/>
                      <a:pt x="1718" y="1438"/>
                    </a:cubicBezTo>
                    <a:cubicBezTo>
                      <a:pt x="1733" y="1438"/>
                      <a:pt x="1748" y="1436"/>
                      <a:pt x="1763" y="1432"/>
                    </a:cubicBezTo>
                    <a:cubicBezTo>
                      <a:pt x="1886" y="1408"/>
                      <a:pt x="1849" y="1383"/>
                      <a:pt x="1960" y="1334"/>
                    </a:cubicBezTo>
                    <a:cubicBezTo>
                      <a:pt x="2037" y="1300"/>
                      <a:pt x="2072" y="1242"/>
                      <a:pt x="2087" y="1242"/>
                    </a:cubicBezTo>
                    <a:cubicBezTo>
                      <a:pt x="2093" y="1242"/>
                      <a:pt x="2096" y="1254"/>
                      <a:pt x="2096" y="1284"/>
                    </a:cubicBezTo>
                    <a:cubicBezTo>
                      <a:pt x="2108" y="1395"/>
                      <a:pt x="2182" y="1444"/>
                      <a:pt x="2280" y="1444"/>
                    </a:cubicBezTo>
                    <a:cubicBezTo>
                      <a:pt x="2347" y="1444"/>
                      <a:pt x="2635" y="1458"/>
                      <a:pt x="2869" y="1458"/>
                    </a:cubicBezTo>
                    <a:cubicBezTo>
                      <a:pt x="3024" y="1458"/>
                      <a:pt x="3155" y="1452"/>
                      <a:pt x="3180" y="1432"/>
                    </a:cubicBezTo>
                    <a:cubicBezTo>
                      <a:pt x="3254" y="1383"/>
                      <a:pt x="3229" y="1309"/>
                      <a:pt x="3266" y="1284"/>
                    </a:cubicBezTo>
                    <a:cubicBezTo>
                      <a:pt x="3282" y="1274"/>
                      <a:pt x="3287" y="1265"/>
                      <a:pt x="3293" y="1265"/>
                    </a:cubicBezTo>
                    <a:cubicBezTo>
                      <a:pt x="3300" y="1265"/>
                      <a:pt x="3311" y="1279"/>
                      <a:pt x="3352" y="1321"/>
                    </a:cubicBezTo>
                    <a:cubicBezTo>
                      <a:pt x="3434" y="1413"/>
                      <a:pt x="3542" y="1463"/>
                      <a:pt x="3653" y="1463"/>
                    </a:cubicBezTo>
                    <a:cubicBezTo>
                      <a:pt x="3676" y="1463"/>
                      <a:pt x="3699" y="1461"/>
                      <a:pt x="3722" y="1457"/>
                    </a:cubicBezTo>
                    <a:cubicBezTo>
                      <a:pt x="3845" y="1420"/>
                      <a:pt x="4005" y="1457"/>
                      <a:pt x="4042" y="1395"/>
                    </a:cubicBezTo>
                    <a:cubicBezTo>
                      <a:pt x="4079" y="1321"/>
                      <a:pt x="4018" y="1321"/>
                      <a:pt x="4104" y="1297"/>
                    </a:cubicBezTo>
                    <a:cubicBezTo>
                      <a:pt x="4178" y="1272"/>
                      <a:pt x="4203" y="1161"/>
                      <a:pt x="4153" y="1161"/>
                    </a:cubicBezTo>
                    <a:cubicBezTo>
                      <a:pt x="4129" y="1161"/>
                      <a:pt x="4027" y="1183"/>
                      <a:pt x="3992" y="1183"/>
                    </a:cubicBezTo>
                    <a:cubicBezTo>
                      <a:pt x="3974" y="1183"/>
                      <a:pt x="3973" y="1178"/>
                      <a:pt x="4005" y="1161"/>
                    </a:cubicBezTo>
                    <a:cubicBezTo>
                      <a:pt x="4104" y="1112"/>
                      <a:pt x="4252" y="927"/>
                      <a:pt x="4178" y="927"/>
                    </a:cubicBezTo>
                    <a:cubicBezTo>
                      <a:pt x="4104" y="927"/>
                      <a:pt x="4141" y="902"/>
                      <a:pt x="4042" y="865"/>
                    </a:cubicBezTo>
                    <a:cubicBezTo>
                      <a:pt x="4004" y="851"/>
                      <a:pt x="3975" y="848"/>
                      <a:pt x="3950" y="848"/>
                    </a:cubicBezTo>
                    <a:cubicBezTo>
                      <a:pt x="3930" y="848"/>
                      <a:pt x="3913" y="850"/>
                      <a:pt x="3896" y="850"/>
                    </a:cubicBezTo>
                    <a:cubicBezTo>
                      <a:pt x="3880" y="850"/>
                      <a:pt x="3864" y="848"/>
                      <a:pt x="3845" y="841"/>
                    </a:cubicBezTo>
                    <a:cubicBezTo>
                      <a:pt x="3784" y="816"/>
                      <a:pt x="3882" y="754"/>
                      <a:pt x="3771" y="754"/>
                    </a:cubicBezTo>
                    <a:lnTo>
                      <a:pt x="3402" y="754"/>
                    </a:lnTo>
                    <a:cubicBezTo>
                      <a:pt x="3313" y="754"/>
                      <a:pt x="3264" y="723"/>
                      <a:pt x="3210" y="723"/>
                    </a:cubicBezTo>
                    <a:cubicBezTo>
                      <a:pt x="3196" y="723"/>
                      <a:pt x="3182" y="725"/>
                      <a:pt x="3168" y="730"/>
                    </a:cubicBezTo>
                    <a:cubicBezTo>
                      <a:pt x="3032" y="791"/>
                      <a:pt x="2884" y="841"/>
                      <a:pt x="2736" y="878"/>
                    </a:cubicBezTo>
                    <a:cubicBezTo>
                      <a:pt x="2650" y="878"/>
                      <a:pt x="2650" y="915"/>
                      <a:pt x="2712" y="939"/>
                    </a:cubicBezTo>
                    <a:cubicBezTo>
                      <a:pt x="2786" y="952"/>
                      <a:pt x="2712" y="976"/>
                      <a:pt x="2662" y="976"/>
                    </a:cubicBezTo>
                    <a:cubicBezTo>
                      <a:pt x="2636" y="976"/>
                      <a:pt x="2621" y="983"/>
                      <a:pt x="2602" y="983"/>
                    </a:cubicBezTo>
                    <a:cubicBezTo>
                      <a:pt x="2576" y="983"/>
                      <a:pt x="2543" y="971"/>
                      <a:pt x="2465" y="915"/>
                    </a:cubicBezTo>
                    <a:cubicBezTo>
                      <a:pt x="2409" y="879"/>
                      <a:pt x="2377" y="869"/>
                      <a:pt x="2351" y="869"/>
                    </a:cubicBezTo>
                    <a:cubicBezTo>
                      <a:pt x="2315" y="869"/>
                      <a:pt x="2294" y="890"/>
                      <a:pt x="2243" y="890"/>
                    </a:cubicBezTo>
                    <a:cubicBezTo>
                      <a:pt x="2169" y="890"/>
                      <a:pt x="2132" y="863"/>
                      <a:pt x="2091" y="863"/>
                    </a:cubicBezTo>
                    <a:cubicBezTo>
                      <a:pt x="2085" y="863"/>
                      <a:pt x="2078" y="864"/>
                      <a:pt x="2071" y="865"/>
                    </a:cubicBezTo>
                    <a:cubicBezTo>
                      <a:pt x="2034" y="878"/>
                      <a:pt x="2083" y="952"/>
                      <a:pt x="2022" y="952"/>
                    </a:cubicBezTo>
                    <a:cubicBezTo>
                      <a:pt x="1960" y="952"/>
                      <a:pt x="1935" y="865"/>
                      <a:pt x="1886" y="865"/>
                    </a:cubicBezTo>
                    <a:cubicBezTo>
                      <a:pt x="1825" y="865"/>
                      <a:pt x="1788" y="853"/>
                      <a:pt x="1849" y="804"/>
                    </a:cubicBezTo>
                    <a:cubicBezTo>
                      <a:pt x="1911" y="767"/>
                      <a:pt x="1923" y="767"/>
                      <a:pt x="1849" y="705"/>
                    </a:cubicBezTo>
                    <a:cubicBezTo>
                      <a:pt x="1791" y="657"/>
                      <a:pt x="1771" y="624"/>
                      <a:pt x="1735" y="624"/>
                    </a:cubicBezTo>
                    <a:cubicBezTo>
                      <a:pt x="1725" y="624"/>
                      <a:pt x="1714" y="626"/>
                      <a:pt x="1701" y="631"/>
                    </a:cubicBezTo>
                    <a:cubicBezTo>
                      <a:pt x="1657" y="658"/>
                      <a:pt x="1542" y="678"/>
                      <a:pt x="1500" y="678"/>
                    </a:cubicBezTo>
                    <a:cubicBezTo>
                      <a:pt x="1484" y="678"/>
                      <a:pt x="1478" y="675"/>
                      <a:pt x="1492" y="668"/>
                    </a:cubicBezTo>
                    <a:cubicBezTo>
                      <a:pt x="1553" y="631"/>
                      <a:pt x="1640" y="619"/>
                      <a:pt x="1566" y="594"/>
                    </a:cubicBezTo>
                    <a:cubicBezTo>
                      <a:pt x="1492" y="582"/>
                      <a:pt x="1332" y="483"/>
                      <a:pt x="1393" y="483"/>
                    </a:cubicBezTo>
                    <a:cubicBezTo>
                      <a:pt x="1438" y="483"/>
                      <a:pt x="1698" y="509"/>
                      <a:pt x="1808" y="509"/>
                    </a:cubicBezTo>
                    <a:cubicBezTo>
                      <a:pt x="1849" y="509"/>
                      <a:pt x="1869" y="506"/>
                      <a:pt x="1849" y="496"/>
                    </a:cubicBezTo>
                    <a:cubicBezTo>
                      <a:pt x="1800" y="459"/>
                      <a:pt x="1738" y="422"/>
                      <a:pt x="1677" y="397"/>
                    </a:cubicBezTo>
                    <a:cubicBezTo>
                      <a:pt x="1603" y="360"/>
                      <a:pt x="1516" y="348"/>
                      <a:pt x="1430" y="348"/>
                    </a:cubicBezTo>
                    <a:cubicBezTo>
                      <a:pt x="1504" y="348"/>
                      <a:pt x="1603" y="323"/>
                      <a:pt x="1553" y="274"/>
                    </a:cubicBezTo>
                    <a:cubicBezTo>
                      <a:pt x="1492" y="237"/>
                      <a:pt x="1443" y="225"/>
                      <a:pt x="1319" y="225"/>
                    </a:cubicBezTo>
                    <a:cubicBezTo>
                      <a:pt x="1208" y="237"/>
                      <a:pt x="1098" y="262"/>
                      <a:pt x="987" y="274"/>
                    </a:cubicBezTo>
                    <a:cubicBezTo>
                      <a:pt x="962" y="274"/>
                      <a:pt x="913" y="323"/>
                      <a:pt x="876" y="336"/>
                    </a:cubicBezTo>
                    <a:cubicBezTo>
                      <a:pt x="876" y="336"/>
                      <a:pt x="1011" y="249"/>
                      <a:pt x="950" y="188"/>
                    </a:cubicBezTo>
                    <a:cubicBezTo>
                      <a:pt x="893" y="142"/>
                      <a:pt x="836" y="75"/>
                      <a:pt x="779" y="75"/>
                    </a:cubicBezTo>
                    <a:cubicBezTo>
                      <a:pt x="774" y="75"/>
                      <a:pt x="769" y="76"/>
                      <a:pt x="765" y="77"/>
                    </a:cubicBezTo>
                    <a:cubicBezTo>
                      <a:pt x="642" y="64"/>
                      <a:pt x="531" y="40"/>
                      <a:pt x="408" y="3"/>
                    </a:cubicBezTo>
                    <a:cubicBezTo>
                      <a:pt x="396" y="2"/>
                      <a:pt x="382" y="1"/>
                      <a:pt x="36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6982;p54"/>
              <p:cNvSpPr/>
              <p:nvPr/>
            </p:nvSpPr>
            <p:spPr>
              <a:xfrm>
                <a:off x="2940000" y="4277325"/>
                <a:ext cx="69575" cy="51025"/>
              </a:xfrm>
              <a:custGeom>
                <a:avLst/>
                <a:gdLst/>
                <a:ahLst/>
                <a:cxnLst/>
                <a:rect l="l" t="t" r="r" b="b"/>
                <a:pathLst>
                  <a:path w="2783" h="2041" extrusionOk="0">
                    <a:moveTo>
                      <a:pt x="673" y="0"/>
                    </a:moveTo>
                    <a:cubicBezTo>
                      <a:pt x="553" y="0"/>
                      <a:pt x="522" y="30"/>
                      <a:pt x="565" y="52"/>
                    </a:cubicBezTo>
                    <a:cubicBezTo>
                      <a:pt x="602" y="64"/>
                      <a:pt x="811" y="101"/>
                      <a:pt x="811" y="126"/>
                    </a:cubicBezTo>
                    <a:cubicBezTo>
                      <a:pt x="811" y="163"/>
                      <a:pt x="811" y="187"/>
                      <a:pt x="762" y="187"/>
                    </a:cubicBezTo>
                    <a:cubicBezTo>
                      <a:pt x="700" y="187"/>
                      <a:pt x="577" y="163"/>
                      <a:pt x="552" y="163"/>
                    </a:cubicBezTo>
                    <a:cubicBezTo>
                      <a:pt x="540" y="163"/>
                      <a:pt x="675" y="212"/>
                      <a:pt x="614" y="212"/>
                    </a:cubicBezTo>
                    <a:lnTo>
                      <a:pt x="429" y="212"/>
                    </a:lnTo>
                    <a:cubicBezTo>
                      <a:pt x="367" y="212"/>
                      <a:pt x="330" y="224"/>
                      <a:pt x="306" y="261"/>
                    </a:cubicBezTo>
                    <a:cubicBezTo>
                      <a:pt x="294" y="311"/>
                      <a:pt x="257" y="323"/>
                      <a:pt x="330" y="323"/>
                    </a:cubicBezTo>
                    <a:cubicBezTo>
                      <a:pt x="404" y="335"/>
                      <a:pt x="429" y="397"/>
                      <a:pt x="515" y="421"/>
                    </a:cubicBezTo>
                    <a:cubicBezTo>
                      <a:pt x="602" y="434"/>
                      <a:pt x="491" y="434"/>
                      <a:pt x="491" y="458"/>
                    </a:cubicBezTo>
                    <a:cubicBezTo>
                      <a:pt x="491" y="481"/>
                      <a:pt x="562" y="534"/>
                      <a:pt x="519" y="534"/>
                    </a:cubicBezTo>
                    <a:cubicBezTo>
                      <a:pt x="515" y="534"/>
                      <a:pt x="510" y="533"/>
                      <a:pt x="503" y="532"/>
                    </a:cubicBezTo>
                    <a:cubicBezTo>
                      <a:pt x="441" y="520"/>
                      <a:pt x="330" y="458"/>
                      <a:pt x="281" y="458"/>
                    </a:cubicBezTo>
                    <a:cubicBezTo>
                      <a:pt x="250" y="458"/>
                      <a:pt x="127" y="431"/>
                      <a:pt x="124" y="431"/>
                    </a:cubicBezTo>
                    <a:lnTo>
                      <a:pt x="124" y="431"/>
                    </a:lnTo>
                    <a:cubicBezTo>
                      <a:pt x="124" y="431"/>
                      <a:pt x="126" y="432"/>
                      <a:pt x="133" y="434"/>
                    </a:cubicBezTo>
                    <a:cubicBezTo>
                      <a:pt x="183" y="458"/>
                      <a:pt x="318" y="495"/>
                      <a:pt x="269" y="495"/>
                    </a:cubicBezTo>
                    <a:cubicBezTo>
                      <a:pt x="232" y="495"/>
                      <a:pt x="146" y="495"/>
                      <a:pt x="170" y="545"/>
                    </a:cubicBezTo>
                    <a:cubicBezTo>
                      <a:pt x="207" y="594"/>
                      <a:pt x="330" y="656"/>
                      <a:pt x="244" y="656"/>
                    </a:cubicBezTo>
                    <a:cubicBezTo>
                      <a:pt x="170" y="656"/>
                      <a:pt x="109" y="668"/>
                      <a:pt x="47" y="692"/>
                    </a:cubicBezTo>
                    <a:cubicBezTo>
                      <a:pt x="72" y="692"/>
                      <a:pt x="84" y="729"/>
                      <a:pt x="158" y="754"/>
                    </a:cubicBezTo>
                    <a:cubicBezTo>
                      <a:pt x="201" y="769"/>
                      <a:pt x="249" y="775"/>
                      <a:pt x="296" y="775"/>
                    </a:cubicBezTo>
                    <a:cubicBezTo>
                      <a:pt x="329" y="775"/>
                      <a:pt x="361" y="772"/>
                      <a:pt x="392" y="766"/>
                    </a:cubicBezTo>
                    <a:cubicBezTo>
                      <a:pt x="435" y="759"/>
                      <a:pt x="494" y="752"/>
                      <a:pt x="529" y="752"/>
                    </a:cubicBezTo>
                    <a:cubicBezTo>
                      <a:pt x="555" y="752"/>
                      <a:pt x="568" y="756"/>
                      <a:pt x="552" y="766"/>
                    </a:cubicBezTo>
                    <a:cubicBezTo>
                      <a:pt x="515" y="791"/>
                      <a:pt x="454" y="828"/>
                      <a:pt x="478" y="840"/>
                    </a:cubicBezTo>
                    <a:cubicBezTo>
                      <a:pt x="503" y="853"/>
                      <a:pt x="528" y="890"/>
                      <a:pt x="503" y="890"/>
                    </a:cubicBezTo>
                    <a:lnTo>
                      <a:pt x="269" y="890"/>
                    </a:lnTo>
                    <a:cubicBezTo>
                      <a:pt x="195" y="890"/>
                      <a:pt x="121" y="877"/>
                      <a:pt x="59" y="853"/>
                    </a:cubicBezTo>
                    <a:cubicBezTo>
                      <a:pt x="44" y="842"/>
                      <a:pt x="29" y="836"/>
                      <a:pt x="19" y="836"/>
                    </a:cubicBezTo>
                    <a:cubicBezTo>
                      <a:pt x="4" y="836"/>
                      <a:pt x="1" y="848"/>
                      <a:pt x="22" y="877"/>
                    </a:cubicBezTo>
                    <a:cubicBezTo>
                      <a:pt x="59" y="939"/>
                      <a:pt x="109" y="1111"/>
                      <a:pt x="220" y="1111"/>
                    </a:cubicBezTo>
                    <a:cubicBezTo>
                      <a:pt x="343" y="1124"/>
                      <a:pt x="392" y="1161"/>
                      <a:pt x="330" y="1161"/>
                    </a:cubicBezTo>
                    <a:cubicBezTo>
                      <a:pt x="257" y="1161"/>
                      <a:pt x="257" y="1247"/>
                      <a:pt x="281" y="1259"/>
                    </a:cubicBezTo>
                    <a:cubicBezTo>
                      <a:pt x="293" y="1259"/>
                      <a:pt x="369" y="1334"/>
                      <a:pt x="419" y="1334"/>
                    </a:cubicBezTo>
                    <a:cubicBezTo>
                      <a:pt x="422" y="1334"/>
                      <a:pt x="426" y="1334"/>
                      <a:pt x="429" y="1333"/>
                    </a:cubicBezTo>
                    <a:cubicBezTo>
                      <a:pt x="479" y="1313"/>
                      <a:pt x="521" y="1277"/>
                      <a:pt x="561" y="1277"/>
                    </a:cubicBezTo>
                    <a:cubicBezTo>
                      <a:pt x="570" y="1277"/>
                      <a:pt x="580" y="1279"/>
                      <a:pt x="589" y="1284"/>
                    </a:cubicBezTo>
                    <a:cubicBezTo>
                      <a:pt x="619" y="1304"/>
                      <a:pt x="633" y="1340"/>
                      <a:pt x="657" y="1340"/>
                    </a:cubicBezTo>
                    <a:cubicBezTo>
                      <a:pt x="662" y="1340"/>
                      <a:pt x="668" y="1338"/>
                      <a:pt x="675" y="1333"/>
                    </a:cubicBezTo>
                    <a:cubicBezTo>
                      <a:pt x="719" y="1301"/>
                      <a:pt x="829" y="1230"/>
                      <a:pt x="905" y="1230"/>
                    </a:cubicBezTo>
                    <a:cubicBezTo>
                      <a:pt x="915" y="1230"/>
                      <a:pt x="925" y="1232"/>
                      <a:pt x="934" y="1235"/>
                    </a:cubicBezTo>
                    <a:cubicBezTo>
                      <a:pt x="1008" y="1247"/>
                      <a:pt x="1070" y="1296"/>
                      <a:pt x="1057" y="1296"/>
                    </a:cubicBezTo>
                    <a:cubicBezTo>
                      <a:pt x="1119" y="1309"/>
                      <a:pt x="1181" y="1309"/>
                      <a:pt x="1242" y="1309"/>
                    </a:cubicBezTo>
                    <a:cubicBezTo>
                      <a:pt x="1316" y="1309"/>
                      <a:pt x="1008" y="1333"/>
                      <a:pt x="1020" y="1333"/>
                    </a:cubicBezTo>
                    <a:cubicBezTo>
                      <a:pt x="1131" y="1346"/>
                      <a:pt x="1242" y="1358"/>
                      <a:pt x="1353" y="1382"/>
                    </a:cubicBezTo>
                    <a:cubicBezTo>
                      <a:pt x="1316" y="1395"/>
                      <a:pt x="836" y="1419"/>
                      <a:pt x="774" y="1444"/>
                    </a:cubicBezTo>
                    <a:cubicBezTo>
                      <a:pt x="712" y="1456"/>
                      <a:pt x="589" y="1506"/>
                      <a:pt x="626" y="1555"/>
                    </a:cubicBezTo>
                    <a:cubicBezTo>
                      <a:pt x="651" y="1580"/>
                      <a:pt x="688" y="1604"/>
                      <a:pt x="725" y="1629"/>
                    </a:cubicBezTo>
                    <a:cubicBezTo>
                      <a:pt x="749" y="1629"/>
                      <a:pt x="725" y="1703"/>
                      <a:pt x="786" y="1727"/>
                    </a:cubicBezTo>
                    <a:cubicBezTo>
                      <a:pt x="836" y="1752"/>
                      <a:pt x="996" y="1752"/>
                      <a:pt x="1082" y="1789"/>
                    </a:cubicBezTo>
                    <a:cubicBezTo>
                      <a:pt x="1168" y="1814"/>
                      <a:pt x="1082" y="1814"/>
                      <a:pt x="1020" y="1814"/>
                    </a:cubicBezTo>
                    <a:cubicBezTo>
                      <a:pt x="959" y="1814"/>
                      <a:pt x="860" y="1838"/>
                      <a:pt x="947" y="1875"/>
                    </a:cubicBezTo>
                    <a:cubicBezTo>
                      <a:pt x="1008" y="1937"/>
                      <a:pt x="1094" y="1974"/>
                      <a:pt x="1168" y="1999"/>
                    </a:cubicBezTo>
                    <a:cubicBezTo>
                      <a:pt x="1224" y="2026"/>
                      <a:pt x="1286" y="2040"/>
                      <a:pt x="1350" y="2040"/>
                    </a:cubicBezTo>
                    <a:cubicBezTo>
                      <a:pt x="1372" y="2040"/>
                      <a:pt x="1393" y="2039"/>
                      <a:pt x="1415" y="2036"/>
                    </a:cubicBezTo>
                    <a:cubicBezTo>
                      <a:pt x="1464" y="2011"/>
                      <a:pt x="1600" y="2011"/>
                      <a:pt x="1513" y="1974"/>
                    </a:cubicBezTo>
                    <a:cubicBezTo>
                      <a:pt x="1462" y="1952"/>
                      <a:pt x="1476" y="1934"/>
                      <a:pt x="1507" y="1934"/>
                    </a:cubicBezTo>
                    <a:cubicBezTo>
                      <a:pt x="1528" y="1934"/>
                      <a:pt x="1555" y="1942"/>
                      <a:pt x="1575" y="1962"/>
                    </a:cubicBezTo>
                    <a:cubicBezTo>
                      <a:pt x="1610" y="1988"/>
                      <a:pt x="1638" y="2014"/>
                      <a:pt x="1652" y="2014"/>
                    </a:cubicBezTo>
                    <a:cubicBezTo>
                      <a:pt x="1658" y="2014"/>
                      <a:pt x="1661" y="2009"/>
                      <a:pt x="1661" y="1999"/>
                    </a:cubicBezTo>
                    <a:cubicBezTo>
                      <a:pt x="1661" y="1967"/>
                      <a:pt x="1573" y="1822"/>
                      <a:pt x="1605" y="1822"/>
                    </a:cubicBezTo>
                    <a:cubicBezTo>
                      <a:pt x="1611" y="1822"/>
                      <a:pt x="1621" y="1827"/>
                      <a:pt x="1637" y="1838"/>
                    </a:cubicBezTo>
                    <a:cubicBezTo>
                      <a:pt x="1724" y="1904"/>
                      <a:pt x="1801" y="2017"/>
                      <a:pt x="1835" y="2017"/>
                    </a:cubicBezTo>
                    <a:cubicBezTo>
                      <a:pt x="1839" y="2017"/>
                      <a:pt x="1843" y="2015"/>
                      <a:pt x="1846" y="2011"/>
                    </a:cubicBezTo>
                    <a:cubicBezTo>
                      <a:pt x="1871" y="1986"/>
                      <a:pt x="1945" y="1937"/>
                      <a:pt x="1920" y="1888"/>
                    </a:cubicBezTo>
                    <a:cubicBezTo>
                      <a:pt x="1883" y="1851"/>
                      <a:pt x="1871" y="1801"/>
                      <a:pt x="1920" y="1801"/>
                    </a:cubicBezTo>
                    <a:cubicBezTo>
                      <a:pt x="1965" y="1801"/>
                      <a:pt x="1948" y="1954"/>
                      <a:pt x="1973" y="1954"/>
                    </a:cubicBezTo>
                    <a:cubicBezTo>
                      <a:pt x="1975" y="1954"/>
                      <a:pt x="1978" y="1953"/>
                      <a:pt x="1982" y="1949"/>
                    </a:cubicBezTo>
                    <a:cubicBezTo>
                      <a:pt x="2018" y="1900"/>
                      <a:pt x="2043" y="1826"/>
                      <a:pt x="2031" y="1764"/>
                    </a:cubicBezTo>
                    <a:cubicBezTo>
                      <a:pt x="2018" y="1727"/>
                      <a:pt x="1957" y="1629"/>
                      <a:pt x="1982" y="1580"/>
                    </a:cubicBezTo>
                    <a:cubicBezTo>
                      <a:pt x="1997" y="1556"/>
                      <a:pt x="2018" y="1518"/>
                      <a:pt x="2031" y="1518"/>
                    </a:cubicBezTo>
                    <a:cubicBezTo>
                      <a:pt x="2038" y="1518"/>
                      <a:pt x="2043" y="1531"/>
                      <a:pt x="2043" y="1567"/>
                    </a:cubicBezTo>
                    <a:cubicBezTo>
                      <a:pt x="2043" y="1654"/>
                      <a:pt x="2072" y="1732"/>
                      <a:pt x="2113" y="1732"/>
                    </a:cubicBezTo>
                    <a:cubicBezTo>
                      <a:pt x="2118" y="1732"/>
                      <a:pt x="2124" y="1730"/>
                      <a:pt x="2129" y="1727"/>
                    </a:cubicBezTo>
                    <a:cubicBezTo>
                      <a:pt x="2203" y="1654"/>
                      <a:pt x="2277" y="1580"/>
                      <a:pt x="2363" y="1518"/>
                    </a:cubicBezTo>
                    <a:cubicBezTo>
                      <a:pt x="2397" y="1504"/>
                      <a:pt x="2429" y="1498"/>
                      <a:pt x="2454" y="1498"/>
                    </a:cubicBezTo>
                    <a:cubicBezTo>
                      <a:pt x="2493" y="1498"/>
                      <a:pt x="2514" y="1511"/>
                      <a:pt x="2499" y="1518"/>
                    </a:cubicBezTo>
                    <a:cubicBezTo>
                      <a:pt x="2477" y="1529"/>
                      <a:pt x="2426" y="1569"/>
                      <a:pt x="2450" y="1569"/>
                    </a:cubicBezTo>
                    <a:cubicBezTo>
                      <a:pt x="2453" y="1569"/>
                      <a:pt x="2457" y="1569"/>
                      <a:pt x="2462" y="1567"/>
                    </a:cubicBezTo>
                    <a:cubicBezTo>
                      <a:pt x="2511" y="1543"/>
                      <a:pt x="2721" y="1506"/>
                      <a:pt x="2672" y="1493"/>
                    </a:cubicBezTo>
                    <a:cubicBezTo>
                      <a:pt x="2622" y="1493"/>
                      <a:pt x="2536" y="1493"/>
                      <a:pt x="2598" y="1469"/>
                    </a:cubicBezTo>
                    <a:cubicBezTo>
                      <a:pt x="2659" y="1432"/>
                      <a:pt x="2782" y="1395"/>
                      <a:pt x="2782" y="1346"/>
                    </a:cubicBezTo>
                    <a:cubicBezTo>
                      <a:pt x="2770" y="1284"/>
                      <a:pt x="2647" y="1235"/>
                      <a:pt x="2622" y="1185"/>
                    </a:cubicBezTo>
                    <a:cubicBezTo>
                      <a:pt x="2611" y="1169"/>
                      <a:pt x="2608" y="1162"/>
                      <a:pt x="2601" y="1162"/>
                    </a:cubicBezTo>
                    <a:cubicBezTo>
                      <a:pt x="2594" y="1162"/>
                      <a:pt x="2582" y="1172"/>
                      <a:pt x="2548" y="1185"/>
                    </a:cubicBezTo>
                    <a:cubicBezTo>
                      <a:pt x="2538" y="1189"/>
                      <a:pt x="2530" y="1191"/>
                      <a:pt x="2523" y="1191"/>
                    </a:cubicBezTo>
                    <a:cubicBezTo>
                      <a:pt x="2485" y="1191"/>
                      <a:pt x="2475" y="1144"/>
                      <a:pt x="2413" y="1124"/>
                    </a:cubicBezTo>
                    <a:cubicBezTo>
                      <a:pt x="2395" y="1120"/>
                      <a:pt x="2386" y="1119"/>
                      <a:pt x="2380" y="1119"/>
                    </a:cubicBezTo>
                    <a:cubicBezTo>
                      <a:pt x="2366" y="1119"/>
                      <a:pt x="2368" y="1127"/>
                      <a:pt x="2290" y="1136"/>
                    </a:cubicBezTo>
                    <a:cubicBezTo>
                      <a:pt x="2240" y="1142"/>
                      <a:pt x="2206" y="1148"/>
                      <a:pt x="2191" y="1148"/>
                    </a:cubicBezTo>
                    <a:cubicBezTo>
                      <a:pt x="2176" y="1148"/>
                      <a:pt x="2179" y="1142"/>
                      <a:pt x="2203" y="1124"/>
                    </a:cubicBezTo>
                    <a:cubicBezTo>
                      <a:pt x="2240" y="1087"/>
                      <a:pt x="2327" y="1025"/>
                      <a:pt x="2253" y="1013"/>
                    </a:cubicBezTo>
                    <a:cubicBezTo>
                      <a:pt x="2246" y="1012"/>
                      <a:pt x="2239" y="1011"/>
                      <a:pt x="2233" y="1011"/>
                    </a:cubicBezTo>
                    <a:cubicBezTo>
                      <a:pt x="2198" y="1011"/>
                      <a:pt x="2182" y="1028"/>
                      <a:pt x="2180" y="1028"/>
                    </a:cubicBezTo>
                    <a:cubicBezTo>
                      <a:pt x="2178" y="1028"/>
                      <a:pt x="2182" y="1022"/>
                      <a:pt x="2191" y="1001"/>
                    </a:cubicBezTo>
                    <a:cubicBezTo>
                      <a:pt x="2216" y="951"/>
                      <a:pt x="2277" y="939"/>
                      <a:pt x="2228" y="902"/>
                    </a:cubicBezTo>
                    <a:cubicBezTo>
                      <a:pt x="2191" y="890"/>
                      <a:pt x="2142" y="865"/>
                      <a:pt x="2092" y="865"/>
                    </a:cubicBezTo>
                    <a:cubicBezTo>
                      <a:pt x="2068" y="865"/>
                      <a:pt x="2055" y="853"/>
                      <a:pt x="2105" y="816"/>
                    </a:cubicBezTo>
                    <a:cubicBezTo>
                      <a:pt x="2142" y="779"/>
                      <a:pt x="2179" y="742"/>
                      <a:pt x="2129" y="705"/>
                    </a:cubicBezTo>
                    <a:cubicBezTo>
                      <a:pt x="2084" y="660"/>
                      <a:pt x="2091" y="605"/>
                      <a:pt x="1999" y="605"/>
                    </a:cubicBezTo>
                    <a:cubicBezTo>
                      <a:pt x="1990" y="605"/>
                      <a:pt x="1980" y="605"/>
                      <a:pt x="1969" y="606"/>
                    </a:cubicBezTo>
                    <a:cubicBezTo>
                      <a:pt x="1858" y="606"/>
                      <a:pt x="1760" y="643"/>
                      <a:pt x="1846" y="680"/>
                    </a:cubicBezTo>
                    <a:cubicBezTo>
                      <a:pt x="1920" y="717"/>
                      <a:pt x="2080" y="828"/>
                      <a:pt x="2018" y="828"/>
                    </a:cubicBezTo>
                    <a:cubicBezTo>
                      <a:pt x="1973" y="828"/>
                      <a:pt x="1951" y="847"/>
                      <a:pt x="1929" y="847"/>
                    </a:cubicBezTo>
                    <a:cubicBezTo>
                      <a:pt x="1915" y="847"/>
                      <a:pt x="1902" y="839"/>
                      <a:pt x="1883" y="816"/>
                    </a:cubicBezTo>
                    <a:cubicBezTo>
                      <a:pt x="1821" y="766"/>
                      <a:pt x="1784" y="766"/>
                      <a:pt x="1760" y="692"/>
                    </a:cubicBezTo>
                    <a:cubicBezTo>
                      <a:pt x="1747" y="631"/>
                      <a:pt x="1809" y="569"/>
                      <a:pt x="1723" y="569"/>
                    </a:cubicBezTo>
                    <a:cubicBezTo>
                      <a:pt x="1649" y="557"/>
                      <a:pt x="1439" y="569"/>
                      <a:pt x="1390" y="495"/>
                    </a:cubicBezTo>
                    <a:cubicBezTo>
                      <a:pt x="1329" y="360"/>
                      <a:pt x="1230" y="237"/>
                      <a:pt x="1119" y="126"/>
                    </a:cubicBezTo>
                    <a:cubicBezTo>
                      <a:pt x="996" y="52"/>
                      <a:pt x="873" y="15"/>
                      <a:pt x="737" y="2"/>
                    </a:cubicBezTo>
                    <a:cubicBezTo>
                      <a:pt x="713" y="1"/>
                      <a:pt x="692" y="0"/>
                      <a:pt x="67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6983;p54"/>
              <p:cNvSpPr/>
              <p:nvPr/>
            </p:nvSpPr>
            <p:spPr>
              <a:xfrm>
                <a:off x="2967975" y="4247825"/>
                <a:ext cx="183600" cy="109350"/>
              </a:xfrm>
              <a:custGeom>
                <a:avLst/>
                <a:gdLst/>
                <a:ahLst/>
                <a:cxnLst/>
                <a:rect l="l" t="t" r="r" b="b"/>
                <a:pathLst>
                  <a:path w="7344" h="4374" extrusionOk="0">
                    <a:moveTo>
                      <a:pt x="4978" y="1"/>
                    </a:moveTo>
                    <a:cubicBezTo>
                      <a:pt x="4927" y="1"/>
                      <a:pt x="4894" y="9"/>
                      <a:pt x="4916" y="37"/>
                    </a:cubicBezTo>
                    <a:cubicBezTo>
                      <a:pt x="4962" y="82"/>
                      <a:pt x="5071" y="149"/>
                      <a:pt x="4999" y="149"/>
                    </a:cubicBezTo>
                    <a:cubicBezTo>
                      <a:pt x="4993" y="149"/>
                      <a:pt x="4986" y="148"/>
                      <a:pt x="4978" y="147"/>
                    </a:cubicBezTo>
                    <a:cubicBezTo>
                      <a:pt x="4879" y="135"/>
                      <a:pt x="4830" y="24"/>
                      <a:pt x="4731" y="12"/>
                    </a:cubicBezTo>
                    <a:cubicBezTo>
                      <a:pt x="4721" y="11"/>
                      <a:pt x="4708" y="10"/>
                      <a:pt x="4693" y="10"/>
                    </a:cubicBezTo>
                    <a:cubicBezTo>
                      <a:pt x="4571" y="10"/>
                      <a:pt x="4329" y="53"/>
                      <a:pt x="4362" y="86"/>
                    </a:cubicBezTo>
                    <a:cubicBezTo>
                      <a:pt x="4399" y="111"/>
                      <a:pt x="4423" y="209"/>
                      <a:pt x="4534" y="234"/>
                    </a:cubicBezTo>
                    <a:cubicBezTo>
                      <a:pt x="4564" y="240"/>
                      <a:pt x="4566" y="243"/>
                      <a:pt x="4552" y="243"/>
                    </a:cubicBezTo>
                    <a:cubicBezTo>
                      <a:pt x="4514" y="243"/>
                      <a:pt x="4354" y="221"/>
                      <a:pt x="4300" y="184"/>
                    </a:cubicBezTo>
                    <a:cubicBezTo>
                      <a:pt x="4226" y="135"/>
                      <a:pt x="4152" y="12"/>
                      <a:pt x="4078" y="12"/>
                    </a:cubicBezTo>
                    <a:cubicBezTo>
                      <a:pt x="3992" y="12"/>
                      <a:pt x="3339" y="12"/>
                      <a:pt x="3475" y="86"/>
                    </a:cubicBezTo>
                    <a:cubicBezTo>
                      <a:pt x="3610" y="147"/>
                      <a:pt x="3894" y="369"/>
                      <a:pt x="3844" y="369"/>
                    </a:cubicBezTo>
                    <a:cubicBezTo>
                      <a:pt x="3804" y="379"/>
                      <a:pt x="3715" y="472"/>
                      <a:pt x="3696" y="472"/>
                    </a:cubicBezTo>
                    <a:cubicBezTo>
                      <a:pt x="3692" y="472"/>
                      <a:pt x="3692" y="467"/>
                      <a:pt x="3696" y="456"/>
                    </a:cubicBezTo>
                    <a:cubicBezTo>
                      <a:pt x="3709" y="406"/>
                      <a:pt x="3820" y="406"/>
                      <a:pt x="3696" y="357"/>
                    </a:cubicBezTo>
                    <a:cubicBezTo>
                      <a:pt x="3573" y="295"/>
                      <a:pt x="3499" y="172"/>
                      <a:pt x="3425" y="160"/>
                    </a:cubicBezTo>
                    <a:cubicBezTo>
                      <a:pt x="3314" y="160"/>
                      <a:pt x="3216" y="147"/>
                      <a:pt x="3105" y="135"/>
                    </a:cubicBezTo>
                    <a:cubicBezTo>
                      <a:pt x="3036" y="120"/>
                      <a:pt x="2973" y="109"/>
                      <a:pt x="2908" y="109"/>
                    </a:cubicBezTo>
                    <a:cubicBezTo>
                      <a:pt x="2868" y="109"/>
                      <a:pt x="2827" y="113"/>
                      <a:pt x="2785" y="123"/>
                    </a:cubicBezTo>
                    <a:cubicBezTo>
                      <a:pt x="2809" y="135"/>
                      <a:pt x="2834" y="246"/>
                      <a:pt x="2933" y="246"/>
                    </a:cubicBezTo>
                    <a:cubicBezTo>
                      <a:pt x="3019" y="246"/>
                      <a:pt x="3216" y="271"/>
                      <a:pt x="3117" y="271"/>
                    </a:cubicBezTo>
                    <a:cubicBezTo>
                      <a:pt x="3052" y="271"/>
                      <a:pt x="2936" y="328"/>
                      <a:pt x="2846" y="328"/>
                    </a:cubicBezTo>
                    <a:cubicBezTo>
                      <a:pt x="2818" y="328"/>
                      <a:pt x="2793" y="322"/>
                      <a:pt x="2772" y="308"/>
                    </a:cubicBezTo>
                    <a:cubicBezTo>
                      <a:pt x="2711" y="246"/>
                      <a:pt x="2624" y="197"/>
                      <a:pt x="2538" y="184"/>
                    </a:cubicBezTo>
                    <a:cubicBezTo>
                      <a:pt x="2517" y="184"/>
                      <a:pt x="2502" y="183"/>
                      <a:pt x="2493" y="183"/>
                    </a:cubicBezTo>
                    <a:cubicBezTo>
                      <a:pt x="2470" y="183"/>
                      <a:pt x="2485" y="190"/>
                      <a:pt x="2538" y="234"/>
                    </a:cubicBezTo>
                    <a:cubicBezTo>
                      <a:pt x="2614" y="288"/>
                      <a:pt x="2643" y="400"/>
                      <a:pt x="2589" y="400"/>
                    </a:cubicBezTo>
                    <a:cubicBezTo>
                      <a:pt x="2582" y="400"/>
                      <a:pt x="2573" y="398"/>
                      <a:pt x="2563" y="394"/>
                    </a:cubicBezTo>
                    <a:cubicBezTo>
                      <a:pt x="2477" y="357"/>
                      <a:pt x="2378" y="332"/>
                      <a:pt x="2279" y="332"/>
                    </a:cubicBezTo>
                    <a:cubicBezTo>
                      <a:pt x="2304" y="345"/>
                      <a:pt x="2501" y="406"/>
                      <a:pt x="2427" y="406"/>
                    </a:cubicBezTo>
                    <a:cubicBezTo>
                      <a:pt x="2366" y="406"/>
                      <a:pt x="2169" y="406"/>
                      <a:pt x="2218" y="480"/>
                    </a:cubicBezTo>
                    <a:cubicBezTo>
                      <a:pt x="2267" y="554"/>
                      <a:pt x="2674" y="677"/>
                      <a:pt x="2748" y="702"/>
                    </a:cubicBezTo>
                    <a:cubicBezTo>
                      <a:pt x="2822" y="713"/>
                      <a:pt x="2950" y="877"/>
                      <a:pt x="2938" y="877"/>
                    </a:cubicBezTo>
                    <a:cubicBezTo>
                      <a:pt x="2937" y="877"/>
                      <a:pt x="2931" y="873"/>
                      <a:pt x="2920" y="862"/>
                    </a:cubicBezTo>
                    <a:cubicBezTo>
                      <a:pt x="2834" y="801"/>
                      <a:pt x="2723" y="751"/>
                      <a:pt x="2612" y="739"/>
                    </a:cubicBezTo>
                    <a:cubicBezTo>
                      <a:pt x="2535" y="728"/>
                      <a:pt x="2172" y="559"/>
                      <a:pt x="2149" y="559"/>
                    </a:cubicBezTo>
                    <a:cubicBezTo>
                      <a:pt x="2146" y="559"/>
                      <a:pt x="2149" y="561"/>
                      <a:pt x="2156" y="566"/>
                    </a:cubicBezTo>
                    <a:cubicBezTo>
                      <a:pt x="2222" y="621"/>
                      <a:pt x="2357" y="706"/>
                      <a:pt x="2315" y="706"/>
                    </a:cubicBezTo>
                    <a:cubicBezTo>
                      <a:pt x="2310" y="706"/>
                      <a:pt x="2302" y="705"/>
                      <a:pt x="2292" y="702"/>
                    </a:cubicBezTo>
                    <a:cubicBezTo>
                      <a:pt x="2281" y="701"/>
                      <a:pt x="2272" y="700"/>
                      <a:pt x="2263" y="700"/>
                    </a:cubicBezTo>
                    <a:cubicBezTo>
                      <a:pt x="2219" y="700"/>
                      <a:pt x="2204" y="714"/>
                      <a:pt x="2187" y="714"/>
                    </a:cubicBezTo>
                    <a:cubicBezTo>
                      <a:pt x="2174" y="714"/>
                      <a:pt x="2161" y="706"/>
                      <a:pt x="2132" y="677"/>
                    </a:cubicBezTo>
                    <a:cubicBezTo>
                      <a:pt x="2058" y="603"/>
                      <a:pt x="1959" y="505"/>
                      <a:pt x="1873" y="492"/>
                    </a:cubicBezTo>
                    <a:cubicBezTo>
                      <a:pt x="1808" y="492"/>
                      <a:pt x="1593" y="426"/>
                      <a:pt x="1515" y="426"/>
                    </a:cubicBezTo>
                    <a:cubicBezTo>
                      <a:pt x="1504" y="426"/>
                      <a:pt x="1496" y="428"/>
                      <a:pt x="1491" y="431"/>
                    </a:cubicBezTo>
                    <a:cubicBezTo>
                      <a:pt x="1454" y="468"/>
                      <a:pt x="1639" y="492"/>
                      <a:pt x="1565" y="529"/>
                    </a:cubicBezTo>
                    <a:cubicBezTo>
                      <a:pt x="1491" y="566"/>
                      <a:pt x="1158" y="665"/>
                      <a:pt x="1232" y="665"/>
                    </a:cubicBezTo>
                    <a:cubicBezTo>
                      <a:pt x="1239" y="666"/>
                      <a:pt x="1246" y="667"/>
                      <a:pt x="1253" y="667"/>
                    </a:cubicBezTo>
                    <a:cubicBezTo>
                      <a:pt x="1295" y="667"/>
                      <a:pt x="1338" y="649"/>
                      <a:pt x="1388" y="649"/>
                    </a:cubicBezTo>
                    <a:cubicBezTo>
                      <a:pt x="1419" y="649"/>
                      <a:pt x="1453" y="656"/>
                      <a:pt x="1491" y="677"/>
                    </a:cubicBezTo>
                    <a:cubicBezTo>
                      <a:pt x="1590" y="744"/>
                      <a:pt x="1690" y="790"/>
                      <a:pt x="1647" y="790"/>
                    </a:cubicBezTo>
                    <a:cubicBezTo>
                      <a:pt x="1642" y="790"/>
                      <a:pt x="1635" y="789"/>
                      <a:pt x="1626" y="788"/>
                    </a:cubicBezTo>
                    <a:cubicBezTo>
                      <a:pt x="1540" y="788"/>
                      <a:pt x="1479" y="788"/>
                      <a:pt x="1516" y="813"/>
                    </a:cubicBezTo>
                    <a:cubicBezTo>
                      <a:pt x="1549" y="830"/>
                      <a:pt x="1537" y="864"/>
                      <a:pt x="1510" y="864"/>
                    </a:cubicBezTo>
                    <a:cubicBezTo>
                      <a:pt x="1497" y="864"/>
                      <a:pt x="1482" y="857"/>
                      <a:pt x="1466" y="837"/>
                    </a:cubicBezTo>
                    <a:cubicBezTo>
                      <a:pt x="1417" y="788"/>
                      <a:pt x="1380" y="702"/>
                      <a:pt x="1294" y="702"/>
                    </a:cubicBezTo>
                    <a:cubicBezTo>
                      <a:pt x="1233" y="712"/>
                      <a:pt x="1197" y="831"/>
                      <a:pt x="1145" y="831"/>
                    </a:cubicBezTo>
                    <a:cubicBezTo>
                      <a:pt x="1134" y="831"/>
                      <a:pt x="1122" y="826"/>
                      <a:pt x="1109" y="813"/>
                    </a:cubicBezTo>
                    <a:cubicBezTo>
                      <a:pt x="1035" y="739"/>
                      <a:pt x="1072" y="702"/>
                      <a:pt x="961" y="702"/>
                    </a:cubicBezTo>
                    <a:cubicBezTo>
                      <a:pt x="838" y="702"/>
                      <a:pt x="653" y="776"/>
                      <a:pt x="653" y="825"/>
                    </a:cubicBezTo>
                    <a:cubicBezTo>
                      <a:pt x="653" y="860"/>
                      <a:pt x="615" y="889"/>
                      <a:pt x="580" y="889"/>
                    </a:cubicBezTo>
                    <a:cubicBezTo>
                      <a:pt x="566" y="889"/>
                      <a:pt x="553" y="885"/>
                      <a:pt x="542" y="874"/>
                    </a:cubicBezTo>
                    <a:cubicBezTo>
                      <a:pt x="505" y="837"/>
                      <a:pt x="456" y="825"/>
                      <a:pt x="394" y="825"/>
                    </a:cubicBezTo>
                    <a:cubicBezTo>
                      <a:pt x="320" y="825"/>
                      <a:pt x="210" y="911"/>
                      <a:pt x="148" y="911"/>
                    </a:cubicBezTo>
                    <a:cubicBezTo>
                      <a:pt x="74" y="911"/>
                      <a:pt x="0" y="961"/>
                      <a:pt x="49" y="985"/>
                    </a:cubicBezTo>
                    <a:cubicBezTo>
                      <a:pt x="76" y="1003"/>
                      <a:pt x="110" y="1015"/>
                      <a:pt x="145" y="1015"/>
                    </a:cubicBezTo>
                    <a:cubicBezTo>
                      <a:pt x="158" y="1015"/>
                      <a:pt x="172" y="1013"/>
                      <a:pt x="185" y="1010"/>
                    </a:cubicBezTo>
                    <a:cubicBezTo>
                      <a:pt x="250" y="1001"/>
                      <a:pt x="323" y="977"/>
                      <a:pt x="381" y="977"/>
                    </a:cubicBezTo>
                    <a:cubicBezTo>
                      <a:pt x="400" y="977"/>
                      <a:pt x="416" y="979"/>
                      <a:pt x="431" y="985"/>
                    </a:cubicBezTo>
                    <a:cubicBezTo>
                      <a:pt x="481" y="1022"/>
                      <a:pt x="431" y="1035"/>
                      <a:pt x="370" y="1047"/>
                    </a:cubicBezTo>
                    <a:cubicBezTo>
                      <a:pt x="327" y="1058"/>
                      <a:pt x="221" y="1114"/>
                      <a:pt x="263" y="1114"/>
                    </a:cubicBezTo>
                    <a:cubicBezTo>
                      <a:pt x="269" y="1114"/>
                      <a:pt x="280" y="1112"/>
                      <a:pt x="296" y="1109"/>
                    </a:cubicBezTo>
                    <a:cubicBezTo>
                      <a:pt x="407" y="1096"/>
                      <a:pt x="702" y="1084"/>
                      <a:pt x="813" y="1059"/>
                    </a:cubicBezTo>
                    <a:cubicBezTo>
                      <a:pt x="824" y="1058"/>
                      <a:pt x="833" y="1058"/>
                      <a:pt x="839" y="1058"/>
                    </a:cubicBezTo>
                    <a:cubicBezTo>
                      <a:pt x="904" y="1058"/>
                      <a:pt x="743" y="1110"/>
                      <a:pt x="653" y="1121"/>
                    </a:cubicBezTo>
                    <a:cubicBezTo>
                      <a:pt x="542" y="1133"/>
                      <a:pt x="370" y="1281"/>
                      <a:pt x="394" y="1306"/>
                    </a:cubicBezTo>
                    <a:cubicBezTo>
                      <a:pt x="419" y="1343"/>
                      <a:pt x="468" y="1380"/>
                      <a:pt x="579" y="1380"/>
                    </a:cubicBezTo>
                    <a:cubicBezTo>
                      <a:pt x="653" y="1386"/>
                      <a:pt x="724" y="1389"/>
                      <a:pt x="795" y="1389"/>
                    </a:cubicBezTo>
                    <a:cubicBezTo>
                      <a:pt x="866" y="1389"/>
                      <a:pt x="936" y="1386"/>
                      <a:pt x="1010" y="1380"/>
                    </a:cubicBezTo>
                    <a:cubicBezTo>
                      <a:pt x="1109" y="1367"/>
                      <a:pt x="1380" y="1219"/>
                      <a:pt x="1503" y="1219"/>
                    </a:cubicBezTo>
                    <a:cubicBezTo>
                      <a:pt x="1626" y="1219"/>
                      <a:pt x="1688" y="1219"/>
                      <a:pt x="1602" y="1256"/>
                    </a:cubicBezTo>
                    <a:cubicBezTo>
                      <a:pt x="1503" y="1306"/>
                      <a:pt x="1392" y="1343"/>
                      <a:pt x="1281" y="1367"/>
                    </a:cubicBezTo>
                    <a:cubicBezTo>
                      <a:pt x="1072" y="1404"/>
                      <a:pt x="863" y="1429"/>
                      <a:pt x="665" y="1454"/>
                    </a:cubicBezTo>
                    <a:cubicBezTo>
                      <a:pt x="654" y="1452"/>
                      <a:pt x="644" y="1452"/>
                      <a:pt x="637" y="1452"/>
                    </a:cubicBezTo>
                    <a:cubicBezTo>
                      <a:pt x="578" y="1452"/>
                      <a:pt x="676" y="1494"/>
                      <a:pt x="764" y="1527"/>
                    </a:cubicBezTo>
                    <a:cubicBezTo>
                      <a:pt x="845" y="1558"/>
                      <a:pt x="876" y="1638"/>
                      <a:pt x="967" y="1638"/>
                    </a:cubicBezTo>
                    <a:cubicBezTo>
                      <a:pt x="987" y="1638"/>
                      <a:pt x="1009" y="1635"/>
                      <a:pt x="1035" y="1626"/>
                    </a:cubicBezTo>
                    <a:cubicBezTo>
                      <a:pt x="1183" y="1577"/>
                      <a:pt x="1306" y="1441"/>
                      <a:pt x="1405" y="1429"/>
                    </a:cubicBezTo>
                    <a:cubicBezTo>
                      <a:pt x="1491" y="1404"/>
                      <a:pt x="2033" y="1306"/>
                      <a:pt x="2144" y="1306"/>
                    </a:cubicBezTo>
                    <a:cubicBezTo>
                      <a:pt x="2150" y="1305"/>
                      <a:pt x="2153" y="1305"/>
                      <a:pt x="2154" y="1305"/>
                    </a:cubicBezTo>
                    <a:cubicBezTo>
                      <a:pt x="2173" y="1305"/>
                      <a:pt x="1618" y="1396"/>
                      <a:pt x="1479" y="1454"/>
                    </a:cubicBezTo>
                    <a:cubicBezTo>
                      <a:pt x="1318" y="1515"/>
                      <a:pt x="1183" y="1651"/>
                      <a:pt x="1269" y="1688"/>
                    </a:cubicBezTo>
                    <a:cubicBezTo>
                      <a:pt x="1301" y="1697"/>
                      <a:pt x="1316" y="1699"/>
                      <a:pt x="1332" y="1699"/>
                    </a:cubicBezTo>
                    <a:cubicBezTo>
                      <a:pt x="1350" y="1699"/>
                      <a:pt x="1369" y="1696"/>
                      <a:pt x="1413" y="1696"/>
                    </a:cubicBezTo>
                    <a:cubicBezTo>
                      <a:pt x="1438" y="1696"/>
                      <a:pt x="1471" y="1697"/>
                      <a:pt x="1516" y="1700"/>
                    </a:cubicBezTo>
                    <a:cubicBezTo>
                      <a:pt x="1581" y="1704"/>
                      <a:pt x="1635" y="1709"/>
                      <a:pt x="1683" y="1709"/>
                    </a:cubicBezTo>
                    <a:cubicBezTo>
                      <a:pt x="1769" y="1709"/>
                      <a:pt x="1829" y="1694"/>
                      <a:pt x="1885" y="1638"/>
                    </a:cubicBezTo>
                    <a:cubicBezTo>
                      <a:pt x="1961" y="1574"/>
                      <a:pt x="1942" y="1537"/>
                      <a:pt x="1993" y="1537"/>
                    </a:cubicBezTo>
                    <a:cubicBezTo>
                      <a:pt x="2001" y="1537"/>
                      <a:pt x="2010" y="1538"/>
                      <a:pt x="2021" y="1540"/>
                    </a:cubicBezTo>
                    <a:cubicBezTo>
                      <a:pt x="2082" y="1557"/>
                      <a:pt x="1989" y="1575"/>
                      <a:pt x="2007" y="1575"/>
                    </a:cubicBezTo>
                    <a:cubicBezTo>
                      <a:pt x="2015" y="1575"/>
                      <a:pt x="2042" y="1572"/>
                      <a:pt x="2107" y="1564"/>
                    </a:cubicBezTo>
                    <a:cubicBezTo>
                      <a:pt x="2264" y="1538"/>
                      <a:pt x="2384" y="1512"/>
                      <a:pt x="2410" y="1512"/>
                    </a:cubicBezTo>
                    <a:cubicBezTo>
                      <a:pt x="2421" y="1512"/>
                      <a:pt x="2416" y="1517"/>
                      <a:pt x="2390" y="1527"/>
                    </a:cubicBezTo>
                    <a:cubicBezTo>
                      <a:pt x="2308" y="1563"/>
                      <a:pt x="2002" y="1676"/>
                      <a:pt x="2101" y="1676"/>
                    </a:cubicBezTo>
                    <a:cubicBezTo>
                      <a:pt x="2106" y="1676"/>
                      <a:pt x="2112" y="1676"/>
                      <a:pt x="2119" y="1675"/>
                    </a:cubicBezTo>
                    <a:cubicBezTo>
                      <a:pt x="2267" y="1663"/>
                      <a:pt x="2649" y="1675"/>
                      <a:pt x="2760" y="1589"/>
                    </a:cubicBezTo>
                    <a:cubicBezTo>
                      <a:pt x="2871" y="1503"/>
                      <a:pt x="3019" y="1429"/>
                      <a:pt x="2994" y="1355"/>
                    </a:cubicBezTo>
                    <a:cubicBezTo>
                      <a:pt x="2974" y="1309"/>
                      <a:pt x="2983" y="1298"/>
                      <a:pt x="3003" y="1298"/>
                    </a:cubicBezTo>
                    <a:cubicBezTo>
                      <a:pt x="3020" y="1298"/>
                      <a:pt x="3045" y="1306"/>
                      <a:pt x="3068" y="1306"/>
                    </a:cubicBezTo>
                    <a:cubicBezTo>
                      <a:pt x="3117" y="1306"/>
                      <a:pt x="3130" y="1256"/>
                      <a:pt x="3241" y="1170"/>
                    </a:cubicBezTo>
                    <a:cubicBezTo>
                      <a:pt x="3320" y="1117"/>
                      <a:pt x="3471" y="1076"/>
                      <a:pt x="3507" y="1076"/>
                    </a:cubicBezTo>
                    <a:cubicBezTo>
                      <a:pt x="3521" y="1076"/>
                      <a:pt x="3518" y="1082"/>
                      <a:pt x="3487" y="1096"/>
                    </a:cubicBezTo>
                    <a:cubicBezTo>
                      <a:pt x="3376" y="1158"/>
                      <a:pt x="3314" y="1269"/>
                      <a:pt x="3228" y="1343"/>
                    </a:cubicBezTo>
                    <a:cubicBezTo>
                      <a:pt x="3130" y="1417"/>
                      <a:pt x="3019" y="1491"/>
                      <a:pt x="3154" y="1491"/>
                    </a:cubicBezTo>
                    <a:cubicBezTo>
                      <a:pt x="3222" y="1491"/>
                      <a:pt x="3373" y="1487"/>
                      <a:pt x="3485" y="1487"/>
                    </a:cubicBezTo>
                    <a:cubicBezTo>
                      <a:pt x="3598" y="1487"/>
                      <a:pt x="3672" y="1491"/>
                      <a:pt x="3586" y="1503"/>
                    </a:cubicBezTo>
                    <a:cubicBezTo>
                      <a:pt x="3425" y="1540"/>
                      <a:pt x="2748" y="1651"/>
                      <a:pt x="2933" y="1651"/>
                    </a:cubicBezTo>
                    <a:cubicBezTo>
                      <a:pt x="3105" y="1651"/>
                      <a:pt x="3401" y="1700"/>
                      <a:pt x="3253" y="1712"/>
                    </a:cubicBezTo>
                    <a:cubicBezTo>
                      <a:pt x="3117" y="1725"/>
                      <a:pt x="2649" y="1799"/>
                      <a:pt x="2538" y="1799"/>
                    </a:cubicBezTo>
                    <a:cubicBezTo>
                      <a:pt x="2415" y="1799"/>
                      <a:pt x="1996" y="1823"/>
                      <a:pt x="2095" y="1885"/>
                    </a:cubicBezTo>
                    <a:cubicBezTo>
                      <a:pt x="2193" y="1959"/>
                      <a:pt x="2464" y="2082"/>
                      <a:pt x="2440" y="2131"/>
                    </a:cubicBezTo>
                    <a:cubicBezTo>
                      <a:pt x="2427" y="2193"/>
                      <a:pt x="2440" y="2279"/>
                      <a:pt x="2514" y="2279"/>
                    </a:cubicBezTo>
                    <a:cubicBezTo>
                      <a:pt x="2557" y="2273"/>
                      <a:pt x="2603" y="2270"/>
                      <a:pt x="2649" y="2270"/>
                    </a:cubicBezTo>
                    <a:cubicBezTo>
                      <a:pt x="2695" y="2270"/>
                      <a:pt x="2742" y="2273"/>
                      <a:pt x="2785" y="2279"/>
                    </a:cubicBezTo>
                    <a:cubicBezTo>
                      <a:pt x="2739" y="2288"/>
                      <a:pt x="2612" y="2338"/>
                      <a:pt x="2519" y="2338"/>
                    </a:cubicBezTo>
                    <a:cubicBezTo>
                      <a:pt x="2487" y="2338"/>
                      <a:pt x="2459" y="2332"/>
                      <a:pt x="2440" y="2316"/>
                    </a:cubicBezTo>
                    <a:cubicBezTo>
                      <a:pt x="2353" y="2242"/>
                      <a:pt x="2267" y="2181"/>
                      <a:pt x="2169" y="2119"/>
                    </a:cubicBezTo>
                    <a:cubicBezTo>
                      <a:pt x="2070" y="2057"/>
                      <a:pt x="1984" y="1922"/>
                      <a:pt x="1885" y="1909"/>
                    </a:cubicBezTo>
                    <a:cubicBezTo>
                      <a:pt x="1774" y="1897"/>
                      <a:pt x="1479" y="1885"/>
                      <a:pt x="1405" y="1860"/>
                    </a:cubicBezTo>
                    <a:cubicBezTo>
                      <a:pt x="1380" y="1855"/>
                      <a:pt x="1356" y="1850"/>
                      <a:pt x="1337" y="1850"/>
                    </a:cubicBezTo>
                    <a:cubicBezTo>
                      <a:pt x="1309" y="1850"/>
                      <a:pt x="1289" y="1861"/>
                      <a:pt x="1281" y="1897"/>
                    </a:cubicBezTo>
                    <a:cubicBezTo>
                      <a:pt x="1269" y="1971"/>
                      <a:pt x="1134" y="2045"/>
                      <a:pt x="1306" y="2045"/>
                    </a:cubicBezTo>
                    <a:cubicBezTo>
                      <a:pt x="1479" y="2045"/>
                      <a:pt x="1626" y="2070"/>
                      <a:pt x="1491" y="2070"/>
                    </a:cubicBezTo>
                    <a:cubicBezTo>
                      <a:pt x="1343" y="2070"/>
                      <a:pt x="1158" y="2230"/>
                      <a:pt x="1331" y="2242"/>
                    </a:cubicBezTo>
                    <a:cubicBezTo>
                      <a:pt x="1503" y="2254"/>
                      <a:pt x="1589" y="2254"/>
                      <a:pt x="1651" y="2328"/>
                    </a:cubicBezTo>
                    <a:cubicBezTo>
                      <a:pt x="1725" y="2439"/>
                      <a:pt x="1811" y="2538"/>
                      <a:pt x="1922" y="2599"/>
                    </a:cubicBezTo>
                    <a:cubicBezTo>
                      <a:pt x="2037" y="2673"/>
                      <a:pt x="2090" y="2728"/>
                      <a:pt x="2171" y="2728"/>
                    </a:cubicBezTo>
                    <a:cubicBezTo>
                      <a:pt x="2186" y="2728"/>
                      <a:pt x="2201" y="2726"/>
                      <a:pt x="2218" y="2723"/>
                    </a:cubicBezTo>
                    <a:cubicBezTo>
                      <a:pt x="2299" y="2714"/>
                      <a:pt x="2408" y="2685"/>
                      <a:pt x="2445" y="2685"/>
                    </a:cubicBezTo>
                    <a:cubicBezTo>
                      <a:pt x="2458" y="2685"/>
                      <a:pt x="2462" y="2688"/>
                      <a:pt x="2452" y="2698"/>
                    </a:cubicBezTo>
                    <a:cubicBezTo>
                      <a:pt x="2415" y="2735"/>
                      <a:pt x="2477" y="2809"/>
                      <a:pt x="2341" y="2809"/>
                    </a:cubicBezTo>
                    <a:cubicBezTo>
                      <a:pt x="2264" y="2801"/>
                      <a:pt x="2164" y="2784"/>
                      <a:pt x="2123" y="2784"/>
                    </a:cubicBezTo>
                    <a:cubicBezTo>
                      <a:pt x="2098" y="2784"/>
                      <a:pt x="2094" y="2790"/>
                      <a:pt x="2132" y="2809"/>
                    </a:cubicBezTo>
                    <a:cubicBezTo>
                      <a:pt x="2201" y="2849"/>
                      <a:pt x="2343" y="2952"/>
                      <a:pt x="2305" y="2952"/>
                    </a:cubicBezTo>
                    <a:cubicBezTo>
                      <a:pt x="2296" y="2952"/>
                      <a:pt x="2276" y="2946"/>
                      <a:pt x="2243" y="2932"/>
                    </a:cubicBezTo>
                    <a:cubicBezTo>
                      <a:pt x="2070" y="2871"/>
                      <a:pt x="2045" y="2797"/>
                      <a:pt x="1885" y="2784"/>
                    </a:cubicBezTo>
                    <a:cubicBezTo>
                      <a:pt x="1802" y="2757"/>
                      <a:pt x="1719" y="2743"/>
                      <a:pt x="1631" y="2743"/>
                    </a:cubicBezTo>
                    <a:cubicBezTo>
                      <a:pt x="1601" y="2743"/>
                      <a:pt x="1571" y="2744"/>
                      <a:pt x="1540" y="2747"/>
                    </a:cubicBezTo>
                    <a:cubicBezTo>
                      <a:pt x="1491" y="2784"/>
                      <a:pt x="1429" y="2858"/>
                      <a:pt x="1343" y="2858"/>
                    </a:cubicBezTo>
                    <a:cubicBezTo>
                      <a:pt x="1257" y="2858"/>
                      <a:pt x="1232" y="2883"/>
                      <a:pt x="1208" y="2944"/>
                    </a:cubicBezTo>
                    <a:cubicBezTo>
                      <a:pt x="1195" y="2994"/>
                      <a:pt x="1146" y="3006"/>
                      <a:pt x="1097" y="3031"/>
                    </a:cubicBezTo>
                    <a:cubicBezTo>
                      <a:pt x="1035" y="3043"/>
                      <a:pt x="1072" y="3179"/>
                      <a:pt x="1134" y="3191"/>
                    </a:cubicBezTo>
                    <a:cubicBezTo>
                      <a:pt x="1158" y="3203"/>
                      <a:pt x="1186" y="3209"/>
                      <a:pt x="1215" y="3209"/>
                    </a:cubicBezTo>
                    <a:cubicBezTo>
                      <a:pt x="1244" y="3209"/>
                      <a:pt x="1275" y="3203"/>
                      <a:pt x="1306" y="3191"/>
                    </a:cubicBezTo>
                    <a:cubicBezTo>
                      <a:pt x="1313" y="3188"/>
                      <a:pt x="1318" y="3187"/>
                      <a:pt x="1322" y="3187"/>
                    </a:cubicBezTo>
                    <a:cubicBezTo>
                      <a:pt x="1349" y="3187"/>
                      <a:pt x="1300" y="3254"/>
                      <a:pt x="1364" y="3254"/>
                    </a:cubicBezTo>
                    <a:cubicBezTo>
                      <a:pt x="1369" y="3254"/>
                      <a:pt x="1374" y="3253"/>
                      <a:pt x="1380" y="3252"/>
                    </a:cubicBezTo>
                    <a:cubicBezTo>
                      <a:pt x="1434" y="3252"/>
                      <a:pt x="1458" y="3263"/>
                      <a:pt x="1483" y="3263"/>
                    </a:cubicBezTo>
                    <a:cubicBezTo>
                      <a:pt x="1504" y="3263"/>
                      <a:pt x="1526" y="3256"/>
                      <a:pt x="1565" y="3228"/>
                    </a:cubicBezTo>
                    <a:cubicBezTo>
                      <a:pt x="1638" y="3186"/>
                      <a:pt x="1685" y="3000"/>
                      <a:pt x="1697" y="3000"/>
                    </a:cubicBezTo>
                    <a:cubicBezTo>
                      <a:pt x="1699" y="3000"/>
                      <a:pt x="1700" y="3006"/>
                      <a:pt x="1700" y="3018"/>
                    </a:cubicBezTo>
                    <a:cubicBezTo>
                      <a:pt x="1700" y="3092"/>
                      <a:pt x="1651" y="3105"/>
                      <a:pt x="1725" y="3105"/>
                    </a:cubicBezTo>
                    <a:cubicBezTo>
                      <a:pt x="1799" y="3105"/>
                      <a:pt x="1651" y="3191"/>
                      <a:pt x="1713" y="3191"/>
                    </a:cubicBezTo>
                    <a:cubicBezTo>
                      <a:pt x="1774" y="3191"/>
                      <a:pt x="1565" y="3277"/>
                      <a:pt x="1651" y="3277"/>
                    </a:cubicBezTo>
                    <a:cubicBezTo>
                      <a:pt x="1737" y="3277"/>
                      <a:pt x="1368" y="3351"/>
                      <a:pt x="1516" y="3351"/>
                    </a:cubicBezTo>
                    <a:cubicBezTo>
                      <a:pt x="1549" y="3351"/>
                      <a:pt x="1584" y="3350"/>
                      <a:pt x="1615" y="3350"/>
                    </a:cubicBezTo>
                    <a:cubicBezTo>
                      <a:pt x="1710" y="3350"/>
                      <a:pt x="1774" y="3357"/>
                      <a:pt x="1700" y="3413"/>
                    </a:cubicBezTo>
                    <a:cubicBezTo>
                      <a:pt x="1605" y="3476"/>
                      <a:pt x="1518" y="3568"/>
                      <a:pt x="1552" y="3568"/>
                    </a:cubicBezTo>
                    <a:cubicBezTo>
                      <a:pt x="1557" y="3568"/>
                      <a:pt x="1565" y="3566"/>
                      <a:pt x="1577" y="3561"/>
                    </a:cubicBezTo>
                    <a:cubicBezTo>
                      <a:pt x="1642" y="3533"/>
                      <a:pt x="1755" y="3519"/>
                      <a:pt x="1787" y="3519"/>
                    </a:cubicBezTo>
                    <a:cubicBezTo>
                      <a:pt x="1797" y="3519"/>
                      <a:pt x="1799" y="3520"/>
                      <a:pt x="1787" y="3524"/>
                    </a:cubicBezTo>
                    <a:cubicBezTo>
                      <a:pt x="1725" y="3548"/>
                      <a:pt x="1688" y="3561"/>
                      <a:pt x="1811" y="3573"/>
                    </a:cubicBezTo>
                    <a:cubicBezTo>
                      <a:pt x="1947" y="3561"/>
                      <a:pt x="2070" y="3487"/>
                      <a:pt x="2144" y="3363"/>
                    </a:cubicBezTo>
                    <a:cubicBezTo>
                      <a:pt x="2190" y="3297"/>
                      <a:pt x="2241" y="3263"/>
                      <a:pt x="2265" y="3263"/>
                    </a:cubicBezTo>
                    <a:cubicBezTo>
                      <a:pt x="2286" y="3263"/>
                      <a:pt x="2289" y="3288"/>
                      <a:pt x="2255" y="3339"/>
                    </a:cubicBezTo>
                    <a:cubicBezTo>
                      <a:pt x="2181" y="3437"/>
                      <a:pt x="2021" y="3536"/>
                      <a:pt x="1971" y="3610"/>
                    </a:cubicBezTo>
                    <a:cubicBezTo>
                      <a:pt x="1922" y="3684"/>
                      <a:pt x="1885" y="3671"/>
                      <a:pt x="1799" y="3684"/>
                    </a:cubicBezTo>
                    <a:cubicBezTo>
                      <a:pt x="1741" y="3684"/>
                      <a:pt x="1684" y="3706"/>
                      <a:pt x="1626" y="3706"/>
                    </a:cubicBezTo>
                    <a:cubicBezTo>
                      <a:pt x="1598" y="3706"/>
                      <a:pt x="1569" y="3700"/>
                      <a:pt x="1540" y="3684"/>
                    </a:cubicBezTo>
                    <a:cubicBezTo>
                      <a:pt x="1442" y="3634"/>
                      <a:pt x="1442" y="3622"/>
                      <a:pt x="1405" y="3548"/>
                    </a:cubicBezTo>
                    <a:cubicBezTo>
                      <a:pt x="1355" y="3450"/>
                      <a:pt x="1257" y="3388"/>
                      <a:pt x="1146" y="3388"/>
                    </a:cubicBezTo>
                    <a:cubicBezTo>
                      <a:pt x="1124" y="3388"/>
                      <a:pt x="1097" y="3388"/>
                      <a:pt x="1070" y="3388"/>
                    </a:cubicBezTo>
                    <a:cubicBezTo>
                      <a:pt x="949" y="3388"/>
                      <a:pt x="807" y="3396"/>
                      <a:pt x="887" y="3487"/>
                    </a:cubicBezTo>
                    <a:cubicBezTo>
                      <a:pt x="998" y="3597"/>
                      <a:pt x="924" y="3634"/>
                      <a:pt x="1072" y="3647"/>
                    </a:cubicBezTo>
                    <a:cubicBezTo>
                      <a:pt x="1232" y="3671"/>
                      <a:pt x="1047" y="3708"/>
                      <a:pt x="1109" y="3721"/>
                    </a:cubicBezTo>
                    <a:cubicBezTo>
                      <a:pt x="1171" y="3745"/>
                      <a:pt x="1306" y="3807"/>
                      <a:pt x="1257" y="3807"/>
                    </a:cubicBezTo>
                    <a:cubicBezTo>
                      <a:pt x="1121" y="3807"/>
                      <a:pt x="986" y="3819"/>
                      <a:pt x="863" y="3844"/>
                    </a:cubicBezTo>
                    <a:cubicBezTo>
                      <a:pt x="789" y="3856"/>
                      <a:pt x="579" y="3893"/>
                      <a:pt x="579" y="3992"/>
                    </a:cubicBezTo>
                    <a:cubicBezTo>
                      <a:pt x="579" y="4103"/>
                      <a:pt x="579" y="4177"/>
                      <a:pt x="628" y="4201"/>
                    </a:cubicBezTo>
                    <a:cubicBezTo>
                      <a:pt x="660" y="4217"/>
                      <a:pt x="703" y="4249"/>
                      <a:pt x="739" y="4249"/>
                    </a:cubicBezTo>
                    <a:cubicBezTo>
                      <a:pt x="758" y="4249"/>
                      <a:pt x="776" y="4240"/>
                      <a:pt x="789" y="4214"/>
                    </a:cubicBezTo>
                    <a:cubicBezTo>
                      <a:pt x="829" y="4163"/>
                      <a:pt x="804" y="4105"/>
                      <a:pt x="819" y="4105"/>
                    </a:cubicBezTo>
                    <a:cubicBezTo>
                      <a:pt x="823" y="4105"/>
                      <a:pt x="829" y="4108"/>
                      <a:pt x="838" y="4115"/>
                    </a:cubicBezTo>
                    <a:cubicBezTo>
                      <a:pt x="875" y="4152"/>
                      <a:pt x="801" y="4263"/>
                      <a:pt x="887" y="4263"/>
                    </a:cubicBezTo>
                    <a:lnTo>
                      <a:pt x="1097" y="4263"/>
                    </a:lnTo>
                    <a:cubicBezTo>
                      <a:pt x="1143" y="4276"/>
                      <a:pt x="1178" y="4289"/>
                      <a:pt x="1205" y="4289"/>
                    </a:cubicBezTo>
                    <a:cubicBezTo>
                      <a:pt x="1229" y="4289"/>
                      <a:pt x="1245" y="4279"/>
                      <a:pt x="1257" y="4251"/>
                    </a:cubicBezTo>
                    <a:cubicBezTo>
                      <a:pt x="1265" y="4207"/>
                      <a:pt x="1298" y="4158"/>
                      <a:pt x="1322" y="4158"/>
                    </a:cubicBezTo>
                    <a:cubicBezTo>
                      <a:pt x="1331" y="4158"/>
                      <a:pt x="1339" y="4167"/>
                      <a:pt x="1343" y="4189"/>
                    </a:cubicBezTo>
                    <a:cubicBezTo>
                      <a:pt x="1355" y="4275"/>
                      <a:pt x="1220" y="4263"/>
                      <a:pt x="1405" y="4275"/>
                    </a:cubicBezTo>
                    <a:cubicBezTo>
                      <a:pt x="1515" y="4290"/>
                      <a:pt x="1638" y="4309"/>
                      <a:pt x="1709" y="4309"/>
                    </a:cubicBezTo>
                    <a:cubicBezTo>
                      <a:pt x="1758" y="4309"/>
                      <a:pt x="1782" y="4300"/>
                      <a:pt x="1762" y="4275"/>
                    </a:cubicBezTo>
                    <a:cubicBezTo>
                      <a:pt x="1731" y="4234"/>
                      <a:pt x="1638" y="4183"/>
                      <a:pt x="1669" y="4183"/>
                    </a:cubicBezTo>
                    <a:cubicBezTo>
                      <a:pt x="1675" y="4183"/>
                      <a:pt x="1685" y="4185"/>
                      <a:pt x="1700" y="4189"/>
                    </a:cubicBezTo>
                    <a:cubicBezTo>
                      <a:pt x="1785" y="4198"/>
                      <a:pt x="1805" y="4258"/>
                      <a:pt x="1810" y="4258"/>
                    </a:cubicBezTo>
                    <a:cubicBezTo>
                      <a:pt x="1811" y="4258"/>
                      <a:pt x="1811" y="4253"/>
                      <a:pt x="1811" y="4238"/>
                    </a:cubicBezTo>
                    <a:cubicBezTo>
                      <a:pt x="1820" y="4194"/>
                      <a:pt x="1816" y="4162"/>
                      <a:pt x="1832" y="4162"/>
                    </a:cubicBezTo>
                    <a:cubicBezTo>
                      <a:pt x="1838" y="4162"/>
                      <a:pt x="1847" y="4166"/>
                      <a:pt x="1861" y="4177"/>
                    </a:cubicBezTo>
                    <a:cubicBezTo>
                      <a:pt x="1905" y="4210"/>
                      <a:pt x="2002" y="4264"/>
                      <a:pt x="2028" y="4264"/>
                    </a:cubicBezTo>
                    <a:cubicBezTo>
                      <a:pt x="2030" y="4264"/>
                      <a:pt x="2032" y="4264"/>
                      <a:pt x="2033" y="4263"/>
                    </a:cubicBezTo>
                    <a:cubicBezTo>
                      <a:pt x="2044" y="4240"/>
                      <a:pt x="1983" y="4124"/>
                      <a:pt x="2030" y="4124"/>
                    </a:cubicBezTo>
                    <a:cubicBezTo>
                      <a:pt x="2034" y="4124"/>
                      <a:pt x="2039" y="4125"/>
                      <a:pt x="2045" y="4127"/>
                    </a:cubicBezTo>
                    <a:cubicBezTo>
                      <a:pt x="2107" y="4152"/>
                      <a:pt x="2132" y="4226"/>
                      <a:pt x="2193" y="4226"/>
                    </a:cubicBezTo>
                    <a:cubicBezTo>
                      <a:pt x="2214" y="4226"/>
                      <a:pt x="2236" y="4227"/>
                      <a:pt x="2256" y="4227"/>
                    </a:cubicBezTo>
                    <a:cubicBezTo>
                      <a:pt x="2303" y="4227"/>
                      <a:pt x="2332" y="4221"/>
                      <a:pt x="2279" y="4177"/>
                    </a:cubicBezTo>
                    <a:cubicBezTo>
                      <a:pt x="2234" y="4122"/>
                      <a:pt x="2216" y="4088"/>
                      <a:pt x="2238" y="4088"/>
                    </a:cubicBezTo>
                    <a:cubicBezTo>
                      <a:pt x="2246" y="4088"/>
                      <a:pt x="2260" y="4093"/>
                      <a:pt x="2279" y="4103"/>
                    </a:cubicBezTo>
                    <a:cubicBezTo>
                      <a:pt x="2366" y="4127"/>
                      <a:pt x="2255" y="4103"/>
                      <a:pt x="2403" y="4164"/>
                    </a:cubicBezTo>
                    <a:cubicBezTo>
                      <a:pt x="2453" y="4187"/>
                      <a:pt x="2497" y="4191"/>
                      <a:pt x="2532" y="4191"/>
                    </a:cubicBezTo>
                    <a:cubicBezTo>
                      <a:pt x="2552" y="4191"/>
                      <a:pt x="2569" y="4190"/>
                      <a:pt x="2583" y="4190"/>
                    </a:cubicBezTo>
                    <a:cubicBezTo>
                      <a:pt x="2610" y="4190"/>
                      <a:pt x="2624" y="4195"/>
                      <a:pt x="2624" y="4226"/>
                    </a:cubicBezTo>
                    <a:cubicBezTo>
                      <a:pt x="2624" y="4287"/>
                      <a:pt x="2452" y="4374"/>
                      <a:pt x="2501" y="4374"/>
                    </a:cubicBezTo>
                    <a:cubicBezTo>
                      <a:pt x="2637" y="4361"/>
                      <a:pt x="2772" y="4337"/>
                      <a:pt x="2896" y="4275"/>
                    </a:cubicBezTo>
                    <a:cubicBezTo>
                      <a:pt x="3006" y="4226"/>
                      <a:pt x="3043" y="4189"/>
                      <a:pt x="3142" y="4177"/>
                    </a:cubicBezTo>
                    <a:cubicBezTo>
                      <a:pt x="3241" y="4164"/>
                      <a:pt x="3314" y="4127"/>
                      <a:pt x="3327" y="4041"/>
                    </a:cubicBezTo>
                    <a:cubicBezTo>
                      <a:pt x="3339" y="3955"/>
                      <a:pt x="3290" y="3918"/>
                      <a:pt x="3241" y="3918"/>
                    </a:cubicBezTo>
                    <a:cubicBezTo>
                      <a:pt x="3209" y="3928"/>
                      <a:pt x="3186" y="3957"/>
                      <a:pt x="3141" y="3957"/>
                    </a:cubicBezTo>
                    <a:cubicBezTo>
                      <a:pt x="3134" y="3957"/>
                      <a:pt x="3126" y="3957"/>
                      <a:pt x="3117" y="3955"/>
                    </a:cubicBezTo>
                    <a:cubicBezTo>
                      <a:pt x="3095" y="3947"/>
                      <a:pt x="3070" y="3946"/>
                      <a:pt x="3046" y="3946"/>
                    </a:cubicBezTo>
                    <a:cubicBezTo>
                      <a:pt x="3021" y="3946"/>
                      <a:pt x="2997" y="3948"/>
                      <a:pt x="2980" y="3948"/>
                    </a:cubicBezTo>
                    <a:cubicBezTo>
                      <a:pt x="2958" y="3948"/>
                      <a:pt x="2948" y="3945"/>
                      <a:pt x="2957" y="3930"/>
                    </a:cubicBezTo>
                    <a:cubicBezTo>
                      <a:pt x="2994" y="3893"/>
                      <a:pt x="3093" y="3819"/>
                      <a:pt x="3031" y="3807"/>
                    </a:cubicBezTo>
                    <a:cubicBezTo>
                      <a:pt x="2969" y="3795"/>
                      <a:pt x="2908" y="3795"/>
                      <a:pt x="2859" y="3795"/>
                    </a:cubicBezTo>
                    <a:cubicBezTo>
                      <a:pt x="2823" y="3802"/>
                      <a:pt x="2796" y="3817"/>
                      <a:pt x="2768" y="3817"/>
                    </a:cubicBezTo>
                    <a:cubicBezTo>
                      <a:pt x="2746" y="3817"/>
                      <a:pt x="2725" y="3809"/>
                      <a:pt x="2698" y="3782"/>
                    </a:cubicBezTo>
                    <a:cubicBezTo>
                      <a:pt x="2681" y="3756"/>
                      <a:pt x="2644" y="3735"/>
                      <a:pt x="2611" y="3735"/>
                    </a:cubicBezTo>
                    <a:cubicBezTo>
                      <a:pt x="2598" y="3735"/>
                      <a:pt x="2586" y="3738"/>
                      <a:pt x="2575" y="3745"/>
                    </a:cubicBezTo>
                    <a:cubicBezTo>
                      <a:pt x="2489" y="3758"/>
                      <a:pt x="2415" y="3758"/>
                      <a:pt x="2341" y="3758"/>
                    </a:cubicBezTo>
                    <a:cubicBezTo>
                      <a:pt x="2390" y="3758"/>
                      <a:pt x="2489" y="3758"/>
                      <a:pt x="2452" y="3684"/>
                    </a:cubicBezTo>
                    <a:cubicBezTo>
                      <a:pt x="2409" y="3630"/>
                      <a:pt x="2375" y="3556"/>
                      <a:pt x="2401" y="3556"/>
                    </a:cubicBezTo>
                    <a:cubicBezTo>
                      <a:pt x="2404" y="3556"/>
                      <a:pt x="2409" y="3558"/>
                      <a:pt x="2415" y="3561"/>
                    </a:cubicBezTo>
                    <a:cubicBezTo>
                      <a:pt x="2514" y="3659"/>
                      <a:pt x="2649" y="3708"/>
                      <a:pt x="2797" y="3708"/>
                    </a:cubicBezTo>
                    <a:cubicBezTo>
                      <a:pt x="2909" y="3708"/>
                      <a:pt x="2989" y="3722"/>
                      <a:pt x="3052" y="3722"/>
                    </a:cubicBezTo>
                    <a:cubicBezTo>
                      <a:pt x="3108" y="3722"/>
                      <a:pt x="3151" y="3712"/>
                      <a:pt x="3191" y="3671"/>
                    </a:cubicBezTo>
                    <a:cubicBezTo>
                      <a:pt x="3278" y="3585"/>
                      <a:pt x="3314" y="3511"/>
                      <a:pt x="3265" y="3462"/>
                    </a:cubicBezTo>
                    <a:cubicBezTo>
                      <a:pt x="3216" y="3413"/>
                      <a:pt x="3191" y="3351"/>
                      <a:pt x="3278" y="3339"/>
                    </a:cubicBezTo>
                    <a:cubicBezTo>
                      <a:pt x="3376" y="3326"/>
                      <a:pt x="3968" y="3302"/>
                      <a:pt x="3820" y="3252"/>
                    </a:cubicBezTo>
                    <a:cubicBezTo>
                      <a:pt x="3672" y="3216"/>
                      <a:pt x="3524" y="3166"/>
                      <a:pt x="3623" y="3166"/>
                    </a:cubicBezTo>
                    <a:cubicBezTo>
                      <a:pt x="3721" y="3166"/>
                      <a:pt x="4004" y="3129"/>
                      <a:pt x="3918" y="3068"/>
                    </a:cubicBezTo>
                    <a:cubicBezTo>
                      <a:pt x="3832" y="3018"/>
                      <a:pt x="3573" y="2981"/>
                      <a:pt x="3672" y="2969"/>
                    </a:cubicBezTo>
                    <a:cubicBezTo>
                      <a:pt x="3770" y="2944"/>
                      <a:pt x="4165" y="2944"/>
                      <a:pt x="4078" y="2858"/>
                    </a:cubicBezTo>
                    <a:cubicBezTo>
                      <a:pt x="4047" y="2796"/>
                      <a:pt x="3991" y="2769"/>
                      <a:pt x="3929" y="2769"/>
                    </a:cubicBezTo>
                    <a:cubicBezTo>
                      <a:pt x="3918" y="2769"/>
                      <a:pt x="3906" y="2770"/>
                      <a:pt x="3894" y="2772"/>
                    </a:cubicBezTo>
                    <a:cubicBezTo>
                      <a:pt x="3874" y="2772"/>
                      <a:pt x="3829" y="2774"/>
                      <a:pt x="3785" y="2774"/>
                    </a:cubicBezTo>
                    <a:cubicBezTo>
                      <a:pt x="3720" y="2774"/>
                      <a:pt x="3659" y="2769"/>
                      <a:pt x="3696" y="2747"/>
                    </a:cubicBezTo>
                    <a:cubicBezTo>
                      <a:pt x="3746" y="2710"/>
                      <a:pt x="3844" y="2673"/>
                      <a:pt x="3770" y="2673"/>
                    </a:cubicBezTo>
                    <a:cubicBezTo>
                      <a:pt x="3684" y="2673"/>
                      <a:pt x="3425" y="2698"/>
                      <a:pt x="3376" y="2698"/>
                    </a:cubicBezTo>
                    <a:cubicBezTo>
                      <a:pt x="3335" y="2698"/>
                      <a:pt x="3188" y="2838"/>
                      <a:pt x="3187" y="2838"/>
                    </a:cubicBezTo>
                    <a:cubicBezTo>
                      <a:pt x="3187" y="2838"/>
                      <a:pt x="3192" y="2833"/>
                      <a:pt x="3204" y="2821"/>
                    </a:cubicBezTo>
                    <a:cubicBezTo>
                      <a:pt x="3265" y="2760"/>
                      <a:pt x="3351" y="2673"/>
                      <a:pt x="3290" y="2673"/>
                    </a:cubicBezTo>
                    <a:cubicBezTo>
                      <a:pt x="3216" y="2673"/>
                      <a:pt x="3031" y="2624"/>
                      <a:pt x="3080" y="2624"/>
                    </a:cubicBezTo>
                    <a:lnTo>
                      <a:pt x="3425" y="2624"/>
                    </a:lnTo>
                    <a:cubicBezTo>
                      <a:pt x="3376" y="2624"/>
                      <a:pt x="3216" y="2550"/>
                      <a:pt x="3290" y="2550"/>
                    </a:cubicBezTo>
                    <a:cubicBezTo>
                      <a:pt x="3339" y="2550"/>
                      <a:pt x="3460" y="2561"/>
                      <a:pt x="3509" y="2561"/>
                    </a:cubicBezTo>
                    <a:cubicBezTo>
                      <a:pt x="3534" y="2561"/>
                      <a:pt x="3540" y="2558"/>
                      <a:pt x="3512" y="2550"/>
                    </a:cubicBezTo>
                    <a:cubicBezTo>
                      <a:pt x="3425" y="2513"/>
                      <a:pt x="3228" y="2501"/>
                      <a:pt x="3364" y="2476"/>
                    </a:cubicBezTo>
                    <a:cubicBezTo>
                      <a:pt x="3499" y="2464"/>
                      <a:pt x="3770" y="2476"/>
                      <a:pt x="3733" y="2452"/>
                    </a:cubicBezTo>
                    <a:cubicBezTo>
                      <a:pt x="3684" y="2427"/>
                      <a:pt x="3499" y="2353"/>
                      <a:pt x="3610" y="2353"/>
                    </a:cubicBezTo>
                    <a:cubicBezTo>
                      <a:pt x="3709" y="2365"/>
                      <a:pt x="3758" y="2476"/>
                      <a:pt x="3931" y="2476"/>
                    </a:cubicBezTo>
                    <a:cubicBezTo>
                      <a:pt x="4103" y="2476"/>
                      <a:pt x="4029" y="2439"/>
                      <a:pt x="4152" y="2427"/>
                    </a:cubicBezTo>
                    <a:cubicBezTo>
                      <a:pt x="4276" y="2402"/>
                      <a:pt x="4497" y="2378"/>
                      <a:pt x="4423" y="2328"/>
                    </a:cubicBezTo>
                    <a:cubicBezTo>
                      <a:pt x="4337" y="2279"/>
                      <a:pt x="3955" y="2181"/>
                      <a:pt x="4054" y="2156"/>
                    </a:cubicBezTo>
                    <a:cubicBezTo>
                      <a:pt x="4133" y="2146"/>
                      <a:pt x="4093" y="2112"/>
                      <a:pt x="4151" y="2112"/>
                    </a:cubicBezTo>
                    <a:cubicBezTo>
                      <a:pt x="4165" y="2112"/>
                      <a:pt x="4185" y="2114"/>
                      <a:pt x="4214" y="2119"/>
                    </a:cubicBezTo>
                    <a:cubicBezTo>
                      <a:pt x="4313" y="2131"/>
                      <a:pt x="4411" y="2156"/>
                      <a:pt x="4510" y="2193"/>
                    </a:cubicBezTo>
                    <a:cubicBezTo>
                      <a:pt x="4547" y="2221"/>
                      <a:pt x="4584" y="2276"/>
                      <a:pt x="4652" y="2276"/>
                    </a:cubicBezTo>
                    <a:cubicBezTo>
                      <a:pt x="4674" y="2276"/>
                      <a:pt x="4701" y="2270"/>
                      <a:pt x="4731" y="2254"/>
                    </a:cubicBezTo>
                    <a:cubicBezTo>
                      <a:pt x="4830" y="2217"/>
                      <a:pt x="4916" y="2156"/>
                      <a:pt x="5003" y="2082"/>
                    </a:cubicBezTo>
                    <a:cubicBezTo>
                      <a:pt x="5049" y="2036"/>
                      <a:pt x="5073" y="1958"/>
                      <a:pt x="5046" y="1958"/>
                    </a:cubicBezTo>
                    <a:cubicBezTo>
                      <a:pt x="5044" y="1958"/>
                      <a:pt x="5042" y="1958"/>
                      <a:pt x="5039" y="1959"/>
                    </a:cubicBezTo>
                    <a:cubicBezTo>
                      <a:pt x="4999" y="1979"/>
                      <a:pt x="4767" y="2057"/>
                      <a:pt x="4686" y="2057"/>
                    </a:cubicBezTo>
                    <a:cubicBezTo>
                      <a:pt x="4668" y="2057"/>
                      <a:pt x="4658" y="2054"/>
                      <a:pt x="4658" y="2045"/>
                    </a:cubicBezTo>
                    <a:cubicBezTo>
                      <a:pt x="4647" y="2001"/>
                      <a:pt x="4636" y="1918"/>
                      <a:pt x="4651" y="1918"/>
                    </a:cubicBezTo>
                    <a:cubicBezTo>
                      <a:pt x="4653" y="1918"/>
                      <a:pt x="4655" y="1919"/>
                      <a:pt x="4658" y="1922"/>
                    </a:cubicBezTo>
                    <a:cubicBezTo>
                      <a:pt x="4687" y="1951"/>
                      <a:pt x="4700" y="2011"/>
                      <a:pt x="4759" y="2011"/>
                    </a:cubicBezTo>
                    <a:cubicBezTo>
                      <a:pt x="4775" y="2011"/>
                      <a:pt x="4794" y="2006"/>
                      <a:pt x="4818" y="1996"/>
                    </a:cubicBezTo>
                    <a:cubicBezTo>
                      <a:pt x="4929" y="1959"/>
                      <a:pt x="5175" y="1909"/>
                      <a:pt x="5175" y="1909"/>
                    </a:cubicBezTo>
                    <a:cubicBezTo>
                      <a:pt x="5175" y="1909"/>
                      <a:pt x="4999" y="1723"/>
                      <a:pt x="5042" y="1723"/>
                    </a:cubicBezTo>
                    <a:cubicBezTo>
                      <a:pt x="5044" y="1723"/>
                      <a:pt x="5048" y="1723"/>
                      <a:pt x="5052" y="1725"/>
                    </a:cubicBezTo>
                    <a:cubicBezTo>
                      <a:pt x="5123" y="1755"/>
                      <a:pt x="5127" y="1836"/>
                      <a:pt x="5202" y="1836"/>
                    </a:cubicBezTo>
                    <a:cubicBezTo>
                      <a:pt x="5218" y="1836"/>
                      <a:pt x="5237" y="1832"/>
                      <a:pt x="5261" y="1823"/>
                    </a:cubicBezTo>
                    <a:cubicBezTo>
                      <a:pt x="5397" y="1774"/>
                      <a:pt x="5434" y="1663"/>
                      <a:pt x="5569" y="1601"/>
                    </a:cubicBezTo>
                    <a:cubicBezTo>
                      <a:pt x="5693" y="1552"/>
                      <a:pt x="6050" y="1330"/>
                      <a:pt x="6198" y="1256"/>
                    </a:cubicBezTo>
                    <a:cubicBezTo>
                      <a:pt x="6358" y="1195"/>
                      <a:pt x="6543" y="1084"/>
                      <a:pt x="6493" y="1084"/>
                    </a:cubicBezTo>
                    <a:cubicBezTo>
                      <a:pt x="6438" y="1084"/>
                      <a:pt x="5244" y="1341"/>
                      <a:pt x="5157" y="1341"/>
                    </a:cubicBezTo>
                    <a:cubicBezTo>
                      <a:pt x="5147" y="1341"/>
                      <a:pt x="5152" y="1338"/>
                      <a:pt x="5175" y="1330"/>
                    </a:cubicBezTo>
                    <a:cubicBezTo>
                      <a:pt x="5409" y="1256"/>
                      <a:pt x="5939" y="1084"/>
                      <a:pt x="5890" y="1084"/>
                    </a:cubicBezTo>
                    <a:cubicBezTo>
                      <a:pt x="5860" y="1087"/>
                      <a:pt x="5830" y="1089"/>
                      <a:pt x="5801" y="1089"/>
                    </a:cubicBezTo>
                    <a:cubicBezTo>
                      <a:pt x="5719" y="1089"/>
                      <a:pt x="5638" y="1077"/>
                      <a:pt x="5557" y="1059"/>
                    </a:cubicBezTo>
                    <a:cubicBezTo>
                      <a:pt x="5477" y="1025"/>
                      <a:pt x="5429" y="959"/>
                      <a:pt x="5461" y="959"/>
                    </a:cubicBezTo>
                    <a:cubicBezTo>
                      <a:pt x="5464" y="959"/>
                      <a:pt x="5467" y="960"/>
                      <a:pt x="5471" y="961"/>
                    </a:cubicBezTo>
                    <a:cubicBezTo>
                      <a:pt x="5520" y="985"/>
                      <a:pt x="5582" y="998"/>
                      <a:pt x="5643" y="998"/>
                    </a:cubicBezTo>
                    <a:cubicBezTo>
                      <a:pt x="5717" y="998"/>
                      <a:pt x="5939" y="1010"/>
                      <a:pt x="6050" y="1010"/>
                    </a:cubicBezTo>
                    <a:cubicBezTo>
                      <a:pt x="6161" y="998"/>
                      <a:pt x="6309" y="936"/>
                      <a:pt x="6383" y="936"/>
                    </a:cubicBezTo>
                    <a:lnTo>
                      <a:pt x="6580" y="936"/>
                    </a:lnTo>
                    <a:cubicBezTo>
                      <a:pt x="6691" y="924"/>
                      <a:pt x="7344" y="690"/>
                      <a:pt x="7344" y="579"/>
                    </a:cubicBezTo>
                    <a:cubicBezTo>
                      <a:pt x="7344" y="488"/>
                      <a:pt x="7344" y="480"/>
                      <a:pt x="7290" y="480"/>
                    </a:cubicBezTo>
                    <a:cubicBezTo>
                      <a:pt x="7278" y="480"/>
                      <a:pt x="7263" y="480"/>
                      <a:pt x="7245" y="480"/>
                    </a:cubicBezTo>
                    <a:cubicBezTo>
                      <a:pt x="7134" y="468"/>
                      <a:pt x="7011" y="456"/>
                      <a:pt x="6900" y="456"/>
                    </a:cubicBezTo>
                    <a:cubicBezTo>
                      <a:pt x="6889" y="461"/>
                      <a:pt x="6882" y="470"/>
                      <a:pt x="6878" y="470"/>
                    </a:cubicBezTo>
                    <a:cubicBezTo>
                      <a:pt x="6873" y="470"/>
                      <a:pt x="6870" y="458"/>
                      <a:pt x="6863" y="419"/>
                    </a:cubicBezTo>
                    <a:cubicBezTo>
                      <a:pt x="6863" y="332"/>
                      <a:pt x="6752" y="295"/>
                      <a:pt x="6752" y="258"/>
                    </a:cubicBezTo>
                    <a:cubicBezTo>
                      <a:pt x="6752" y="230"/>
                      <a:pt x="6774" y="201"/>
                      <a:pt x="6739" y="201"/>
                    </a:cubicBezTo>
                    <a:cubicBezTo>
                      <a:pt x="6728" y="201"/>
                      <a:pt x="6713" y="204"/>
                      <a:pt x="6691" y="209"/>
                    </a:cubicBezTo>
                    <a:cubicBezTo>
                      <a:pt x="6630" y="232"/>
                      <a:pt x="6593" y="254"/>
                      <a:pt x="6559" y="254"/>
                    </a:cubicBezTo>
                    <a:cubicBezTo>
                      <a:pt x="6537" y="254"/>
                      <a:pt x="6517" y="245"/>
                      <a:pt x="6493" y="221"/>
                    </a:cubicBezTo>
                    <a:cubicBezTo>
                      <a:pt x="6457" y="175"/>
                      <a:pt x="6440" y="130"/>
                      <a:pt x="6419" y="130"/>
                    </a:cubicBezTo>
                    <a:cubicBezTo>
                      <a:pt x="6412" y="130"/>
                      <a:pt x="6404" y="135"/>
                      <a:pt x="6395" y="147"/>
                    </a:cubicBezTo>
                    <a:cubicBezTo>
                      <a:pt x="6378" y="180"/>
                      <a:pt x="6395" y="180"/>
                      <a:pt x="6375" y="180"/>
                    </a:cubicBezTo>
                    <a:cubicBezTo>
                      <a:pt x="6365" y="180"/>
                      <a:pt x="6346" y="180"/>
                      <a:pt x="6309" y="184"/>
                    </a:cubicBezTo>
                    <a:cubicBezTo>
                      <a:pt x="6185" y="209"/>
                      <a:pt x="6050" y="258"/>
                      <a:pt x="5927" y="283"/>
                    </a:cubicBezTo>
                    <a:cubicBezTo>
                      <a:pt x="5848" y="300"/>
                      <a:pt x="5647" y="318"/>
                      <a:pt x="5583" y="318"/>
                    </a:cubicBezTo>
                    <a:cubicBezTo>
                      <a:pt x="5557" y="318"/>
                      <a:pt x="5554" y="315"/>
                      <a:pt x="5594" y="308"/>
                    </a:cubicBezTo>
                    <a:cubicBezTo>
                      <a:pt x="5742" y="258"/>
                      <a:pt x="5902" y="184"/>
                      <a:pt x="6038" y="111"/>
                    </a:cubicBezTo>
                    <a:lnTo>
                      <a:pt x="6038" y="111"/>
                    </a:lnTo>
                    <a:cubicBezTo>
                      <a:pt x="5998" y="114"/>
                      <a:pt x="5957" y="115"/>
                      <a:pt x="5916" y="115"/>
                    </a:cubicBezTo>
                    <a:cubicBezTo>
                      <a:pt x="5805" y="115"/>
                      <a:pt x="5690" y="104"/>
                      <a:pt x="5582" y="86"/>
                    </a:cubicBezTo>
                    <a:cubicBezTo>
                      <a:pt x="5564" y="88"/>
                      <a:pt x="5546" y="89"/>
                      <a:pt x="5529" y="89"/>
                    </a:cubicBezTo>
                    <a:cubicBezTo>
                      <a:pt x="5451" y="89"/>
                      <a:pt x="5381" y="69"/>
                      <a:pt x="5311" y="49"/>
                    </a:cubicBezTo>
                    <a:cubicBezTo>
                      <a:pt x="5283" y="21"/>
                      <a:pt x="5241" y="7"/>
                      <a:pt x="5201" y="7"/>
                    </a:cubicBezTo>
                    <a:cubicBezTo>
                      <a:pt x="5188" y="7"/>
                      <a:pt x="5175" y="9"/>
                      <a:pt x="5163" y="12"/>
                    </a:cubicBezTo>
                    <a:cubicBezTo>
                      <a:pt x="5122" y="12"/>
                      <a:pt x="5038" y="1"/>
                      <a:pt x="497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6984;p54"/>
              <p:cNvSpPr/>
              <p:nvPr/>
            </p:nvSpPr>
            <p:spPr>
              <a:xfrm>
                <a:off x="3052675" y="4310100"/>
                <a:ext cx="19325" cy="4775"/>
              </a:xfrm>
              <a:custGeom>
                <a:avLst/>
                <a:gdLst/>
                <a:ahLst/>
                <a:cxnLst/>
                <a:rect l="l" t="t" r="r" b="b"/>
                <a:pathLst>
                  <a:path w="773" h="191" extrusionOk="0">
                    <a:moveTo>
                      <a:pt x="205" y="0"/>
                    </a:moveTo>
                    <a:cubicBezTo>
                      <a:pt x="172" y="0"/>
                      <a:pt x="163" y="7"/>
                      <a:pt x="198" y="22"/>
                    </a:cubicBezTo>
                    <a:cubicBezTo>
                      <a:pt x="333" y="96"/>
                      <a:pt x="0" y="121"/>
                      <a:pt x="136" y="121"/>
                    </a:cubicBezTo>
                    <a:cubicBezTo>
                      <a:pt x="164" y="118"/>
                      <a:pt x="191" y="116"/>
                      <a:pt x="219" y="116"/>
                    </a:cubicBezTo>
                    <a:cubicBezTo>
                      <a:pt x="302" y="116"/>
                      <a:pt x="382" y="130"/>
                      <a:pt x="456" y="158"/>
                    </a:cubicBezTo>
                    <a:cubicBezTo>
                      <a:pt x="502" y="181"/>
                      <a:pt x="580" y="190"/>
                      <a:pt x="644" y="190"/>
                    </a:cubicBezTo>
                    <a:cubicBezTo>
                      <a:pt x="717" y="190"/>
                      <a:pt x="773" y="178"/>
                      <a:pt x="740" y="158"/>
                    </a:cubicBezTo>
                    <a:cubicBezTo>
                      <a:pt x="678" y="121"/>
                      <a:pt x="764" y="96"/>
                      <a:pt x="678" y="71"/>
                    </a:cubicBezTo>
                    <a:cubicBezTo>
                      <a:pt x="614" y="53"/>
                      <a:pt x="303" y="0"/>
                      <a:pt x="20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6985;p54"/>
              <p:cNvSpPr/>
              <p:nvPr/>
            </p:nvSpPr>
            <p:spPr>
              <a:xfrm>
                <a:off x="3010000" y="4314025"/>
                <a:ext cx="6650" cy="1975"/>
              </a:xfrm>
              <a:custGeom>
                <a:avLst/>
                <a:gdLst/>
                <a:ahLst/>
                <a:cxnLst/>
                <a:rect l="l" t="t" r="r" b="b"/>
                <a:pathLst>
                  <a:path w="266" h="79" extrusionOk="0">
                    <a:moveTo>
                      <a:pt x="44" y="1"/>
                    </a:moveTo>
                    <a:cubicBezTo>
                      <a:pt x="0" y="1"/>
                      <a:pt x="141" y="79"/>
                      <a:pt x="208" y="79"/>
                    </a:cubicBezTo>
                    <a:cubicBezTo>
                      <a:pt x="216" y="79"/>
                      <a:pt x="223" y="77"/>
                      <a:pt x="229" y="75"/>
                    </a:cubicBezTo>
                    <a:cubicBezTo>
                      <a:pt x="266" y="38"/>
                      <a:pt x="106" y="1"/>
                      <a:pt x="4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6986;p54"/>
              <p:cNvSpPr/>
              <p:nvPr/>
            </p:nvSpPr>
            <p:spPr>
              <a:xfrm>
                <a:off x="3040450" y="4358350"/>
                <a:ext cx="6275" cy="2450"/>
              </a:xfrm>
              <a:custGeom>
                <a:avLst/>
                <a:gdLst/>
                <a:ahLst/>
                <a:cxnLst/>
                <a:rect l="l" t="t" r="r" b="b"/>
                <a:pathLst>
                  <a:path w="251" h="98" extrusionOk="0">
                    <a:moveTo>
                      <a:pt x="159" y="1"/>
                    </a:moveTo>
                    <a:cubicBezTo>
                      <a:pt x="113" y="1"/>
                      <a:pt x="0" y="65"/>
                      <a:pt x="46" y="88"/>
                    </a:cubicBezTo>
                    <a:cubicBezTo>
                      <a:pt x="54" y="95"/>
                      <a:pt x="66" y="97"/>
                      <a:pt x="80" y="97"/>
                    </a:cubicBezTo>
                    <a:cubicBezTo>
                      <a:pt x="146" y="97"/>
                      <a:pt x="251" y="33"/>
                      <a:pt x="169" y="2"/>
                    </a:cubicBezTo>
                    <a:cubicBezTo>
                      <a:pt x="166" y="1"/>
                      <a:pt x="163" y="1"/>
                      <a:pt x="15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6987;p54"/>
              <p:cNvSpPr/>
              <p:nvPr/>
            </p:nvSpPr>
            <p:spPr>
              <a:xfrm>
                <a:off x="2634700" y="4552700"/>
                <a:ext cx="4900" cy="4450"/>
              </a:xfrm>
              <a:custGeom>
                <a:avLst/>
                <a:gdLst/>
                <a:ahLst/>
                <a:cxnLst/>
                <a:rect l="l" t="t" r="r" b="b"/>
                <a:pathLst>
                  <a:path w="196" h="178" extrusionOk="0">
                    <a:moveTo>
                      <a:pt x="178" y="0"/>
                    </a:moveTo>
                    <a:cubicBezTo>
                      <a:pt x="139" y="0"/>
                      <a:pt x="1" y="152"/>
                      <a:pt x="24" y="175"/>
                    </a:cubicBezTo>
                    <a:cubicBezTo>
                      <a:pt x="25" y="177"/>
                      <a:pt x="26" y="178"/>
                      <a:pt x="28" y="178"/>
                    </a:cubicBezTo>
                    <a:cubicBezTo>
                      <a:pt x="56" y="178"/>
                      <a:pt x="196" y="14"/>
                      <a:pt x="184" y="3"/>
                    </a:cubicBezTo>
                    <a:cubicBezTo>
                      <a:pt x="183" y="1"/>
                      <a:pt x="180" y="0"/>
                      <a:pt x="17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6988;p54"/>
              <p:cNvSpPr/>
              <p:nvPr/>
            </p:nvSpPr>
            <p:spPr>
              <a:xfrm>
                <a:off x="2642075" y="4549800"/>
                <a:ext cx="2175" cy="1550"/>
              </a:xfrm>
              <a:custGeom>
                <a:avLst/>
                <a:gdLst/>
                <a:ahLst/>
                <a:cxnLst/>
                <a:rect l="l" t="t" r="r" b="b"/>
                <a:pathLst>
                  <a:path w="87" h="62" extrusionOk="0">
                    <a:moveTo>
                      <a:pt x="48" y="0"/>
                    </a:moveTo>
                    <a:cubicBezTo>
                      <a:pt x="25" y="0"/>
                      <a:pt x="0" y="13"/>
                      <a:pt x="0" y="33"/>
                    </a:cubicBezTo>
                    <a:cubicBezTo>
                      <a:pt x="0" y="47"/>
                      <a:pt x="29" y="61"/>
                      <a:pt x="53" y="61"/>
                    </a:cubicBezTo>
                    <a:cubicBezTo>
                      <a:pt x="71" y="61"/>
                      <a:pt x="86" y="53"/>
                      <a:pt x="86" y="33"/>
                    </a:cubicBezTo>
                    <a:cubicBezTo>
                      <a:pt x="86" y="10"/>
                      <a:pt x="68" y="0"/>
                      <a:pt x="4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6989;p54"/>
              <p:cNvSpPr/>
              <p:nvPr/>
            </p:nvSpPr>
            <p:spPr>
              <a:xfrm>
                <a:off x="2521625" y="4551775"/>
                <a:ext cx="6075" cy="5175"/>
              </a:xfrm>
              <a:custGeom>
                <a:avLst/>
                <a:gdLst/>
                <a:ahLst/>
                <a:cxnLst/>
                <a:rect l="l" t="t" r="r" b="b"/>
                <a:pathLst>
                  <a:path w="243" h="207" extrusionOk="0">
                    <a:moveTo>
                      <a:pt x="133" y="1"/>
                    </a:moveTo>
                    <a:cubicBezTo>
                      <a:pt x="129" y="1"/>
                      <a:pt x="126" y="2"/>
                      <a:pt x="124" y="3"/>
                    </a:cubicBezTo>
                    <a:cubicBezTo>
                      <a:pt x="99" y="3"/>
                      <a:pt x="0" y="77"/>
                      <a:pt x="13" y="101"/>
                    </a:cubicBezTo>
                    <a:cubicBezTo>
                      <a:pt x="21" y="110"/>
                      <a:pt x="57" y="206"/>
                      <a:pt x="113" y="206"/>
                    </a:cubicBezTo>
                    <a:cubicBezTo>
                      <a:pt x="141" y="206"/>
                      <a:pt x="173" y="183"/>
                      <a:pt x="210" y="114"/>
                    </a:cubicBezTo>
                    <a:cubicBezTo>
                      <a:pt x="243" y="47"/>
                      <a:pt x="167" y="1"/>
                      <a:pt x="13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6990;p54"/>
              <p:cNvSpPr/>
              <p:nvPr/>
            </p:nvSpPr>
            <p:spPr>
              <a:xfrm>
                <a:off x="3835800" y="4290900"/>
                <a:ext cx="3000" cy="2050"/>
              </a:xfrm>
              <a:custGeom>
                <a:avLst/>
                <a:gdLst/>
                <a:ahLst/>
                <a:cxnLst/>
                <a:rect l="l" t="t" r="r" b="b"/>
                <a:pathLst>
                  <a:path w="120" h="82" extrusionOk="0">
                    <a:moveTo>
                      <a:pt x="74" y="0"/>
                    </a:moveTo>
                    <a:cubicBezTo>
                      <a:pt x="62" y="0"/>
                      <a:pt x="48" y="7"/>
                      <a:pt x="33" y="26"/>
                    </a:cubicBezTo>
                    <a:cubicBezTo>
                      <a:pt x="0" y="59"/>
                      <a:pt x="50" y="81"/>
                      <a:pt x="86" y="81"/>
                    </a:cubicBezTo>
                    <a:cubicBezTo>
                      <a:pt x="104" y="81"/>
                      <a:pt x="120" y="76"/>
                      <a:pt x="120" y="63"/>
                    </a:cubicBezTo>
                    <a:cubicBezTo>
                      <a:pt x="120" y="38"/>
                      <a:pt x="102" y="0"/>
                      <a:pt x="7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6991;p54"/>
              <p:cNvSpPr/>
              <p:nvPr/>
            </p:nvSpPr>
            <p:spPr>
              <a:xfrm>
                <a:off x="4279075" y="5047225"/>
                <a:ext cx="2075" cy="875"/>
              </a:xfrm>
              <a:custGeom>
                <a:avLst/>
                <a:gdLst/>
                <a:ahLst/>
                <a:cxnLst/>
                <a:rect l="l" t="t" r="r" b="b"/>
                <a:pathLst>
                  <a:path w="83" h="35" extrusionOk="0">
                    <a:moveTo>
                      <a:pt x="50" y="1"/>
                    </a:moveTo>
                    <a:cubicBezTo>
                      <a:pt x="33" y="1"/>
                      <a:pt x="14" y="4"/>
                      <a:pt x="8" y="10"/>
                    </a:cubicBezTo>
                    <a:cubicBezTo>
                      <a:pt x="0" y="18"/>
                      <a:pt x="31" y="35"/>
                      <a:pt x="55" y="35"/>
                    </a:cubicBezTo>
                    <a:cubicBezTo>
                      <a:pt x="70" y="35"/>
                      <a:pt x="82" y="29"/>
                      <a:pt x="82" y="10"/>
                    </a:cubicBezTo>
                    <a:cubicBezTo>
                      <a:pt x="82" y="4"/>
                      <a:pt x="67"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6992;p54"/>
              <p:cNvSpPr/>
              <p:nvPr/>
            </p:nvSpPr>
            <p:spPr>
              <a:xfrm>
                <a:off x="4263550" y="5044100"/>
                <a:ext cx="2500" cy="2150"/>
              </a:xfrm>
              <a:custGeom>
                <a:avLst/>
                <a:gdLst/>
                <a:ahLst/>
                <a:cxnLst/>
                <a:rect l="l" t="t" r="r" b="b"/>
                <a:pathLst>
                  <a:path w="100" h="86" extrusionOk="0">
                    <a:moveTo>
                      <a:pt x="54" y="1"/>
                    </a:moveTo>
                    <a:cubicBezTo>
                      <a:pt x="28" y="1"/>
                      <a:pt x="1" y="16"/>
                      <a:pt x="1" y="49"/>
                    </a:cubicBezTo>
                    <a:cubicBezTo>
                      <a:pt x="1" y="75"/>
                      <a:pt x="18" y="85"/>
                      <a:pt x="38" y="85"/>
                    </a:cubicBezTo>
                    <a:cubicBezTo>
                      <a:pt x="66" y="85"/>
                      <a:pt x="99" y="65"/>
                      <a:pt x="99" y="36"/>
                    </a:cubicBezTo>
                    <a:cubicBezTo>
                      <a:pt x="99" y="13"/>
                      <a:pt x="77" y="1"/>
                      <a:pt x="5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6993;p54"/>
              <p:cNvSpPr/>
              <p:nvPr/>
            </p:nvSpPr>
            <p:spPr>
              <a:xfrm>
                <a:off x="4317725" y="5293925"/>
                <a:ext cx="7375" cy="3825"/>
              </a:xfrm>
              <a:custGeom>
                <a:avLst/>
                <a:gdLst/>
                <a:ahLst/>
                <a:cxnLst/>
                <a:rect l="l" t="t" r="r" b="b"/>
                <a:pathLst>
                  <a:path w="295" h="153" extrusionOk="0">
                    <a:moveTo>
                      <a:pt x="182" y="1"/>
                    </a:moveTo>
                    <a:cubicBezTo>
                      <a:pt x="101" y="1"/>
                      <a:pt x="1" y="33"/>
                      <a:pt x="15" y="61"/>
                    </a:cubicBezTo>
                    <a:cubicBezTo>
                      <a:pt x="22" y="92"/>
                      <a:pt x="104" y="153"/>
                      <a:pt x="175" y="153"/>
                    </a:cubicBezTo>
                    <a:cubicBezTo>
                      <a:pt x="217" y="153"/>
                      <a:pt x="255" y="132"/>
                      <a:pt x="273" y="73"/>
                    </a:cubicBezTo>
                    <a:cubicBezTo>
                      <a:pt x="295" y="20"/>
                      <a:pt x="244" y="1"/>
                      <a:pt x="18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6994;p54"/>
              <p:cNvSpPr/>
              <p:nvPr/>
            </p:nvSpPr>
            <p:spPr>
              <a:xfrm>
                <a:off x="3612075" y="4460050"/>
                <a:ext cx="625" cy="25"/>
              </a:xfrm>
              <a:custGeom>
                <a:avLst/>
                <a:gdLst/>
                <a:ahLst/>
                <a:cxnLst/>
                <a:rect l="l" t="t" r="r" b="b"/>
                <a:pathLst>
                  <a:path w="25" h="1" extrusionOk="0">
                    <a:moveTo>
                      <a:pt x="25" y="0"/>
                    </a:moveTo>
                    <a:cubicBezTo>
                      <a:pt x="0" y="0"/>
                      <a:pt x="12" y="0"/>
                      <a:pt x="2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6995;p54"/>
              <p:cNvSpPr/>
              <p:nvPr/>
            </p:nvSpPr>
            <p:spPr>
              <a:xfrm>
                <a:off x="3020575" y="4688050"/>
                <a:ext cx="8150" cy="2825"/>
              </a:xfrm>
              <a:custGeom>
                <a:avLst/>
                <a:gdLst/>
                <a:ahLst/>
                <a:cxnLst/>
                <a:rect l="l" t="t" r="r" b="b"/>
                <a:pathLst>
                  <a:path w="326" h="113" extrusionOk="0">
                    <a:moveTo>
                      <a:pt x="114" y="0"/>
                    </a:moveTo>
                    <a:cubicBezTo>
                      <a:pt x="51" y="0"/>
                      <a:pt x="0" y="5"/>
                      <a:pt x="15" y="10"/>
                    </a:cubicBezTo>
                    <a:cubicBezTo>
                      <a:pt x="41" y="19"/>
                      <a:pt x="152" y="112"/>
                      <a:pt x="233" y="112"/>
                    </a:cubicBezTo>
                    <a:cubicBezTo>
                      <a:pt x="267" y="112"/>
                      <a:pt x="296" y="95"/>
                      <a:pt x="311" y="47"/>
                    </a:cubicBezTo>
                    <a:cubicBezTo>
                      <a:pt x="326" y="11"/>
                      <a:pt x="206" y="0"/>
                      <a:pt x="11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6996;p54"/>
              <p:cNvSpPr/>
              <p:nvPr/>
            </p:nvSpPr>
            <p:spPr>
              <a:xfrm>
                <a:off x="3081625" y="5437625"/>
                <a:ext cx="46550" cy="30950"/>
              </a:xfrm>
              <a:custGeom>
                <a:avLst/>
                <a:gdLst/>
                <a:ahLst/>
                <a:cxnLst/>
                <a:rect l="l" t="t" r="r" b="b"/>
                <a:pathLst>
                  <a:path w="1862" h="1238" extrusionOk="0">
                    <a:moveTo>
                      <a:pt x="761" y="1"/>
                    </a:moveTo>
                    <a:cubicBezTo>
                      <a:pt x="755" y="1"/>
                      <a:pt x="749" y="5"/>
                      <a:pt x="740" y="18"/>
                    </a:cubicBezTo>
                    <a:cubicBezTo>
                      <a:pt x="715" y="67"/>
                      <a:pt x="715" y="91"/>
                      <a:pt x="666" y="91"/>
                    </a:cubicBezTo>
                    <a:cubicBezTo>
                      <a:pt x="625" y="91"/>
                      <a:pt x="611" y="80"/>
                      <a:pt x="599" y="80"/>
                    </a:cubicBezTo>
                    <a:cubicBezTo>
                      <a:pt x="593" y="80"/>
                      <a:pt x="588" y="83"/>
                      <a:pt x="580" y="91"/>
                    </a:cubicBezTo>
                    <a:cubicBezTo>
                      <a:pt x="567" y="116"/>
                      <a:pt x="592" y="153"/>
                      <a:pt x="567" y="190"/>
                    </a:cubicBezTo>
                    <a:cubicBezTo>
                      <a:pt x="543" y="239"/>
                      <a:pt x="530" y="289"/>
                      <a:pt x="530" y="338"/>
                    </a:cubicBezTo>
                    <a:cubicBezTo>
                      <a:pt x="538" y="353"/>
                      <a:pt x="546" y="364"/>
                      <a:pt x="556" y="364"/>
                    </a:cubicBezTo>
                    <a:cubicBezTo>
                      <a:pt x="563" y="364"/>
                      <a:pt x="570" y="360"/>
                      <a:pt x="580" y="350"/>
                    </a:cubicBezTo>
                    <a:cubicBezTo>
                      <a:pt x="597" y="333"/>
                      <a:pt x="680" y="310"/>
                      <a:pt x="724" y="310"/>
                    </a:cubicBezTo>
                    <a:cubicBezTo>
                      <a:pt x="744" y="310"/>
                      <a:pt x="756" y="314"/>
                      <a:pt x="752" y="326"/>
                    </a:cubicBezTo>
                    <a:cubicBezTo>
                      <a:pt x="752" y="350"/>
                      <a:pt x="740" y="412"/>
                      <a:pt x="691" y="424"/>
                    </a:cubicBezTo>
                    <a:cubicBezTo>
                      <a:pt x="629" y="436"/>
                      <a:pt x="604" y="486"/>
                      <a:pt x="604" y="547"/>
                    </a:cubicBezTo>
                    <a:cubicBezTo>
                      <a:pt x="604" y="597"/>
                      <a:pt x="654" y="609"/>
                      <a:pt x="703" y="646"/>
                    </a:cubicBezTo>
                    <a:cubicBezTo>
                      <a:pt x="746" y="678"/>
                      <a:pt x="807" y="710"/>
                      <a:pt x="790" y="710"/>
                    </a:cubicBezTo>
                    <a:cubicBezTo>
                      <a:pt x="788" y="710"/>
                      <a:pt x="783" y="709"/>
                      <a:pt x="777" y="708"/>
                    </a:cubicBezTo>
                    <a:cubicBezTo>
                      <a:pt x="741" y="693"/>
                      <a:pt x="705" y="687"/>
                      <a:pt x="669" y="687"/>
                    </a:cubicBezTo>
                    <a:cubicBezTo>
                      <a:pt x="643" y="687"/>
                      <a:pt x="618" y="690"/>
                      <a:pt x="592" y="695"/>
                    </a:cubicBezTo>
                    <a:cubicBezTo>
                      <a:pt x="567" y="708"/>
                      <a:pt x="552" y="714"/>
                      <a:pt x="538" y="714"/>
                    </a:cubicBezTo>
                    <a:cubicBezTo>
                      <a:pt x="524" y="714"/>
                      <a:pt x="512" y="708"/>
                      <a:pt x="493" y="695"/>
                    </a:cubicBezTo>
                    <a:cubicBezTo>
                      <a:pt x="457" y="671"/>
                      <a:pt x="407" y="658"/>
                      <a:pt x="469" y="658"/>
                    </a:cubicBezTo>
                    <a:cubicBezTo>
                      <a:pt x="518" y="646"/>
                      <a:pt x="481" y="621"/>
                      <a:pt x="493" y="572"/>
                    </a:cubicBezTo>
                    <a:cubicBezTo>
                      <a:pt x="493" y="535"/>
                      <a:pt x="518" y="510"/>
                      <a:pt x="493" y="486"/>
                    </a:cubicBezTo>
                    <a:cubicBezTo>
                      <a:pt x="490" y="479"/>
                      <a:pt x="488" y="476"/>
                      <a:pt x="485" y="476"/>
                    </a:cubicBezTo>
                    <a:cubicBezTo>
                      <a:pt x="478" y="476"/>
                      <a:pt x="471" y="496"/>
                      <a:pt x="444" y="523"/>
                    </a:cubicBezTo>
                    <a:cubicBezTo>
                      <a:pt x="407" y="560"/>
                      <a:pt x="407" y="597"/>
                      <a:pt x="395" y="609"/>
                    </a:cubicBezTo>
                    <a:cubicBezTo>
                      <a:pt x="391" y="613"/>
                      <a:pt x="387" y="614"/>
                      <a:pt x="382" y="614"/>
                    </a:cubicBezTo>
                    <a:cubicBezTo>
                      <a:pt x="373" y="614"/>
                      <a:pt x="362" y="609"/>
                      <a:pt x="346" y="609"/>
                    </a:cubicBezTo>
                    <a:cubicBezTo>
                      <a:pt x="321" y="597"/>
                      <a:pt x="296" y="584"/>
                      <a:pt x="259" y="584"/>
                    </a:cubicBezTo>
                    <a:cubicBezTo>
                      <a:pt x="232" y="584"/>
                      <a:pt x="190" y="564"/>
                      <a:pt x="161" y="564"/>
                    </a:cubicBezTo>
                    <a:cubicBezTo>
                      <a:pt x="151" y="564"/>
                      <a:pt x="142" y="566"/>
                      <a:pt x="136" y="572"/>
                    </a:cubicBezTo>
                    <a:cubicBezTo>
                      <a:pt x="112" y="584"/>
                      <a:pt x="1" y="671"/>
                      <a:pt x="50" y="671"/>
                    </a:cubicBezTo>
                    <a:cubicBezTo>
                      <a:pt x="80" y="671"/>
                      <a:pt x="111" y="612"/>
                      <a:pt x="134" y="612"/>
                    </a:cubicBezTo>
                    <a:cubicBezTo>
                      <a:pt x="139" y="612"/>
                      <a:pt x="144" y="615"/>
                      <a:pt x="148" y="621"/>
                    </a:cubicBezTo>
                    <a:cubicBezTo>
                      <a:pt x="157" y="638"/>
                      <a:pt x="160" y="667"/>
                      <a:pt x="173" y="667"/>
                    </a:cubicBezTo>
                    <a:cubicBezTo>
                      <a:pt x="178" y="667"/>
                      <a:pt x="186" y="661"/>
                      <a:pt x="198" y="646"/>
                    </a:cubicBezTo>
                    <a:cubicBezTo>
                      <a:pt x="206" y="633"/>
                      <a:pt x="215" y="628"/>
                      <a:pt x="223" y="628"/>
                    </a:cubicBezTo>
                    <a:cubicBezTo>
                      <a:pt x="238" y="628"/>
                      <a:pt x="251" y="646"/>
                      <a:pt x="259" y="671"/>
                    </a:cubicBezTo>
                    <a:cubicBezTo>
                      <a:pt x="284" y="695"/>
                      <a:pt x="358" y="695"/>
                      <a:pt x="309" y="720"/>
                    </a:cubicBezTo>
                    <a:cubicBezTo>
                      <a:pt x="290" y="726"/>
                      <a:pt x="266" y="726"/>
                      <a:pt x="244" y="726"/>
                    </a:cubicBezTo>
                    <a:cubicBezTo>
                      <a:pt x="222" y="726"/>
                      <a:pt x="204" y="726"/>
                      <a:pt x="198" y="732"/>
                    </a:cubicBezTo>
                    <a:cubicBezTo>
                      <a:pt x="186" y="755"/>
                      <a:pt x="164" y="820"/>
                      <a:pt x="220" y="820"/>
                    </a:cubicBezTo>
                    <a:cubicBezTo>
                      <a:pt x="224" y="820"/>
                      <a:pt x="229" y="819"/>
                      <a:pt x="235" y="818"/>
                    </a:cubicBezTo>
                    <a:cubicBezTo>
                      <a:pt x="271" y="804"/>
                      <a:pt x="286" y="785"/>
                      <a:pt x="305" y="785"/>
                    </a:cubicBezTo>
                    <a:cubicBezTo>
                      <a:pt x="318" y="785"/>
                      <a:pt x="333" y="793"/>
                      <a:pt x="358" y="818"/>
                    </a:cubicBezTo>
                    <a:cubicBezTo>
                      <a:pt x="420" y="880"/>
                      <a:pt x="444" y="868"/>
                      <a:pt x="395" y="880"/>
                    </a:cubicBezTo>
                    <a:cubicBezTo>
                      <a:pt x="346" y="880"/>
                      <a:pt x="346" y="917"/>
                      <a:pt x="395" y="917"/>
                    </a:cubicBezTo>
                    <a:cubicBezTo>
                      <a:pt x="417" y="924"/>
                      <a:pt x="458" y="936"/>
                      <a:pt x="489" y="936"/>
                    </a:cubicBezTo>
                    <a:cubicBezTo>
                      <a:pt x="509" y="936"/>
                      <a:pt x="526" y="931"/>
                      <a:pt x="530" y="917"/>
                    </a:cubicBezTo>
                    <a:cubicBezTo>
                      <a:pt x="530" y="895"/>
                      <a:pt x="539" y="877"/>
                      <a:pt x="557" y="877"/>
                    </a:cubicBezTo>
                    <a:cubicBezTo>
                      <a:pt x="569" y="877"/>
                      <a:pt x="585" y="885"/>
                      <a:pt x="604" y="905"/>
                    </a:cubicBezTo>
                    <a:cubicBezTo>
                      <a:pt x="629" y="942"/>
                      <a:pt x="654" y="991"/>
                      <a:pt x="678" y="1040"/>
                    </a:cubicBezTo>
                    <a:cubicBezTo>
                      <a:pt x="699" y="1071"/>
                      <a:pt x="811" y="1151"/>
                      <a:pt x="829" y="1151"/>
                    </a:cubicBezTo>
                    <a:cubicBezTo>
                      <a:pt x="833" y="1151"/>
                      <a:pt x="833" y="1147"/>
                      <a:pt x="826" y="1139"/>
                    </a:cubicBezTo>
                    <a:cubicBezTo>
                      <a:pt x="806" y="1098"/>
                      <a:pt x="777" y="1074"/>
                      <a:pt x="796" y="1074"/>
                    </a:cubicBezTo>
                    <a:cubicBezTo>
                      <a:pt x="799" y="1074"/>
                      <a:pt x="805" y="1075"/>
                      <a:pt x="814" y="1077"/>
                    </a:cubicBezTo>
                    <a:cubicBezTo>
                      <a:pt x="844" y="1087"/>
                      <a:pt x="1048" y="1238"/>
                      <a:pt x="1094" y="1238"/>
                    </a:cubicBezTo>
                    <a:cubicBezTo>
                      <a:pt x="1104" y="1238"/>
                      <a:pt x="1106" y="1231"/>
                      <a:pt x="1097" y="1213"/>
                    </a:cubicBezTo>
                    <a:cubicBezTo>
                      <a:pt x="1048" y="1114"/>
                      <a:pt x="900" y="979"/>
                      <a:pt x="962" y="979"/>
                    </a:cubicBezTo>
                    <a:cubicBezTo>
                      <a:pt x="1023" y="979"/>
                      <a:pt x="1183" y="1028"/>
                      <a:pt x="1257" y="1028"/>
                    </a:cubicBezTo>
                    <a:cubicBezTo>
                      <a:pt x="1319" y="1028"/>
                      <a:pt x="1381" y="1016"/>
                      <a:pt x="1442" y="991"/>
                    </a:cubicBezTo>
                    <a:lnTo>
                      <a:pt x="1467" y="991"/>
                    </a:lnTo>
                    <a:cubicBezTo>
                      <a:pt x="1504" y="966"/>
                      <a:pt x="1565" y="942"/>
                      <a:pt x="1615" y="942"/>
                    </a:cubicBezTo>
                    <a:cubicBezTo>
                      <a:pt x="1676" y="929"/>
                      <a:pt x="1861" y="831"/>
                      <a:pt x="1750" y="831"/>
                    </a:cubicBezTo>
                    <a:cubicBezTo>
                      <a:pt x="1627" y="831"/>
                      <a:pt x="1504" y="781"/>
                      <a:pt x="1430" y="695"/>
                    </a:cubicBezTo>
                    <a:cubicBezTo>
                      <a:pt x="1294" y="572"/>
                      <a:pt x="1134" y="363"/>
                      <a:pt x="1060" y="326"/>
                    </a:cubicBezTo>
                    <a:cubicBezTo>
                      <a:pt x="999" y="276"/>
                      <a:pt x="949" y="276"/>
                      <a:pt x="974" y="252"/>
                    </a:cubicBezTo>
                    <a:cubicBezTo>
                      <a:pt x="1011" y="215"/>
                      <a:pt x="1060" y="227"/>
                      <a:pt x="1023" y="178"/>
                    </a:cubicBezTo>
                    <a:cubicBezTo>
                      <a:pt x="986" y="128"/>
                      <a:pt x="974" y="128"/>
                      <a:pt x="949" y="91"/>
                    </a:cubicBezTo>
                    <a:cubicBezTo>
                      <a:pt x="912" y="67"/>
                      <a:pt x="875" y="42"/>
                      <a:pt x="838" y="42"/>
                    </a:cubicBezTo>
                    <a:cubicBezTo>
                      <a:pt x="783" y="42"/>
                      <a:pt x="776" y="1"/>
                      <a:pt x="76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6997;p54"/>
              <p:cNvSpPr/>
              <p:nvPr/>
            </p:nvSpPr>
            <p:spPr>
              <a:xfrm>
                <a:off x="2514225" y="4416925"/>
                <a:ext cx="794450" cy="1036075"/>
              </a:xfrm>
              <a:custGeom>
                <a:avLst/>
                <a:gdLst/>
                <a:ahLst/>
                <a:cxnLst/>
                <a:rect l="l" t="t" r="r" b="b"/>
                <a:pathLst>
                  <a:path w="31778" h="41443" extrusionOk="0">
                    <a:moveTo>
                      <a:pt x="11520" y="2406"/>
                    </a:moveTo>
                    <a:cubicBezTo>
                      <a:pt x="11577" y="2406"/>
                      <a:pt x="11622" y="2422"/>
                      <a:pt x="11644" y="2452"/>
                    </a:cubicBezTo>
                    <a:cubicBezTo>
                      <a:pt x="11681" y="2501"/>
                      <a:pt x="11583" y="2538"/>
                      <a:pt x="11521" y="2588"/>
                    </a:cubicBezTo>
                    <a:cubicBezTo>
                      <a:pt x="11447" y="2625"/>
                      <a:pt x="11460" y="2600"/>
                      <a:pt x="11447" y="2674"/>
                    </a:cubicBezTo>
                    <a:cubicBezTo>
                      <a:pt x="11442" y="2700"/>
                      <a:pt x="11510" y="2708"/>
                      <a:pt x="11594" y="2708"/>
                    </a:cubicBezTo>
                    <a:cubicBezTo>
                      <a:pt x="11706" y="2708"/>
                      <a:pt x="11845" y="2693"/>
                      <a:pt x="11866" y="2686"/>
                    </a:cubicBezTo>
                    <a:cubicBezTo>
                      <a:pt x="11896" y="2686"/>
                      <a:pt x="11967" y="2565"/>
                      <a:pt x="12018" y="2565"/>
                    </a:cubicBezTo>
                    <a:cubicBezTo>
                      <a:pt x="12031" y="2565"/>
                      <a:pt x="12042" y="2571"/>
                      <a:pt x="12051" y="2588"/>
                    </a:cubicBezTo>
                    <a:cubicBezTo>
                      <a:pt x="12076" y="2637"/>
                      <a:pt x="11903" y="2957"/>
                      <a:pt x="11805" y="2982"/>
                    </a:cubicBezTo>
                    <a:lnTo>
                      <a:pt x="11805" y="2970"/>
                    </a:lnTo>
                    <a:cubicBezTo>
                      <a:pt x="11780" y="2976"/>
                      <a:pt x="11763" y="2978"/>
                      <a:pt x="11750" y="2978"/>
                    </a:cubicBezTo>
                    <a:cubicBezTo>
                      <a:pt x="11711" y="2978"/>
                      <a:pt x="11709" y="2957"/>
                      <a:pt x="11644" y="2957"/>
                    </a:cubicBezTo>
                    <a:cubicBezTo>
                      <a:pt x="11558" y="2970"/>
                      <a:pt x="11558" y="2982"/>
                      <a:pt x="11521" y="3043"/>
                    </a:cubicBezTo>
                    <a:cubicBezTo>
                      <a:pt x="11484" y="3117"/>
                      <a:pt x="11570" y="3105"/>
                      <a:pt x="11607" y="3142"/>
                    </a:cubicBezTo>
                    <a:cubicBezTo>
                      <a:pt x="11632" y="3167"/>
                      <a:pt x="11632" y="3173"/>
                      <a:pt x="11617" y="3173"/>
                    </a:cubicBezTo>
                    <a:cubicBezTo>
                      <a:pt x="11601" y="3173"/>
                      <a:pt x="11570" y="3167"/>
                      <a:pt x="11533" y="3167"/>
                    </a:cubicBezTo>
                    <a:cubicBezTo>
                      <a:pt x="11447" y="3167"/>
                      <a:pt x="11349" y="3265"/>
                      <a:pt x="11287" y="3327"/>
                    </a:cubicBezTo>
                    <a:cubicBezTo>
                      <a:pt x="11268" y="3346"/>
                      <a:pt x="11253" y="3353"/>
                      <a:pt x="11242" y="3353"/>
                    </a:cubicBezTo>
                    <a:cubicBezTo>
                      <a:pt x="11217" y="3353"/>
                      <a:pt x="11216" y="3316"/>
                      <a:pt x="11250" y="3290"/>
                    </a:cubicBezTo>
                    <a:cubicBezTo>
                      <a:pt x="11287" y="3253"/>
                      <a:pt x="11398" y="3105"/>
                      <a:pt x="11373" y="3056"/>
                    </a:cubicBezTo>
                    <a:cubicBezTo>
                      <a:pt x="11366" y="3049"/>
                      <a:pt x="11356" y="3046"/>
                      <a:pt x="11345" y="3046"/>
                    </a:cubicBezTo>
                    <a:cubicBezTo>
                      <a:pt x="11295" y="3046"/>
                      <a:pt x="11209" y="3100"/>
                      <a:pt x="11139" y="3130"/>
                    </a:cubicBezTo>
                    <a:cubicBezTo>
                      <a:pt x="11053" y="3154"/>
                      <a:pt x="11090" y="3228"/>
                      <a:pt x="11065" y="3278"/>
                    </a:cubicBezTo>
                    <a:cubicBezTo>
                      <a:pt x="11052" y="3295"/>
                      <a:pt x="11024" y="3301"/>
                      <a:pt x="10987" y="3301"/>
                    </a:cubicBezTo>
                    <a:cubicBezTo>
                      <a:pt x="10916" y="3301"/>
                      <a:pt x="10817" y="3277"/>
                      <a:pt x="10745" y="3253"/>
                    </a:cubicBezTo>
                    <a:cubicBezTo>
                      <a:pt x="10634" y="3228"/>
                      <a:pt x="10708" y="3216"/>
                      <a:pt x="10770" y="3216"/>
                    </a:cubicBezTo>
                    <a:cubicBezTo>
                      <a:pt x="10776" y="3217"/>
                      <a:pt x="10782" y="3218"/>
                      <a:pt x="10788" y="3218"/>
                    </a:cubicBezTo>
                    <a:cubicBezTo>
                      <a:pt x="10836" y="3218"/>
                      <a:pt x="10856" y="3174"/>
                      <a:pt x="10856" y="3130"/>
                    </a:cubicBezTo>
                    <a:cubicBezTo>
                      <a:pt x="10856" y="3080"/>
                      <a:pt x="10917" y="3031"/>
                      <a:pt x="10954" y="2982"/>
                    </a:cubicBezTo>
                    <a:cubicBezTo>
                      <a:pt x="10991" y="2945"/>
                      <a:pt x="10905" y="2896"/>
                      <a:pt x="10893" y="2859"/>
                    </a:cubicBezTo>
                    <a:cubicBezTo>
                      <a:pt x="10886" y="2849"/>
                      <a:pt x="10895" y="2845"/>
                      <a:pt x="10913" y="2845"/>
                    </a:cubicBezTo>
                    <a:cubicBezTo>
                      <a:pt x="10961" y="2845"/>
                      <a:pt x="11073" y="2871"/>
                      <a:pt x="11127" y="2871"/>
                    </a:cubicBezTo>
                    <a:cubicBezTo>
                      <a:pt x="11188" y="2871"/>
                      <a:pt x="11102" y="2797"/>
                      <a:pt x="10991" y="2760"/>
                    </a:cubicBezTo>
                    <a:cubicBezTo>
                      <a:pt x="10967" y="2752"/>
                      <a:pt x="10941" y="2748"/>
                      <a:pt x="10915" y="2748"/>
                    </a:cubicBezTo>
                    <a:cubicBezTo>
                      <a:pt x="10863" y="2748"/>
                      <a:pt x="10811" y="2764"/>
                      <a:pt x="10770" y="2797"/>
                    </a:cubicBezTo>
                    <a:cubicBezTo>
                      <a:pt x="10714" y="2803"/>
                      <a:pt x="10656" y="2806"/>
                      <a:pt x="10597" y="2806"/>
                    </a:cubicBezTo>
                    <a:cubicBezTo>
                      <a:pt x="10539" y="2806"/>
                      <a:pt x="10480" y="2803"/>
                      <a:pt x="10425" y="2797"/>
                    </a:cubicBezTo>
                    <a:cubicBezTo>
                      <a:pt x="10338" y="2797"/>
                      <a:pt x="10388" y="2822"/>
                      <a:pt x="10314" y="2859"/>
                    </a:cubicBezTo>
                    <a:cubicBezTo>
                      <a:pt x="10303" y="2867"/>
                      <a:pt x="10295" y="2871"/>
                      <a:pt x="10290" y="2871"/>
                    </a:cubicBezTo>
                    <a:cubicBezTo>
                      <a:pt x="10265" y="2871"/>
                      <a:pt x="10293" y="2791"/>
                      <a:pt x="10314" y="2760"/>
                    </a:cubicBezTo>
                    <a:cubicBezTo>
                      <a:pt x="10330" y="2727"/>
                      <a:pt x="10363" y="2722"/>
                      <a:pt x="10412" y="2722"/>
                    </a:cubicBezTo>
                    <a:cubicBezTo>
                      <a:pt x="10437" y="2722"/>
                      <a:pt x="10466" y="2723"/>
                      <a:pt x="10498" y="2723"/>
                    </a:cubicBezTo>
                    <a:cubicBezTo>
                      <a:pt x="10597" y="2711"/>
                      <a:pt x="10609" y="2662"/>
                      <a:pt x="10720" y="2625"/>
                    </a:cubicBezTo>
                    <a:cubicBezTo>
                      <a:pt x="10794" y="2600"/>
                      <a:pt x="10868" y="2575"/>
                      <a:pt x="10954" y="2563"/>
                    </a:cubicBezTo>
                    <a:cubicBezTo>
                      <a:pt x="11102" y="2526"/>
                      <a:pt x="11250" y="2489"/>
                      <a:pt x="11398" y="2427"/>
                    </a:cubicBezTo>
                    <a:cubicBezTo>
                      <a:pt x="11442" y="2413"/>
                      <a:pt x="11483" y="2406"/>
                      <a:pt x="11520" y="2406"/>
                    </a:cubicBezTo>
                    <a:close/>
                    <a:moveTo>
                      <a:pt x="13827" y="4223"/>
                    </a:moveTo>
                    <a:cubicBezTo>
                      <a:pt x="13929" y="4223"/>
                      <a:pt x="14029" y="4247"/>
                      <a:pt x="14121" y="4288"/>
                    </a:cubicBezTo>
                    <a:cubicBezTo>
                      <a:pt x="14158" y="4313"/>
                      <a:pt x="14035" y="4313"/>
                      <a:pt x="13985" y="4313"/>
                    </a:cubicBezTo>
                    <a:cubicBezTo>
                      <a:pt x="13948" y="4306"/>
                      <a:pt x="13911" y="4303"/>
                      <a:pt x="13876" y="4303"/>
                    </a:cubicBezTo>
                    <a:cubicBezTo>
                      <a:pt x="13841" y="4303"/>
                      <a:pt x="13807" y="4306"/>
                      <a:pt x="13776" y="4313"/>
                    </a:cubicBezTo>
                    <a:cubicBezTo>
                      <a:pt x="13727" y="4337"/>
                      <a:pt x="13899" y="4337"/>
                      <a:pt x="13899" y="4362"/>
                    </a:cubicBezTo>
                    <a:cubicBezTo>
                      <a:pt x="13899" y="4399"/>
                      <a:pt x="13776" y="4448"/>
                      <a:pt x="13677" y="4460"/>
                    </a:cubicBezTo>
                    <a:cubicBezTo>
                      <a:pt x="13603" y="4473"/>
                      <a:pt x="13542" y="4497"/>
                      <a:pt x="13493" y="4559"/>
                    </a:cubicBezTo>
                    <a:cubicBezTo>
                      <a:pt x="13443" y="4596"/>
                      <a:pt x="13419" y="4658"/>
                      <a:pt x="13357" y="4670"/>
                    </a:cubicBezTo>
                    <a:cubicBezTo>
                      <a:pt x="13348" y="4672"/>
                      <a:pt x="13340" y="4672"/>
                      <a:pt x="13333" y="4672"/>
                    </a:cubicBezTo>
                    <a:cubicBezTo>
                      <a:pt x="13306" y="4672"/>
                      <a:pt x="13296" y="4661"/>
                      <a:pt x="13282" y="4661"/>
                    </a:cubicBezTo>
                    <a:cubicBezTo>
                      <a:pt x="13275" y="4661"/>
                      <a:pt x="13268" y="4663"/>
                      <a:pt x="13258" y="4670"/>
                    </a:cubicBezTo>
                    <a:cubicBezTo>
                      <a:pt x="13221" y="4682"/>
                      <a:pt x="13234" y="4719"/>
                      <a:pt x="13258" y="4731"/>
                    </a:cubicBezTo>
                    <a:cubicBezTo>
                      <a:pt x="13283" y="4731"/>
                      <a:pt x="13382" y="4768"/>
                      <a:pt x="13320" y="4818"/>
                    </a:cubicBezTo>
                    <a:cubicBezTo>
                      <a:pt x="13246" y="4879"/>
                      <a:pt x="13172" y="4867"/>
                      <a:pt x="13061" y="4892"/>
                    </a:cubicBezTo>
                    <a:cubicBezTo>
                      <a:pt x="12950" y="4916"/>
                      <a:pt x="13012" y="4929"/>
                      <a:pt x="13000" y="5003"/>
                    </a:cubicBezTo>
                    <a:cubicBezTo>
                      <a:pt x="13000" y="5064"/>
                      <a:pt x="12876" y="5113"/>
                      <a:pt x="12741" y="5138"/>
                    </a:cubicBezTo>
                    <a:cubicBezTo>
                      <a:pt x="12700" y="5146"/>
                      <a:pt x="12658" y="5150"/>
                      <a:pt x="12615" y="5150"/>
                    </a:cubicBezTo>
                    <a:cubicBezTo>
                      <a:pt x="12518" y="5150"/>
                      <a:pt x="12420" y="5128"/>
                      <a:pt x="12334" y="5076"/>
                    </a:cubicBezTo>
                    <a:cubicBezTo>
                      <a:pt x="12270" y="5001"/>
                      <a:pt x="12196" y="4963"/>
                      <a:pt x="12219" y="4963"/>
                    </a:cubicBezTo>
                    <a:cubicBezTo>
                      <a:pt x="12223" y="4963"/>
                      <a:pt x="12228" y="4964"/>
                      <a:pt x="12236" y="4966"/>
                    </a:cubicBezTo>
                    <a:cubicBezTo>
                      <a:pt x="12241" y="4967"/>
                      <a:pt x="12245" y="4967"/>
                      <a:pt x="12249" y="4967"/>
                    </a:cubicBezTo>
                    <a:cubicBezTo>
                      <a:pt x="12287" y="4967"/>
                      <a:pt x="12301" y="4931"/>
                      <a:pt x="12359" y="4931"/>
                    </a:cubicBezTo>
                    <a:cubicBezTo>
                      <a:pt x="12376" y="4931"/>
                      <a:pt x="12396" y="4933"/>
                      <a:pt x="12421" y="4941"/>
                    </a:cubicBezTo>
                    <a:cubicBezTo>
                      <a:pt x="12438" y="4949"/>
                      <a:pt x="12452" y="4952"/>
                      <a:pt x="12463" y="4952"/>
                    </a:cubicBezTo>
                    <a:cubicBezTo>
                      <a:pt x="12522" y="4952"/>
                      <a:pt x="12500" y="4855"/>
                      <a:pt x="12531" y="4793"/>
                    </a:cubicBezTo>
                    <a:cubicBezTo>
                      <a:pt x="12581" y="4719"/>
                      <a:pt x="12667" y="4744"/>
                      <a:pt x="12729" y="4707"/>
                    </a:cubicBezTo>
                    <a:cubicBezTo>
                      <a:pt x="12790" y="4682"/>
                      <a:pt x="12704" y="4608"/>
                      <a:pt x="12630" y="4584"/>
                    </a:cubicBezTo>
                    <a:cubicBezTo>
                      <a:pt x="12556" y="4547"/>
                      <a:pt x="12581" y="4522"/>
                      <a:pt x="12581" y="4460"/>
                    </a:cubicBezTo>
                    <a:cubicBezTo>
                      <a:pt x="12581" y="4411"/>
                      <a:pt x="12581" y="4436"/>
                      <a:pt x="12519" y="4423"/>
                    </a:cubicBezTo>
                    <a:cubicBezTo>
                      <a:pt x="12476" y="4413"/>
                      <a:pt x="12452" y="4345"/>
                      <a:pt x="12496" y="4345"/>
                    </a:cubicBezTo>
                    <a:cubicBezTo>
                      <a:pt x="12502" y="4345"/>
                      <a:pt x="12510" y="4346"/>
                      <a:pt x="12519" y="4350"/>
                    </a:cubicBezTo>
                    <a:cubicBezTo>
                      <a:pt x="12605" y="4374"/>
                      <a:pt x="12778" y="4448"/>
                      <a:pt x="12852" y="4473"/>
                    </a:cubicBezTo>
                    <a:cubicBezTo>
                      <a:pt x="12913" y="4497"/>
                      <a:pt x="12950" y="4547"/>
                      <a:pt x="13000" y="4596"/>
                    </a:cubicBezTo>
                    <a:cubicBezTo>
                      <a:pt x="13012" y="4605"/>
                      <a:pt x="13035" y="4609"/>
                      <a:pt x="13064" y="4609"/>
                    </a:cubicBezTo>
                    <a:cubicBezTo>
                      <a:pt x="13150" y="4609"/>
                      <a:pt x="13286" y="4574"/>
                      <a:pt x="13332" y="4547"/>
                    </a:cubicBezTo>
                    <a:cubicBezTo>
                      <a:pt x="13394" y="4510"/>
                      <a:pt x="13456" y="4460"/>
                      <a:pt x="13493" y="4399"/>
                    </a:cubicBezTo>
                    <a:cubicBezTo>
                      <a:pt x="13566" y="4313"/>
                      <a:pt x="13665" y="4251"/>
                      <a:pt x="13764" y="4226"/>
                    </a:cubicBezTo>
                    <a:cubicBezTo>
                      <a:pt x="13785" y="4224"/>
                      <a:pt x="13806" y="4223"/>
                      <a:pt x="13827" y="4223"/>
                    </a:cubicBezTo>
                    <a:close/>
                    <a:moveTo>
                      <a:pt x="16544" y="7899"/>
                    </a:moveTo>
                    <a:cubicBezTo>
                      <a:pt x="16575" y="7899"/>
                      <a:pt x="16628" y="7948"/>
                      <a:pt x="16696" y="7997"/>
                    </a:cubicBezTo>
                    <a:cubicBezTo>
                      <a:pt x="16795" y="8046"/>
                      <a:pt x="16782" y="8108"/>
                      <a:pt x="16807" y="8145"/>
                    </a:cubicBezTo>
                    <a:cubicBezTo>
                      <a:pt x="16844" y="8194"/>
                      <a:pt x="16856" y="8305"/>
                      <a:pt x="16881" y="8354"/>
                    </a:cubicBezTo>
                    <a:cubicBezTo>
                      <a:pt x="16930" y="8416"/>
                      <a:pt x="16955" y="8502"/>
                      <a:pt x="16943" y="8576"/>
                    </a:cubicBezTo>
                    <a:cubicBezTo>
                      <a:pt x="16930" y="8687"/>
                      <a:pt x="17029" y="8625"/>
                      <a:pt x="17029" y="8699"/>
                    </a:cubicBezTo>
                    <a:cubicBezTo>
                      <a:pt x="17029" y="8871"/>
                      <a:pt x="17066" y="8773"/>
                      <a:pt x="17103" y="8884"/>
                    </a:cubicBezTo>
                    <a:cubicBezTo>
                      <a:pt x="17127" y="8982"/>
                      <a:pt x="17103" y="9093"/>
                      <a:pt x="17066" y="9180"/>
                    </a:cubicBezTo>
                    <a:cubicBezTo>
                      <a:pt x="17057" y="9198"/>
                      <a:pt x="17048" y="9205"/>
                      <a:pt x="17039" y="9205"/>
                    </a:cubicBezTo>
                    <a:cubicBezTo>
                      <a:pt x="17011" y="9205"/>
                      <a:pt x="16983" y="9131"/>
                      <a:pt x="16955" y="9056"/>
                    </a:cubicBezTo>
                    <a:cubicBezTo>
                      <a:pt x="16918" y="8958"/>
                      <a:pt x="17016" y="8871"/>
                      <a:pt x="17016" y="8798"/>
                    </a:cubicBezTo>
                    <a:cubicBezTo>
                      <a:pt x="17016" y="8755"/>
                      <a:pt x="17005" y="8736"/>
                      <a:pt x="16990" y="8736"/>
                    </a:cubicBezTo>
                    <a:cubicBezTo>
                      <a:pt x="16983" y="8736"/>
                      <a:pt x="16975" y="8740"/>
                      <a:pt x="16967" y="8748"/>
                    </a:cubicBezTo>
                    <a:cubicBezTo>
                      <a:pt x="16946" y="8770"/>
                      <a:pt x="16929" y="8799"/>
                      <a:pt x="16918" y="8799"/>
                    </a:cubicBezTo>
                    <a:cubicBezTo>
                      <a:pt x="16910" y="8799"/>
                      <a:pt x="16906" y="8783"/>
                      <a:pt x="16906" y="8736"/>
                    </a:cubicBezTo>
                    <a:cubicBezTo>
                      <a:pt x="16906" y="8637"/>
                      <a:pt x="16881" y="8650"/>
                      <a:pt x="16819" y="8588"/>
                    </a:cubicBezTo>
                    <a:cubicBezTo>
                      <a:pt x="16809" y="8575"/>
                      <a:pt x="16802" y="8570"/>
                      <a:pt x="16798" y="8570"/>
                    </a:cubicBezTo>
                    <a:cubicBezTo>
                      <a:pt x="16783" y="8570"/>
                      <a:pt x="16802" y="8643"/>
                      <a:pt x="16782" y="8662"/>
                    </a:cubicBezTo>
                    <a:cubicBezTo>
                      <a:pt x="16781" y="8662"/>
                      <a:pt x="16780" y="8662"/>
                      <a:pt x="16779" y="8662"/>
                    </a:cubicBezTo>
                    <a:cubicBezTo>
                      <a:pt x="16739" y="8662"/>
                      <a:pt x="16608" y="8438"/>
                      <a:pt x="16524" y="8366"/>
                    </a:cubicBezTo>
                    <a:lnTo>
                      <a:pt x="16524" y="8354"/>
                    </a:lnTo>
                    <a:cubicBezTo>
                      <a:pt x="16450" y="8280"/>
                      <a:pt x="16524" y="8280"/>
                      <a:pt x="16573" y="8243"/>
                    </a:cubicBezTo>
                    <a:cubicBezTo>
                      <a:pt x="16602" y="8221"/>
                      <a:pt x="16588" y="8216"/>
                      <a:pt x="16558" y="8216"/>
                    </a:cubicBezTo>
                    <a:cubicBezTo>
                      <a:pt x="16538" y="8216"/>
                      <a:pt x="16511" y="8218"/>
                      <a:pt x="16487" y="8218"/>
                    </a:cubicBezTo>
                    <a:cubicBezTo>
                      <a:pt x="16437" y="8218"/>
                      <a:pt x="16450" y="8095"/>
                      <a:pt x="16474" y="8046"/>
                    </a:cubicBezTo>
                    <a:cubicBezTo>
                      <a:pt x="16499" y="7997"/>
                      <a:pt x="16487" y="7947"/>
                      <a:pt x="16524" y="7910"/>
                    </a:cubicBezTo>
                    <a:cubicBezTo>
                      <a:pt x="16529" y="7903"/>
                      <a:pt x="16536" y="7899"/>
                      <a:pt x="16544" y="7899"/>
                    </a:cubicBezTo>
                    <a:close/>
                    <a:moveTo>
                      <a:pt x="21750" y="11406"/>
                    </a:moveTo>
                    <a:cubicBezTo>
                      <a:pt x="21757" y="11406"/>
                      <a:pt x="21764" y="11407"/>
                      <a:pt x="21773" y="11410"/>
                    </a:cubicBezTo>
                    <a:cubicBezTo>
                      <a:pt x="21797" y="11422"/>
                      <a:pt x="21834" y="11447"/>
                      <a:pt x="21846" y="11471"/>
                    </a:cubicBezTo>
                    <a:cubicBezTo>
                      <a:pt x="21859" y="11508"/>
                      <a:pt x="21871" y="11533"/>
                      <a:pt x="21871" y="11570"/>
                    </a:cubicBezTo>
                    <a:cubicBezTo>
                      <a:pt x="21846" y="11644"/>
                      <a:pt x="21809" y="11693"/>
                      <a:pt x="21748" y="11730"/>
                    </a:cubicBezTo>
                    <a:cubicBezTo>
                      <a:pt x="21705" y="11736"/>
                      <a:pt x="21659" y="11739"/>
                      <a:pt x="21612" y="11739"/>
                    </a:cubicBezTo>
                    <a:cubicBezTo>
                      <a:pt x="21566" y="11739"/>
                      <a:pt x="21520" y="11736"/>
                      <a:pt x="21477" y="11730"/>
                    </a:cubicBezTo>
                    <a:cubicBezTo>
                      <a:pt x="21462" y="11724"/>
                      <a:pt x="21445" y="11722"/>
                      <a:pt x="21425" y="11722"/>
                    </a:cubicBezTo>
                    <a:cubicBezTo>
                      <a:pt x="21361" y="11722"/>
                      <a:pt x="21275" y="11748"/>
                      <a:pt x="21218" y="11767"/>
                    </a:cubicBezTo>
                    <a:lnTo>
                      <a:pt x="21181" y="11767"/>
                    </a:lnTo>
                    <a:cubicBezTo>
                      <a:pt x="21119" y="11767"/>
                      <a:pt x="21070" y="11767"/>
                      <a:pt x="21058" y="11730"/>
                    </a:cubicBezTo>
                    <a:cubicBezTo>
                      <a:pt x="21046" y="11705"/>
                      <a:pt x="21169" y="11533"/>
                      <a:pt x="21243" y="11521"/>
                    </a:cubicBezTo>
                    <a:cubicBezTo>
                      <a:pt x="21341" y="11508"/>
                      <a:pt x="21452" y="11496"/>
                      <a:pt x="21551" y="11471"/>
                    </a:cubicBezTo>
                    <a:cubicBezTo>
                      <a:pt x="21569" y="11465"/>
                      <a:pt x="21581" y="11463"/>
                      <a:pt x="21588" y="11463"/>
                    </a:cubicBezTo>
                    <a:cubicBezTo>
                      <a:pt x="21612" y="11463"/>
                      <a:pt x="21600" y="11484"/>
                      <a:pt x="21637" y="11484"/>
                    </a:cubicBezTo>
                    <a:cubicBezTo>
                      <a:pt x="21681" y="11484"/>
                      <a:pt x="21695" y="11406"/>
                      <a:pt x="21750" y="11406"/>
                    </a:cubicBezTo>
                    <a:close/>
                    <a:moveTo>
                      <a:pt x="19080" y="9740"/>
                    </a:moveTo>
                    <a:cubicBezTo>
                      <a:pt x="19083" y="9740"/>
                      <a:pt x="19085" y="9742"/>
                      <a:pt x="19086" y="9746"/>
                    </a:cubicBezTo>
                    <a:cubicBezTo>
                      <a:pt x="19086" y="9796"/>
                      <a:pt x="19111" y="9820"/>
                      <a:pt x="19197" y="9820"/>
                    </a:cubicBezTo>
                    <a:cubicBezTo>
                      <a:pt x="19243" y="9820"/>
                      <a:pt x="19296" y="9812"/>
                      <a:pt x="19344" y="9812"/>
                    </a:cubicBezTo>
                    <a:cubicBezTo>
                      <a:pt x="19400" y="9812"/>
                      <a:pt x="19449" y="9823"/>
                      <a:pt x="19468" y="9870"/>
                    </a:cubicBezTo>
                    <a:cubicBezTo>
                      <a:pt x="19505" y="9943"/>
                      <a:pt x="19530" y="10079"/>
                      <a:pt x="19592" y="10091"/>
                    </a:cubicBezTo>
                    <a:cubicBezTo>
                      <a:pt x="19653" y="10091"/>
                      <a:pt x="19789" y="10104"/>
                      <a:pt x="19801" y="10178"/>
                    </a:cubicBezTo>
                    <a:cubicBezTo>
                      <a:pt x="19801" y="10251"/>
                      <a:pt x="19875" y="10424"/>
                      <a:pt x="19875" y="10486"/>
                    </a:cubicBezTo>
                    <a:cubicBezTo>
                      <a:pt x="19875" y="10596"/>
                      <a:pt x="19949" y="10695"/>
                      <a:pt x="20048" y="10720"/>
                    </a:cubicBezTo>
                    <a:cubicBezTo>
                      <a:pt x="20195" y="10757"/>
                      <a:pt x="20590" y="10781"/>
                      <a:pt x="20688" y="10818"/>
                    </a:cubicBezTo>
                    <a:cubicBezTo>
                      <a:pt x="20774" y="10855"/>
                      <a:pt x="20799" y="10917"/>
                      <a:pt x="20873" y="11003"/>
                    </a:cubicBezTo>
                    <a:cubicBezTo>
                      <a:pt x="20935" y="11089"/>
                      <a:pt x="21021" y="11188"/>
                      <a:pt x="20984" y="11225"/>
                    </a:cubicBezTo>
                    <a:cubicBezTo>
                      <a:pt x="20964" y="11245"/>
                      <a:pt x="20943" y="11308"/>
                      <a:pt x="20909" y="11308"/>
                    </a:cubicBezTo>
                    <a:cubicBezTo>
                      <a:pt x="20902" y="11308"/>
                      <a:pt x="20894" y="11305"/>
                      <a:pt x="20885" y="11299"/>
                    </a:cubicBezTo>
                    <a:cubicBezTo>
                      <a:pt x="20832" y="11267"/>
                      <a:pt x="20604" y="11087"/>
                      <a:pt x="20575" y="11087"/>
                    </a:cubicBezTo>
                    <a:cubicBezTo>
                      <a:pt x="20570" y="11087"/>
                      <a:pt x="20571" y="11092"/>
                      <a:pt x="20577" y="11102"/>
                    </a:cubicBezTo>
                    <a:cubicBezTo>
                      <a:pt x="20614" y="11176"/>
                      <a:pt x="20676" y="11237"/>
                      <a:pt x="20639" y="11286"/>
                    </a:cubicBezTo>
                    <a:cubicBezTo>
                      <a:pt x="20602" y="11348"/>
                      <a:pt x="20577" y="11422"/>
                      <a:pt x="20577" y="11496"/>
                    </a:cubicBezTo>
                    <a:cubicBezTo>
                      <a:pt x="20590" y="11582"/>
                      <a:pt x="20577" y="11668"/>
                      <a:pt x="20540" y="11755"/>
                    </a:cubicBezTo>
                    <a:cubicBezTo>
                      <a:pt x="20491" y="11792"/>
                      <a:pt x="20442" y="11829"/>
                      <a:pt x="20380" y="11866"/>
                    </a:cubicBezTo>
                    <a:cubicBezTo>
                      <a:pt x="20380" y="11866"/>
                      <a:pt x="20368" y="11866"/>
                      <a:pt x="20368" y="11841"/>
                    </a:cubicBezTo>
                    <a:cubicBezTo>
                      <a:pt x="20356" y="11779"/>
                      <a:pt x="20343" y="11718"/>
                      <a:pt x="20343" y="11644"/>
                    </a:cubicBezTo>
                    <a:cubicBezTo>
                      <a:pt x="20343" y="11610"/>
                      <a:pt x="20323" y="11505"/>
                      <a:pt x="20291" y="11505"/>
                    </a:cubicBezTo>
                    <a:cubicBezTo>
                      <a:pt x="20288" y="11505"/>
                      <a:pt x="20285" y="11506"/>
                      <a:pt x="20282" y="11508"/>
                    </a:cubicBezTo>
                    <a:cubicBezTo>
                      <a:pt x="20239" y="11530"/>
                      <a:pt x="20149" y="11626"/>
                      <a:pt x="20102" y="11626"/>
                    </a:cubicBezTo>
                    <a:cubicBezTo>
                      <a:pt x="20095" y="11626"/>
                      <a:pt x="20089" y="11624"/>
                      <a:pt x="20084" y="11619"/>
                    </a:cubicBezTo>
                    <a:cubicBezTo>
                      <a:pt x="20035" y="11570"/>
                      <a:pt x="19998" y="11570"/>
                      <a:pt x="20048" y="11521"/>
                    </a:cubicBezTo>
                    <a:cubicBezTo>
                      <a:pt x="20097" y="11471"/>
                      <a:pt x="20195" y="11348"/>
                      <a:pt x="20183" y="11274"/>
                    </a:cubicBezTo>
                    <a:cubicBezTo>
                      <a:pt x="20158" y="11188"/>
                      <a:pt x="20183" y="11102"/>
                      <a:pt x="20109" y="11052"/>
                    </a:cubicBezTo>
                    <a:cubicBezTo>
                      <a:pt x="20045" y="11010"/>
                      <a:pt x="19899" y="10922"/>
                      <a:pt x="19837" y="10922"/>
                    </a:cubicBezTo>
                    <a:cubicBezTo>
                      <a:pt x="19827" y="10922"/>
                      <a:pt x="19819" y="10924"/>
                      <a:pt x="19813" y="10929"/>
                    </a:cubicBezTo>
                    <a:cubicBezTo>
                      <a:pt x="19789" y="10966"/>
                      <a:pt x="19752" y="11003"/>
                      <a:pt x="19715" y="11028"/>
                    </a:cubicBezTo>
                    <a:cubicBezTo>
                      <a:pt x="19668" y="11063"/>
                      <a:pt x="19710" y="11176"/>
                      <a:pt x="19672" y="11176"/>
                    </a:cubicBezTo>
                    <a:cubicBezTo>
                      <a:pt x="19670" y="11176"/>
                      <a:pt x="19668" y="11176"/>
                      <a:pt x="19666" y="11176"/>
                    </a:cubicBezTo>
                    <a:cubicBezTo>
                      <a:pt x="19641" y="11151"/>
                      <a:pt x="19604" y="11151"/>
                      <a:pt x="19579" y="11151"/>
                    </a:cubicBezTo>
                    <a:cubicBezTo>
                      <a:pt x="19530" y="11225"/>
                      <a:pt x="19493" y="11311"/>
                      <a:pt x="19468" y="11385"/>
                    </a:cubicBezTo>
                    <a:cubicBezTo>
                      <a:pt x="19444" y="11484"/>
                      <a:pt x="19431" y="11570"/>
                      <a:pt x="19431" y="11668"/>
                    </a:cubicBezTo>
                    <a:cubicBezTo>
                      <a:pt x="19444" y="11730"/>
                      <a:pt x="19493" y="12013"/>
                      <a:pt x="19456" y="12075"/>
                    </a:cubicBezTo>
                    <a:cubicBezTo>
                      <a:pt x="19419" y="12137"/>
                      <a:pt x="19333" y="12223"/>
                      <a:pt x="19308" y="12223"/>
                    </a:cubicBezTo>
                    <a:cubicBezTo>
                      <a:pt x="19284" y="12223"/>
                      <a:pt x="19232" y="12261"/>
                      <a:pt x="19200" y="12261"/>
                    </a:cubicBezTo>
                    <a:cubicBezTo>
                      <a:pt x="19184" y="12261"/>
                      <a:pt x="19173" y="12252"/>
                      <a:pt x="19173" y="12223"/>
                    </a:cubicBezTo>
                    <a:cubicBezTo>
                      <a:pt x="19173" y="12149"/>
                      <a:pt x="19111" y="12001"/>
                      <a:pt x="19111" y="11915"/>
                    </a:cubicBezTo>
                    <a:cubicBezTo>
                      <a:pt x="19123" y="11755"/>
                      <a:pt x="19136" y="11582"/>
                      <a:pt x="19173" y="11410"/>
                    </a:cubicBezTo>
                    <a:cubicBezTo>
                      <a:pt x="19193" y="11327"/>
                      <a:pt x="19214" y="11226"/>
                      <a:pt x="19191" y="11226"/>
                    </a:cubicBezTo>
                    <a:cubicBezTo>
                      <a:pt x="19186" y="11226"/>
                      <a:pt x="19180" y="11229"/>
                      <a:pt x="19173" y="11237"/>
                    </a:cubicBezTo>
                    <a:cubicBezTo>
                      <a:pt x="19140" y="11270"/>
                      <a:pt x="19096" y="11314"/>
                      <a:pt x="19081" y="11314"/>
                    </a:cubicBezTo>
                    <a:cubicBezTo>
                      <a:pt x="19074" y="11314"/>
                      <a:pt x="19074" y="11303"/>
                      <a:pt x="19086" y="11274"/>
                    </a:cubicBezTo>
                    <a:cubicBezTo>
                      <a:pt x="19136" y="11151"/>
                      <a:pt x="19197" y="11028"/>
                      <a:pt x="19271" y="10929"/>
                    </a:cubicBezTo>
                    <a:cubicBezTo>
                      <a:pt x="19321" y="10880"/>
                      <a:pt x="19296" y="10892"/>
                      <a:pt x="19407" y="10868"/>
                    </a:cubicBezTo>
                    <a:cubicBezTo>
                      <a:pt x="19521" y="10856"/>
                      <a:pt x="19592" y="10792"/>
                      <a:pt x="19690" y="10792"/>
                    </a:cubicBezTo>
                    <a:cubicBezTo>
                      <a:pt x="19698" y="10792"/>
                      <a:pt x="19706" y="10793"/>
                      <a:pt x="19715" y="10794"/>
                    </a:cubicBezTo>
                    <a:cubicBezTo>
                      <a:pt x="19793" y="10801"/>
                      <a:pt x="19917" y="10829"/>
                      <a:pt x="19984" y="10829"/>
                    </a:cubicBezTo>
                    <a:cubicBezTo>
                      <a:pt x="20021" y="10829"/>
                      <a:pt x="20041" y="10820"/>
                      <a:pt x="20023" y="10794"/>
                    </a:cubicBezTo>
                    <a:cubicBezTo>
                      <a:pt x="19986" y="10732"/>
                      <a:pt x="19961" y="10683"/>
                      <a:pt x="19924" y="10670"/>
                    </a:cubicBezTo>
                    <a:cubicBezTo>
                      <a:pt x="19911" y="10670"/>
                      <a:pt x="19875" y="10681"/>
                      <a:pt x="19846" y="10681"/>
                    </a:cubicBezTo>
                    <a:cubicBezTo>
                      <a:pt x="19821" y="10681"/>
                      <a:pt x="19801" y="10674"/>
                      <a:pt x="19801" y="10646"/>
                    </a:cubicBezTo>
                    <a:cubicBezTo>
                      <a:pt x="19801" y="10572"/>
                      <a:pt x="19813" y="10535"/>
                      <a:pt x="19764" y="10535"/>
                    </a:cubicBezTo>
                    <a:cubicBezTo>
                      <a:pt x="19703" y="10547"/>
                      <a:pt x="19407" y="10633"/>
                      <a:pt x="19345" y="10633"/>
                    </a:cubicBezTo>
                    <a:cubicBezTo>
                      <a:pt x="19259" y="10596"/>
                      <a:pt x="19173" y="10547"/>
                      <a:pt x="19099" y="10486"/>
                    </a:cubicBezTo>
                    <a:cubicBezTo>
                      <a:pt x="19049" y="10449"/>
                      <a:pt x="18963" y="10461"/>
                      <a:pt x="18988" y="10436"/>
                    </a:cubicBezTo>
                    <a:cubicBezTo>
                      <a:pt x="19013" y="10399"/>
                      <a:pt x="19148" y="10276"/>
                      <a:pt x="19099" y="10276"/>
                    </a:cubicBezTo>
                    <a:cubicBezTo>
                      <a:pt x="19013" y="10313"/>
                      <a:pt x="18926" y="10350"/>
                      <a:pt x="18865" y="10412"/>
                    </a:cubicBezTo>
                    <a:cubicBezTo>
                      <a:pt x="18803" y="10449"/>
                      <a:pt x="18741" y="10473"/>
                      <a:pt x="18680" y="10498"/>
                    </a:cubicBezTo>
                    <a:cubicBezTo>
                      <a:pt x="18648" y="10519"/>
                      <a:pt x="18616" y="10577"/>
                      <a:pt x="18553" y="10577"/>
                    </a:cubicBezTo>
                    <a:cubicBezTo>
                      <a:pt x="18543" y="10577"/>
                      <a:pt x="18532" y="10575"/>
                      <a:pt x="18520" y="10572"/>
                    </a:cubicBezTo>
                    <a:cubicBezTo>
                      <a:pt x="18433" y="10560"/>
                      <a:pt x="18421" y="10473"/>
                      <a:pt x="18372" y="10473"/>
                    </a:cubicBezTo>
                    <a:cubicBezTo>
                      <a:pt x="18335" y="10483"/>
                      <a:pt x="18241" y="10527"/>
                      <a:pt x="18187" y="10527"/>
                    </a:cubicBezTo>
                    <a:cubicBezTo>
                      <a:pt x="18170" y="10527"/>
                      <a:pt x="18156" y="10522"/>
                      <a:pt x="18150" y="10510"/>
                    </a:cubicBezTo>
                    <a:cubicBezTo>
                      <a:pt x="18138" y="10473"/>
                      <a:pt x="18372" y="10276"/>
                      <a:pt x="18470" y="10215"/>
                    </a:cubicBezTo>
                    <a:lnTo>
                      <a:pt x="18668" y="10104"/>
                    </a:lnTo>
                    <a:cubicBezTo>
                      <a:pt x="18717" y="10079"/>
                      <a:pt x="18766" y="10042"/>
                      <a:pt x="18815" y="9993"/>
                    </a:cubicBezTo>
                    <a:cubicBezTo>
                      <a:pt x="18865" y="9931"/>
                      <a:pt x="18889" y="9943"/>
                      <a:pt x="18939" y="9894"/>
                    </a:cubicBezTo>
                    <a:cubicBezTo>
                      <a:pt x="18993" y="9851"/>
                      <a:pt x="19057" y="9740"/>
                      <a:pt x="19080" y="9740"/>
                    </a:cubicBezTo>
                    <a:close/>
                    <a:moveTo>
                      <a:pt x="21181" y="11890"/>
                    </a:moveTo>
                    <a:cubicBezTo>
                      <a:pt x="21206" y="11890"/>
                      <a:pt x="21218" y="11890"/>
                      <a:pt x="21218" y="11903"/>
                    </a:cubicBezTo>
                    <a:cubicBezTo>
                      <a:pt x="21169" y="12038"/>
                      <a:pt x="20898" y="12149"/>
                      <a:pt x="20725" y="12260"/>
                    </a:cubicBezTo>
                    <a:cubicBezTo>
                      <a:pt x="20640" y="12311"/>
                      <a:pt x="20537" y="12338"/>
                      <a:pt x="20433" y="12338"/>
                    </a:cubicBezTo>
                    <a:cubicBezTo>
                      <a:pt x="20387" y="12338"/>
                      <a:pt x="20340" y="12333"/>
                      <a:pt x="20294" y="12321"/>
                    </a:cubicBezTo>
                    <a:cubicBezTo>
                      <a:pt x="20195" y="12272"/>
                      <a:pt x="20134" y="12223"/>
                      <a:pt x="20146" y="12174"/>
                    </a:cubicBezTo>
                    <a:cubicBezTo>
                      <a:pt x="20167" y="12132"/>
                      <a:pt x="20265" y="12039"/>
                      <a:pt x="20282" y="12039"/>
                    </a:cubicBezTo>
                    <a:cubicBezTo>
                      <a:pt x="20285" y="12039"/>
                      <a:pt x="20286" y="12042"/>
                      <a:pt x="20282" y="12050"/>
                    </a:cubicBezTo>
                    <a:cubicBezTo>
                      <a:pt x="20257" y="12063"/>
                      <a:pt x="20257" y="12087"/>
                      <a:pt x="20269" y="12112"/>
                    </a:cubicBezTo>
                    <a:cubicBezTo>
                      <a:pt x="20282" y="12149"/>
                      <a:pt x="20306" y="12174"/>
                      <a:pt x="20331" y="12186"/>
                    </a:cubicBezTo>
                    <a:cubicBezTo>
                      <a:pt x="20337" y="12188"/>
                      <a:pt x="20343" y="12190"/>
                      <a:pt x="20349" y="12190"/>
                    </a:cubicBezTo>
                    <a:cubicBezTo>
                      <a:pt x="20441" y="12190"/>
                      <a:pt x="20604" y="11963"/>
                      <a:pt x="20639" y="11952"/>
                    </a:cubicBezTo>
                    <a:cubicBezTo>
                      <a:pt x="20644" y="11950"/>
                      <a:pt x="20650" y="11949"/>
                      <a:pt x="20656" y="11949"/>
                    </a:cubicBezTo>
                    <a:cubicBezTo>
                      <a:pt x="20697" y="11949"/>
                      <a:pt x="20760" y="11978"/>
                      <a:pt x="20824" y="11989"/>
                    </a:cubicBezTo>
                    <a:cubicBezTo>
                      <a:pt x="20832" y="11992"/>
                      <a:pt x="20840" y="11993"/>
                      <a:pt x="20847" y="11993"/>
                    </a:cubicBezTo>
                    <a:cubicBezTo>
                      <a:pt x="20909" y="11993"/>
                      <a:pt x="20952" y="11914"/>
                      <a:pt x="20996" y="11903"/>
                    </a:cubicBezTo>
                    <a:cubicBezTo>
                      <a:pt x="21058" y="11890"/>
                      <a:pt x="21119" y="11890"/>
                      <a:pt x="21181" y="11890"/>
                    </a:cubicBezTo>
                    <a:close/>
                    <a:moveTo>
                      <a:pt x="17460" y="0"/>
                    </a:moveTo>
                    <a:cubicBezTo>
                      <a:pt x="17411" y="0"/>
                      <a:pt x="17325" y="0"/>
                      <a:pt x="17325" y="62"/>
                    </a:cubicBezTo>
                    <a:cubicBezTo>
                      <a:pt x="17325" y="111"/>
                      <a:pt x="17337" y="123"/>
                      <a:pt x="17300" y="123"/>
                    </a:cubicBezTo>
                    <a:cubicBezTo>
                      <a:pt x="17251" y="123"/>
                      <a:pt x="17152" y="185"/>
                      <a:pt x="17251" y="185"/>
                    </a:cubicBezTo>
                    <a:cubicBezTo>
                      <a:pt x="17349" y="185"/>
                      <a:pt x="17374" y="222"/>
                      <a:pt x="17337" y="222"/>
                    </a:cubicBezTo>
                    <a:cubicBezTo>
                      <a:pt x="17300" y="222"/>
                      <a:pt x="17312" y="234"/>
                      <a:pt x="17300" y="259"/>
                    </a:cubicBezTo>
                    <a:cubicBezTo>
                      <a:pt x="17291" y="277"/>
                      <a:pt x="17269" y="288"/>
                      <a:pt x="17243" y="288"/>
                    </a:cubicBezTo>
                    <a:cubicBezTo>
                      <a:pt x="17233" y="288"/>
                      <a:pt x="17224" y="287"/>
                      <a:pt x="17214" y="283"/>
                    </a:cubicBezTo>
                    <a:cubicBezTo>
                      <a:pt x="17194" y="270"/>
                      <a:pt x="17175" y="254"/>
                      <a:pt x="17153" y="254"/>
                    </a:cubicBezTo>
                    <a:cubicBezTo>
                      <a:pt x="17134" y="254"/>
                      <a:pt x="17114" y="267"/>
                      <a:pt x="17090" y="308"/>
                    </a:cubicBezTo>
                    <a:cubicBezTo>
                      <a:pt x="17029" y="407"/>
                      <a:pt x="17004" y="505"/>
                      <a:pt x="17029" y="530"/>
                    </a:cubicBezTo>
                    <a:cubicBezTo>
                      <a:pt x="17078" y="567"/>
                      <a:pt x="17127" y="592"/>
                      <a:pt x="17177" y="616"/>
                    </a:cubicBezTo>
                    <a:cubicBezTo>
                      <a:pt x="17189" y="628"/>
                      <a:pt x="17189" y="628"/>
                      <a:pt x="17127" y="653"/>
                    </a:cubicBezTo>
                    <a:cubicBezTo>
                      <a:pt x="17078" y="690"/>
                      <a:pt x="17041" y="752"/>
                      <a:pt x="17041" y="826"/>
                    </a:cubicBezTo>
                    <a:cubicBezTo>
                      <a:pt x="17078" y="924"/>
                      <a:pt x="17152" y="1010"/>
                      <a:pt x="17238" y="1072"/>
                    </a:cubicBezTo>
                    <a:cubicBezTo>
                      <a:pt x="17273" y="1072"/>
                      <a:pt x="17330" y="1159"/>
                      <a:pt x="17377" y="1159"/>
                    </a:cubicBezTo>
                    <a:cubicBezTo>
                      <a:pt x="17380" y="1159"/>
                      <a:pt x="17383" y="1159"/>
                      <a:pt x="17386" y="1158"/>
                    </a:cubicBezTo>
                    <a:cubicBezTo>
                      <a:pt x="17422" y="1149"/>
                      <a:pt x="17445" y="1120"/>
                      <a:pt x="17475" y="1120"/>
                    </a:cubicBezTo>
                    <a:cubicBezTo>
                      <a:pt x="17485" y="1120"/>
                      <a:pt x="17496" y="1124"/>
                      <a:pt x="17509" y="1134"/>
                    </a:cubicBezTo>
                    <a:cubicBezTo>
                      <a:pt x="17546" y="1183"/>
                      <a:pt x="17583" y="1220"/>
                      <a:pt x="17633" y="1245"/>
                    </a:cubicBezTo>
                    <a:cubicBezTo>
                      <a:pt x="17694" y="1257"/>
                      <a:pt x="17706" y="1282"/>
                      <a:pt x="17645" y="1294"/>
                    </a:cubicBezTo>
                    <a:cubicBezTo>
                      <a:pt x="17596" y="1294"/>
                      <a:pt x="17583" y="1294"/>
                      <a:pt x="17583" y="1343"/>
                    </a:cubicBezTo>
                    <a:cubicBezTo>
                      <a:pt x="17608" y="1392"/>
                      <a:pt x="17583" y="1442"/>
                      <a:pt x="17546" y="1454"/>
                    </a:cubicBezTo>
                    <a:cubicBezTo>
                      <a:pt x="17511" y="1478"/>
                      <a:pt x="17487" y="1603"/>
                      <a:pt x="17539" y="1603"/>
                    </a:cubicBezTo>
                    <a:cubicBezTo>
                      <a:pt x="17541" y="1603"/>
                      <a:pt x="17544" y="1602"/>
                      <a:pt x="17546" y="1602"/>
                    </a:cubicBezTo>
                    <a:cubicBezTo>
                      <a:pt x="17608" y="1590"/>
                      <a:pt x="17670" y="1565"/>
                      <a:pt x="17657" y="1516"/>
                    </a:cubicBezTo>
                    <a:cubicBezTo>
                      <a:pt x="17649" y="1474"/>
                      <a:pt x="17680" y="1449"/>
                      <a:pt x="17705" y="1449"/>
                    </a:cubicBezTo>
                    <a:cubicBezTo>
                      <a:pt x="17717" y="1449"/>
                      <a:pt x="17727" y="1454"/>
                      <a:pt x="17731" y="1466"/>
                    </a:cubicBezTo>
                    <a:cubicBezTo>
                      <a:pt x="17756" y="1516"/>
                      <a:pt x="17731" y="1651"/>
                      <a:pt x="17694" y="1688"/>
                    </a:cubicBezTo>
                    <a:cubicBezTo>
                      <a:pt x="17645" y="1713"/>
                      <a:pt x="17583" y="1750"/>
                      <a:pt x="17571" y="1799"/>
                    </a:cubicBezTo>
                    <a:cubicBezTo>
                      <a:pt x="17571" y="1848"/>
                      <a:pt x="17522" y="1885"/>
                      <a:pt x="17472" y="1885"/>
                    </a:cubicBezTo>
                    <a:cubicBezTo>
                      <a:pt x="17423" y="1898"/>
                      <a:pt x="17300" y="1910"/>
                      <a:pt x="17288" y="1984"/>
                    </a:cubicBezTo>
                    <a:cubicBezTo>
                      <a:pt x="17288" y="2045"/>
                      <a:pt x="17226" y="2045"/>
                      <a:pt x="17251" y="2070"/>
                    </a:cubicBezTo>
                    <a:cubicBezTo>
                      <a:pt x="17288" y="2107"/>
                      <a:pt x="17349" y="2169"/>
                      <a:pt x="17349" y="2230"/>
                    </a:cubicBezTo>
                    <a:cubicBezTo>
                      <a:pt x="17349" y="2279"/>
                      <a:pt x="17349" y="2312"/>
                      <a:pt x="17319" y="2312"/>
                    </a:cubicBezTo>
                    <a:cubicBezTo>
                      <a:pt x="17311" y="2312"/>
                      <a:pt x="17301" y="2309"/>
                      <a:pt x="17288" y="2304"/>
                    </a:cubicBezTo>
                    <a:cubicBezTo>
                      <a:pt x="17249" y="2275"/>
                      <a:pt x="17248" y="2231"/>
                      <a:pt x="17232" y="2231"/>
                    </a:cubicBezTo>
                    <a:cubicBezTo>
                      <a:pt x="17227" y="2231"/>
                      <a:pt x="17222" y="2235"/>
                      <a:pt x="17214" y="2243"/>
                    </a:cubicBezTo>
                    <a:cubicBezTo>
                      <a:pt x="17192" y="2264"/>
                      <a:pt x="17179" y="2277"/>
                      <a:pt x="17164" y="2277"/>
                    </a:cubicBezTo>
                    <a:cubicBezTo>
                      <a:pt x="17154" y="2277"/>
                      <a:pt x="17143" y="2270"/>
                      <a:pt x="17127" y="2255"/>
                    </a:cubicBezTo>
                    <a:cubicBezTo>
                      <a:pt x="17090" y="2218"/>
                      <a:pt x="17016" y="2193"/>
                      <a:pt x="17066" y="2132"/>
                    </a:cubicBezTo>
                    <a:cubicBezTo>
                      <a:pt x="17090" y="2095"/>
                      <a:pt x="17115" y="2033"/>
                      <a:pt x="17115" y="1984"/>
                    </a:cubicBezTo>
                    <a:cubicBezTo>
                      <a:pt x="17115" y="1935"/>
                      <a:pt x="17152" y="1885"/>
                      <a:pt x="17152" y="1848"/>
                    </a:cubicBezTo>
                    <a:cubicBezTo>
                      <a:pt x="17152" y="1835"/>
                      <a:pt x="17148" y="1825"/>
                      <a:pt x="17139" y="1825"/>
                    </a:cubicBezTo>
                    <a:cubicBezTo>
                      <a:pt x="17131" y="1825"/>
                      <a:pt x="17119" y="1832"/>
                      <a:pt x="17103" y="1848"/>
                    </a:cubicBezTo>
                    <a:cubicBezTo>
                      <a:pt x="17079" y="1872"/>
                      <a:pt x="17060" y="1891"/>
                      <a:pt x="17043" y="1891"/>
                    </a:cubicBezTo>
                    <a:cubicBezTo>
                      <a:pt x="17034" y="1891"/>
                      <a:pt x="17025" y="1886"/>
                      <a:pt x="17016" y="1873"/>
                    </a:cubicBezTo>
                    <a:cubicBezTo>
                      <a:pt x="17004" y="1824"/>
                      <a:pt x="16955" y="1836"/>
                      <a:pt x="16918" y="1787"/>
                    </a:cubicBezTo>
                    <a:cubicBezTo>
                      <a:pt x="16881" y="1737"/>
                      <a:pt x="16819" y="1700"/>
                      <a:pt x="16758" y="1688"/>
                    </a:cubicBezTo>
                    <a:cubicBezTo>
                      <a:pt x="16721" y="1688"/>
                      <a:pt x="16708" y="1762"/>
                      <a:pt x="16659" y="1762"/>
                    </a:cubicBezTo>
                    <a:cubicBezTo>
                      <a:pt x="16635" y="1762"/>
                      <a:pt x="16610" y="1750"/>
                      <a:pt x="16573" y="1737"/>
                    </a:cubicBezTo>
                    <a:cubicBezTo>
                      <a:pt x="16570" y="1734"/>
                      <a:pt x="16566" y="1733"/>
                      <a:pt x="16562" y="1733"/>
                    </a:cubicBezTo>
                    <a:cubicBezTo>
                      <a:pt x="16550" y="1733"/>
                      <a:pt x="16536" y="1747"/>
                      <a:pt x="16536" y="1774"/>
                    </a:cubicBezTo>
                    <a:cubicBezTo>
                      <a:pt x="16548" y="1824"/>
                      <a:pt x="16573" y="1799"/>
                      <a:pt x="16585" y="1848"/>
                    </a:cubicBezTo>
                    <a:cubicBezTo>
                      <a:pt x="16598" y="1910"/>
                      <a:pt x="16647" y="1947"/>
                      <a:pt x="16708" y="1947"/>
                    </a:cubicBezTo>
                    <a:cubicBezTo>
                      <a:pt x="16782" y="1947"/>
                      <a:pt x="16844" y="1972"/>
                      <a:pt x="16881" y="2033"/>
                    </a:cubicBezTo>
                    <a:cubicBezTo>
                      <a:pt x="16893" y="2082"/>
                      <a:pt x="16930" y="2132"/>
                      <a:pt x="16844" y="2132"/>
                    </a:cubicBezTo>
                    <a:cubicBezTo>
                      <a:pt x="16758" y="2132"/>
                      <a:pt x="16671" y="2008"/>
                      <a:pt x="16622" y="1984"/>
                    </a:cubicBezTo>
                    <a:cubicBezTo>
                      <a:pt x="16601" y="1968"/>
                      <a:pt x="16589" y="1959"/>
                      <a:pt x="16577" y="1959"/>
                    </a:cubicBezTo>
                    <a:cubicBezTo>
                      <a:pt x="16561" y="1959"/>
                      <a:pt x="16546" y="1974"/>
                      <a:pt x="16511" y="2008"/>
                    </a:cubicBezTo>
                    <a:cubicBezTo>
                      <a:pt x="16487" y="2028"/>
                      <a:pt x="16466" y="2034"/>
                      <a:pt x="16444" y="2034"/>
                    </a:cubicBezTo>
                    <a:cubicBezTo>
                      <a:pt x="16410" y="2034"/>
                      <a:pt x="16373" y="2021"/>
                      <a:pt x="16314" y="2021"/>
                    </a:cubicBezTo>
                    <a:cubicBezTo>
                      <a:pt x="16303" y="2019"/>
                      <a:pt x="16291" y="2019"/>
                      <a:pt x="16277" y="2019"/>
                    </a:cubicBezTo>
                    <a:cubicBezTo>
                      <a:pt x="16170" y="2019"/>
                      <a:pt x="15995" y="2058"/>
                      <a:pt x="15908" y="2058"/>
                    </a:cubicBezTo>
                    <a:cubicBezTo>
                      <a:pt x="15797" y="2058"/>
                      <a:pt x="15686" y="2045"/>
                      <a:pt x="15575" y="1996"/>
                    </a:cubicBezTo>
                    <a:cubicBezTo>
                      <a:pt x="15427" y="1922"/>
                      <a:pt x="15267" y="1922"/>
                      <a:pt x="15205" y="1885"/>
                    </a:cubicBezTo>
                    <a:cubicBezTo>
                      <a:pt x="15144" y="1848"/>
                      <a:pt x="14983" y="1836"/>
                      <a:pt x="14946" y="1750"/>
                    </a:cubicBezTo>
                    <a:cubicBezTo>
                      <a:pt x="14910" y="1663"/>
                      <a:pt x="14922" y="1540"/>
                      <a:pt x="14811" y="1516"/>
                    </a:cubicBezTo>
                    <a:cubicBezTo>
                      <a:pt x="14688" y="1528"/>
                      <a:pt x="14565" y="1553"/>
                      <a:pt x="14441" y="1602"/>
                    </a:cubicBezTo>
                    <a:cubicBezTo>
                      <a:pt x="14343" y="1614"/>
                      <a:pt x="14256" y="1627"/>
                      <a:pt x="14220" y="1676"/>
                    </a:cubicBezTo>
                    <a:cubicBezTo>
                      <a:pt x="14183" y="1725"/>
                      <a:pt x="14146" y="1762"/>
                      <a:pt x="14146" y="1787"/>
                    </a:cubicBezTo>
                    <a:cubicBezTo>
                      <a:pt x="14146" y="1811"/>
                      <a:pt x="14244" y="1811"/>
                      <a:pt x="14306" y="1836"/>
                    </a:cubicBezTo>
                    <a:cubicBezTo>
                      <a:pt x="14348" y="1844"/>
                      <a:pt x="14367" y="1870"/>
                      <a:pt x="14375" y="1870"/>
                    </a:cubicBezTo>
                    <a:cubicBezTo>
                      <a:pt x="14378" y="1870"/>
                      <a:pt x="14380" y="1864"/>
                      <a:pt x="14380" y="1848"/>
                    </a:cubicBezTo>
                    <a:cubicBezTo>
                      <a:pt x="14380" y="1804"/>
                      <a:pt x="14380" y="1760"/>
                      <a:pt x="14406" y="1760"/>
                    </a:cubicBezTo>
                    <a:cubicBezTo>
                      <a:pt x="14409" y="1760"/>
                      <a:pt x="14413" y="1761"/>
                      <a:pt x="14417" y="1762"/>
                    </a:cubicBezTo>
                    <a:cubicBezTo>
                      <a:pt x="14455" y="1772"/>
                      <a:pt x="14463" y="1811"/>
                      <a:pt x="14494" y="1811"/>
                    </a:cubicBezTo>
                    <a:cubicBezTo>
                      <a:pt x="14503" y="1811"/>
                      <a:pt x="14514" y="1807"/>
                      <a:pt x="14528" y="1799"/>
                    </a:cubicBezTo>
                    <a:cubicBezTo>
                      <a:pt x="14589" y="1750"/>
                      <a:pt x="14638" y="1713"/>
                      <a:pt x="14712" y="1676"/>
                    </a:cubicBezTo>
                    <a:cubicBezTo>
                      <a:pt x="14759" y="1656"/>
                      <a:pt x="14805" y="1643"/>
                      <a:pt x="14832" y="1643"/>
                    </a:cubicBezTo>
                    <a:cubicBezTo>
                      <a:pt x="14856" y="1643"/>
                      <a:pt x="14865" y="1653"/>
                      <a:pt x="14848" y="1676"/>
                    </a:cubicBezTo>
                    <a:cubicBezTo>
                      <a:pt x="14799" y="1737"/>
                      <a:pt x="14725" y="1750"/>
                      <a:pt x="14688" y="1811"/>
                    </a:cubicBezTo>
                    <a:cubicBezTo>
                      <a:pt x="14656" y="1854"/>
                      <a:pt x="14605" y="1888"/>
                      <a:pt x="14560" y="1888"/>
                    </a:cubicBezTo>
                    <a:cubicBezTo>
                      <a:pt x="14553" y="1888"/>
                      <a:pt x="14546" y="1887"/>
                      <a:pt x="14540" y="1885"/>
                    </a:cubicBezTo>
                    <a:cubicBezTo>
                      <a:pt x="14491" y="1898"/>
                      <a:pt x="14441" y="1910"/>
                      <a:pt x="14392" y="1935"/>
                    </a:cubicBezTo>
                    <a:cubicBezTo>
                      <a:pt x="14355" y="1972"/>
                      <a:pt x="14318" y="1996"/>
                      <a:pt x="14343" y="2070"/>
                    </a:cubicBezTo>
                    <a:cubicBezTo>
                      <a:pt x="14351" y="2091"/>
                      <a:pt x="14362" y="2095"/>
                      <a:pt x="14373" y="2095"/>
                    </a:cubicBezTo>
                    <a:cubicBezTo>
                      <a:pt x="14380" y="2095"/>
                      <a:pt x="14387" y="2093"/>
                      <a:pt x="14394" y="2093"/>
                    </a:cubicBezTo>
                    <a:cubicBezTo>
                      <a:pt x="14407" y="2093"/>
                      <a:pt x="14417" y="2100"/>
                      <a:pt x="14417" y="2144"/>
                    </a:cubicBezTo>
                    <a:cubicBezTo>
                      <a:pt x="14429" y="2243"/>
                      <a:pt x="14380" y="2280"/>
                      <a:pt x="14441" y="2317"/>
                    </a:cubicBezTo>
                    <a:cubicBezTo>
                      <a:pt x="14503" y="2366"/>
                      <a:pt x="14491" y="2341"/>
                      <a:pt x="14515" y="2403"/>
                    </a:cubicBezTo>
                    <a:cubicBezTo>
                      <a:pt x="14542" y="2457"/>
                      <a:pt x="14530" y="2491"/>
                      <a:pt x="14507" y="2491"/>
                    </a:cubicBezTo>
                    <a:cubicBezTo>
                      <a:pt x="14498" y="2491"/>
                      <a:pt x="14488" y="2487"/>
                      <a:pt x="14478" y="2477"/>
                    </a:cubicBezTo>
                    <a:cubicBezTo>
                      <a:pt x="14440" y="2448"/>
                      <a:pt x="14417" y="2419"/>
                      <a:pt x="14408" y="2419"/>
                    </a:cubicBezTo>
                    <a:cubicBezTo>
                      <a:pt x="14406" y="2419"/>
                      <a:pt x="14404" y="2422"/>
                      <a:pt x="14404" y="2427"/>
                    </a:cubicBezTo>
                    <a:cubicBezTo>
                      <a:pt x="14392" y="2452"/>
                      <a:pt x="14404" y="2514"/>
                      <a:pt x="14392" y="2526"/>
                    </a:cubicBezTo>
                    <a:cubicBezTo>
                      <a:pt x="14390" y="2530"/>
                      <a:pt x="14387" y="2532"/>
                      <a:pt x="14383" y="2532"/>
                    </a:cubicBezTo>
                    <a:cubicBezTo>
                      <a:pt x="14361" y="2532"/>
                      <a:pt x="14314" y="2483"/>
                      <a:pt x="14293" y="2452"/>
                    </a:cubicBezTo>
                    <a:cubicBezTo>
                      <a:pt x="14281" y="2427"/>
                      <a:pt x="14256" y="2403"/>
                      <a:pt x="14220" y="2390"/>
                    </a:cubicBezTo>
                    <a:cubicBezTo>
                      <a:pt x="14207" y="2378"/>
                      <a:pt x="14195" y="2366"/>
                      <a:pt x="14244" y="2366"/>
                    </a:cubicBezTo>
                    <a:cubicBezTo>
                      <a:pt x="14293" y="2366"/>
                      <a:pt x="14367" y="2366"/>
                      <a:pt x="14330" y="2304"/>
                    </a:cubicBezTo>
                    <a:cubicBezTo>
                      <a:pt x="14306" y="2243"/>
                      <a:pt x="14256" y="2267"/>
                      <a:pt x="14281" y="2243"/>
                    </a:cubicBezTo>
                    <a:cubicBezTo>
                      <a:pt x="14318" y="2230"/>
                      <a:pt x="14367" y="2243"/>
                      <a:pt x="14343" y="2206"/>
                    </a:cubicBezTo>
                    <a:cubicBezTo>
                      <a:pt x="14316" y="2170"/>
                      <a:pt x="14295" y="2147"/>
                      <a:pt x="14291" y="2147"/>
                    </a:cubicBezTo>
                    <a:cubicBezTo>
                      <a:pt x="14290" y="2147"/>
                      <a:pt x="14290" y="2150"/>
                      <a:pt x="14293" y="2156"/>
                    </a:cubicBezTo>
                    <a:cubicBezTo>
                      <a:pt x="14306" y="2181"/>
                      <a:pt x="14318" y="2230"/>
                      <a:pt x="14269" y="2230"/>
                    </a:cubicBezTo>
                    <a:cubicBezTo>
                      <a:pt x="14232" y="2218"/>
                      <a:pt x="14170" y="2230"/>
                      <a:pt x="14183" y="2206"/>
                    </a:cubicBezTo>
                    <a:cubicBezTo>
                      <a:pt x="14207" y="2181"/>
                      <a:pt x="14269" y="2132"/>
                      <a:pt x="14232" y="2132"/>
                    </a:cubicBezTo>
                    <a:cubicBezTo>
                      <a:pt x="14195" y="2132"/>
                      <a:pt x="14195" y="2156"/>
                      <a:pt x="14158" y="2169"/>
                    </a:cubicBezTo>
                    <a:cubicBezTo>
                      <a:pt x="14125" y="2169"/>
                      <a:pt x="14098" y="2196"/>
                      <a:pt x="14083" y="2196"/>
                    </a:cubicBezTo>
                    <a:cubicBezTo>
                      <a:pt x="14076" y="2196"/>
                      <a:pt x="14072" y="2189"/>
                      <a:pt x="14072" y="2169"/>
                    </a:cubicBezTo>
                    <a:cubicBezTo>
                      <a:pt x="14072" y="2095"/>
                      <a:pt x="14072" y="2058"/>
                      <a:pt x="14047" y="2058"/>
                    </a:cubicBezTo>
                    <a:cubicBezTo>
                      <a:pt x="14010" y="2058"/>
                      <a:pt x="13961" y="2058"/>
                      <a:pt x="13924" y="2033"/>
                    </a:cubicBezTo>
                    <a:cubicBezTo>
                      <a:pt x="13889" y="2010"/>
                      <a:pt x="13865" y="1921"/>
                      <a:pt x="13832" y="1921"/>
                    </a:cubicBezTo>
                    <a:cubicBezTo>
                      <a:pt x="13830" y="1921"/>
                      <a:pt x="13827" y="1921"/>
                      <a:pt x="13825" y="1922"/>
                    </a:cubicBezTo>
                    <a:cubicBezTo>
                      <a:pt x="13788" y="1935"/>
                      <a:pt x="13677" y="2045"/>
                      <a:pt x="13640" y="2058"/>
                    </a:cubicBezTo>
                    <a:cubicBezTo>
                      <a:pt x="13532" y="2067"/>
                      <a:pt x="13424" y="2071"/>
                      <a:pt x="13316" y="2071"/>
                    </a:cubicBezTo>
                    <a:cubicBezTo>
                      <a:pt x="13141" y="2071"/>
                      <a:pt x="12965" y="2061"/>
                      <a:pt x="12790" y="2045"/>
                    </a:cubicBezTo>
                    <a:cubicBezTo>
                      <a:pt x="12679" y="1996"/>
                      <a:pt x="12482" y="2045"/>
                      <a:pt x="12581" y="1972"/>
                    </a:cubicBezTo>
                    <a:cubicBezTo>
                      <a:pt x="12686" y="1901"/>
                      <a:pt x="12714" y="1798"/>
                      <a:pt x="12779" y="1798"/>
                    </a:cubicBezTo>
                    <a:cubicBezTo>
                      <a:pt x="12783" y="1798"/>
                      <a:pt x="12786" y="1798"/>
                      <a:pt x="12790" y="1799"/>
                    </a:cubicBezTo>
                    <a:cubicBezTo>
                      <a:pt x="12815" y="1807"/>
                      <a:pt x="12845" y="1813"/>
                      <a:pt x="12870" y="1813"/>
                    </a:cubicBezTo>
                    <a:cubicBezTo>
                      <a:pt x="12920" y="1813"/>
                      <a:pt x="12950" y="1791"/>
                      <a:pt x="12876" y="1725"/>
                    </a:cubicBezTo>
                    <a:cubicBezTo>
                      <a:pt x="12778" y="1627"/>
                      <a:pt x="12753" y="1516"/>
                      <a:pt x="12630" y="1516"/>
                    </a:cubicBezTo>
                    <a:cubicBezTo>
                      <a:pt x="12535" y="1506"/>
                      <a:pt x="12491" y="1467"/>
                      <a:pt x="12459" y="1467"/>
                    </a:cubicBezTo>
                    <a:cubicBezTo>
                      <a:pt x="12450" y="1467"/>
                      <a:pt x="12441" y="1470"/>
                      <a:pt x="12433" y="1479"/>
                    </a:cubicBezTo>
                    <a:cubicBezTo>
                      <a:pt x="12396" y="1516"/>
                      <a:pt x="12445" y="1540"/>
                      <a:pt x="12347" y="1540"/>
                    </a:cubicBezTo>
                    <a:cubicBezTo>
                      <a:pt x="12248" y="1540"/>
                      <a:pt x="12273" y="1516"/>
                      <a:pt x="12211" y="1503"/>
                    </a:cubicBezTo>
                    <a:cubicBezTo>
                      <a:pt x="12063" y="1466"/>
                      <a:pt x="11928" y="1429"/>
                      <a:pt x="11780" y="1368"/>
                    </a:cubicBezTo>
                    <a:cubicBezTo>
                      <a:pt x="11694" y="1318"/>
                      <a:pt x="11583" y="1355"/>
                      <a:pt x="11496" y="1318"/>
                    </a:cubicBezTo>
                    <a:cubicBezTo>
                      <a:pt x="11410" y="1269"/>
                      <a:pt x="11238" y="1109"/>
                      <a:pt x="11152" y="1084"/>
                    </a:cubicBezTo>
                    <a:cubicBezTo>
                      <a:pt x="11075" y="1069"/>
                      <a:pt x="10994" y="1059"/>
                      <a:pt x="10915" y="1059"/>
                    </a:cubicBezTo>
                    <a:cubicBezTo>
                      <a:pt x="10865" y="1059"/>
                      <a:pt x="10817" y="1063"/>
                      <a:pt x="10770" y="1072"/>
                    </a:cubicBezTo>
                    <a:cubicBezTo>
                      <a:pt x="10720" y="1097"/>
                      <a:pt x="10659" y="1257"/>
                      <a:pt x="10609" y="1269"/>
                    </a:cubicBezTo>
                    <a:cubicBezTo>
                      <a:pt x="10591" y="1275"/>
                      <a:pt x="10539" y="1282"/>
                      <a:pt x="10492" y="1282"/>
                    </a:cubicBezTo>
                    <a:cubicBezTo>
                      <a:pt x="10446" y="1282"/>
                      <a:pt x="10406" y="1275"/>
                      <a:pt x="10412" y="1257"/>
                    </a:cubicBezTo>
                    <a:cubicBezTo>
                      <a:pt x="10412" y="1208"/>
                      <a:pt x="10560" y="1109"/>
                      <a:pt x="10498" y="1109"/>
                    </a:cubicBezTo>
                    <a:cubicBezTo>
                      <a:pt x="10478" y="1105"/>
                      <a:pt x="10459" y="1105"/>
                      <a:pt x="10442" y="1105"/>
                    </a:cubicBezTo>
                    <a:cubicBezTo>
                      <a:pt x="10409" y="1105"/>
                      <a:pt x="10388" y="1105"/>
                      <a:pt x="10388" y="1072"/>
                    </a:cubicBezTo>
                    <a:cubicBezTo>
                      <a:pt x="10399" y="1025"/>
                      <a:pt x="10388" y="874"/>
                      <a:pt x="10377" y="874"/>
                    </a:cubicBezTo>
                    <a:cubicBezTo>
                      <a:pt x="10376" y="874"/>
                      <a:pt x="10376" y="874"/>
                      <a:pt x="10375" y="875"/>
                    </a:cubicBezTo>
                    <a:cubicBezTo>
                      <a:pt x="10351" y="900"/>
                      <a:pt x="10314" y="924"/>
                      <a:pt x="10277" y="924"/>
                    </a:cubicBezTo>
                    <a:cubicBezTo>
                      <a:pt x="10252" y="924"/>
                      <a:pt x="10190" y="961"/>
                      <a:pt x="10190" y="998"/>
                    </a:cubicBezTo>
                    <a:cubicBezTo>
                      <a:pt x="10193" y="1003"/>
                      <a:pt x="10194" y="1005"/>
                      <a:pt x="10195" y="1005"/>
                    </a:cubicBezTo>
                    <a:cubicBezTo>
                      <a:pt x="10200" y="1005"/>
                      <a:pt x="10198" y="971"/>
                      <a:pt x="10227" y="961"/>
                    </a:cubicBezTo>
                    <a:cubicBezTo>
                      <a:pt x="10242" y="961"/>
                      <a:pt x="10259" y="959"/>
                      <a:pt x="10272" y="959"/>
                    </a:cubicBezTo>
                    <a:cubicBezTo>
                      <a:pt x="10292" y="959"/>
                      <a:pt x="10304" y="964"/>
                      <a:pt x="10289" y="986"/>
                    </a:cubicBezTo>
                    <a:cubicBezTo>
                      <a:pt x="10277" y="1023"/>
                      <a:pt x="10203" y="1072"/>
                      <a:pt x="10227" y="1072"/>
                    </a:cubicBezTo>
                    <a:cubicBezTo>
                      <a:pt x="10252" y="1084"/>
                      <a:pt x="10326" y="1109"/>
                      <a:pt x="10301" y="1109"/>
                    </a:cubicBezTo>
                    <a:cubicBezTo>
                      <a:pt x="10277" y="1109"/>
                      <a:pt x="10190" y="1109"/>
                      <a:pt x="10190" y="1158"/>
                    </a:cubicBezTo>
                    <a:cubicBezTo>
                      <a:pt x="10190" y="1208"/>
                      <a:pt x="10166" y="1294"/>
                      <a:pt x="10129" y="1294"/>
                    </a:cubicBezTo>
                    <a:cubicBezTo>
                      <a:pt x="10104" y="1282"/>
                      <a:pt x="9895" y="1183"/>
                      <a:pt x="9882" y="1121"/>
                    </a:cubicBezTo>
                    <a:cubicBezTo>
                      <a:pt x="9858" y="1035"/>
                      <a:pt x="9821" y="937"/>
                      <a:pt x="9772" y="863"/>
                    </a:cubicBezTo>
                    <a:cubicBezTo>
                      <a:pt x="9685" y="776"/>
                      <a:pt x="9599" y="715"/>
                      <a:pt x="9500" y="653"/>
                    </a:cubicBezTo>
                    <a:cubicBezTo>
                      <a:pt x="9463" y="653"/>
                      <a:pt x="9463" y="690"/>
                      <a:pt x="9513" y="739"/>
                    </a:cubicBezTo>
                    <a:cubicBezTo>
                      <a:pt x="9562" y="801"/>
                      <a:pt x="9648" y="850"/>
                      <a:pt x="9648" y="863"/>
                    </a:cubicBezTo>
                    <a:cubicBezTo>
                      <a:pt x="9652" y="867"/>
                      <a:pt x="9644" y="868"/>
                      <a:pt x="9631" y="868"/>
                    </a:cubicBezTo>
                    <a:cubicBezTo>
                      <a:pt x="9604" y="868"/>
                      <a:pt x="9558" y="863"/>
                      <a:pt x="9550" y="863"/>
                    </a:cubicBezTo>
                    <a:cubicBezTo>
                      <a:pt x="9525" y="863"/>
                      <a:pt x="9451" y="887"/>
                      <a:pt x="9451" y="924"/>
                    </a:cubicBezTo>
                    <a:cubicBezTo>
                      <a:pt x="9439" y="961"/>
                      <a:pt x="9463" y="1023"/>
                      <a:pt x="9427" y="1023"/>
                    </a:cubicBezTo>
                    <a:cubicBezTo>
                      <a:pt x="9393" y="1034"/>
                      <a:pt x="9320" y="1125"/>
                      <a:pt x="9288" y="1125"/>
                    </a:cubicBezTo>
                    <a:cubicBezTo>
                      <a:pt x="9284" y="1125"/>
                      <a:pt x="9281" y="1124"/>
                      <a:pt x="9279" y="1121"/>
                    </a:cubicBezTo>
                    <a:cubicBezTo>
                      <a:pt x="9246" y="1111"/>
                      <a:pt x="9290" y="1043"/>
                      <a:pt x="9284" y="1043"/>
                    </a:cubicBezTo>
                    <a:cubicBezTo>
                      <a:pt x="9283" y="1043"/>
                      <a:pt x="9282" y="1044"/>
                      <a:pt x="9279" y="1047"/>
                    </a:cubicBezTo>
                    <a:cubicBezTo>
                      <a:pt x="9242" y="1072"/>
                      <a:pt x="9106" y="1060"/>
                      <a:pt x="9069" y="1097"/>
                    </a:cubicBezTo>
                    <a:cubicBezTo>
                      <a:pt x="9008" y="1158"/>
                      <a:pt x="8946" y="1232"/>
                      <a:pt x="8897" y="1306"/>
                    </a:cubicBezTo>
                    <a:cubicBezTo>
                      <a:pt x="8865" y="1330"/>
                      <a:pt x="8848" y="1344"/>
                      <a:pt x="8837" y="1344"/>
                    </a:cubicBezTo>
                    <a:cubicBezTo>
                      <a:pt x="8831" y="1344"/>
                      <a:pt x="8827" y="1340"/>
                      <a:pt x="8823" y="1331"/>
                    </a:cubicBezTo>
                    <a:cubicBezTo>
                      <a:pt x="8810" y="1318"/>
                      <a:pt x="8810" y="1269"/>
                      <a:pt x="8798" y="1257"/>
                    </a:cubicBezTo>
                    <a:cubicBezTo>
                      <a:pt x="8798" y="1245"/>
                      <a:pt x="8795" y="1238"/>
                      <a:pt x="8790" y="1238"/>
                    </a:cubicBezTo>
                    <a:cubicBezTo>
                      <a:pt x="8786" y="1238"/>
                      <a:pt x="8780" y="1245"/>
                      <a:pt x="8773" y="1257"/>
                    </a:cubicBezTo>
                    <a:cubicBezTo>
                      <a:pt x="8767" y="1269"/>
                      <a:pt x="8730" y="1269"/>
                      <a:pt x="8692" y="1269"/>
                    </a:cubicBezTo>
                    <a:cubicBezTo>
                      <a:pt x="8653" y="1269"/>
                      <a:pt x="8613" y="1269"/>
                      <a:pt x="8601" y="1282"/>
                    </a:cubicBezTo>
                    <a:cubicBezTo>
                      <a:pt x="8576" y="1318"/>
                      <a:pt x="8576" y="1368"/>
                      <a:pt x="8539" y="1368"/>
                    </a:cubicBezTo>
                    <a:cubicBezTo>
                      <a:pt x="8502" y="1368"/>
                      <a:pt x="8428" y="1442"/>
                      <a:pt x="8404" y="1479"/>
                    </a:cubicBezTo>
                    <a:cubicBezTo>
                      <a:pt x="8367" y="1503"/>
                      <a:pt x="8441" y="1516"/>
                      <a:pt x="8453" y="1540"/>
                    </a:cubicBezTo>
                    <a:cubicBezTo>
                      <a:pt x="8453" y="1577"/>
                      <a:pt x="8367" y="1602"/>
                      <a:pt x="8330" y="1602"/>
                    </a:cubicBezTo>
                    <a:cubicBezTo>
                      <a:pt x="8281" y="1602"/>
                      <a:pt x="8182" y="1590"/>
                      <a:pt x="8244" y="1516"/>
                    </a:cubicBezTo>
                    <a:cubicBezTo>
                      <a:pt x="8293" y="1442"/>
                      <a:pt x="8342" y="1442"/>
                      <a:pt x="8379" y="1405"/>
                    </a:cubicBezTo>
                    <a:cubicBezTo>
                      <a:pt x="8404" y="1368"/>
                      <a:pt x="8453" y="1380"/>
                      <a:pt x="8502" y="1318"/>
                    </a:cubicBezTo>
                    <a:cubicBezTo>
                      <a:pt x="8539" y="1257"/>
                      <a:pt x="8576" y="1195"/>
                      <a:pt x="8638" y="1183"/>
                    </a:cubicBezTo>
                    <a:cubicBezTo>
                      <a:pt x="8675" y="1175"/>
                      <a:pt x="8717" y="1163"/>
                      <a:pt x="8745" y="1163"/>
                    </a:cubicBezTo>
                    <a:cubicBezTo>
                      <a:pt x="8762" y="1163"/>
                      <a:pt x="8773" y="1168"/>
                      <a:pt x="8773" y="1183"/>
                    </a:cubicBezTo>
                    <a:cubicBezTo>
                      <a:pt x="8773" y="1200"/>
                      <a:pt x="8779" y="1209"/>
                      <a:pt x="8787" y="1209"/>
                    </a:cubicBezTo>
                    <a:cubicBezTo>
                      <a:pt x="8796" y="1209"/>
                      <a:pt x="8810" y="1197"/>
                      <a:pt x="8823" y="1171"/>
                    </a:cubicBezTo>
                    <a:cubicBezTo>
                      <a:pt x="8884" y="1097"/>
                      <a:pt x="8958" y="1047"/>
                      <a:pt x="9045" y="1010"/>
                    </a:cubicBezTo>
                    <a:cubicBezTo>
                      <a:pt x="9106" y="973"/>
                      <a:pt x="9168" y="973"/>
                      <a:pt x="9180" y="949"/>
                    </a:cubicBezTo>
                    <a:cubicBezTo>
                      <a:pt x="9180" y="924"/>
                      <a:pt x="9192" y="875"/>
                      <a:pt x="9155" y="875"/>
                    </a:cubicBezTo>
                    <a:cubicBezTo>
                      <a:pt x="9106" y="887"/>
                      <a:pt x="9057" y="900"/>
                      <a:pt x="8995" y="900"/>
                    </a:cubicBezTo>
                    <a:cubicBezTo>
                      <a:pt x="8934" y="900"/>
                      <a:pt x="8872" y="912"/>
                      <a:pt x="8823" y="949"/>
                    </a:cubicBezTo>
                    <a:cubicBezTo>
                      <a:pt x="8798" y="986"/>
                      <a:pt x="8773" y="1035"/>
                      <a:pt x="8712" y="1035"/>
                    </a:cubicBezTo>
                    <a:cubicBezTo>
                      <a:pt x="8638" y="1035"/>
                      <a:pt x="8576" y="1097"/>
                      <a:pt x="8527" y="1097"/>
                    </a:cubicBezTo>
                    <a:cubicBezTo>
                      <a:pt x="8465" y="1097"/>
                      <a:pt x="8404" y="1121"/>
                      <a:pt x="8367" y="1171"/>
                    </a:cubicBezTo>
                    <a:cubicBezTo>
                      <a:pt x="8330" y="1232"/>
                      <a:pt x="8219" y="1257"/>
                      <a:pt x="8194" y="1282"/>
                    </a:cubicBezTo>
                    <a:cubicBezTo>
                      <a:pt x="8172" y="1304"/>
                      <a:pt x="8135" y="1327"/>
                      <a:pt x="8116" y="1327"/>
                    </a:cubicBezTo>
                    <a:cubicBezTo>
                      <a:pt x="8104" y="1327"/>
                      <a:pt x="8099" y="1318"/>
                      <a:pt x="8108" y="1294"/>
                    </a:cubicBezTo>
                    <a:cubicBezTo>
                      <a:pt x="8133" y="1245"/>
                      <a:pt x="8207" y="1220"/>
                      <a:pt x="8157" y="1220"/>
                    </a:cubicBezTo>
                    <a:cubicBezTo>
                      <a:pt x="8108" y="1208"/>
                      <a:pt x="8059" y="1183"/>
                      <a:pt x="8022" y="1146"/>
                    </a:cubicBezTo>
                    <a:cubicBezTo>
                      <a:pt x="8020" y="1142"/>
                      <a:pt x="8018" y="1140"/>
                      <a:pt x="8016" y="1140"/>
                    </a:cubicBezTo>
                    <a:cubicBezTo>
                      <a:pt x="8006" y="1140"/>
                      <a:pt x="7995" y="1185"/>
                      <a:pt x="7985" y="1195"/>
                    </a:cubicBezTo>
                    <a:cubicBezTo>
                      <a:pt x="7948" y="1232"/>
                      <a:pt x="7899" y="1245"/>
                      <a:pt x="7849" y="1257"/>
                    </a:cubicBezTo>
                    <a:cubicBezTo>
                      <a:pt x="7812" y="1257"/>
                      <a:pt x="7763" y="1282"/>
                      <a:pt x="7726" y="1318"/>
                    </a:cubicBezTo>
                    <a:cubicBezTo>
                      <a:pt x="7714" y="1343"/>
                      <a:pt x="7615" y="1355"/>
                      <a:pt x="7640" y="1392"/>
                    </a:cubicBezTo>
                    <a:cubicBezTo>
                      <a:pt x="7652" y="1417"/>
                      <a:pt x="7714" y="1392"/>
                      <a:pt x="7702" y="1429"/>
                    </a:cubicBezTo>
                    <a:cubicBezTo>
                      <a:pt x="7689" y="1479"/>
                      <a:pt x="7652" y="1491"/>
                      <a:pt x="7714" y="1491"/>
                    </a:cubicBezTo>
                    <a:cubicBezTo>
                      <a:pt x="7738" y="1491"/>
                      <a:pt x="7775" y="1497"/>
                      <a:pt x="7811" y="1497"/>
                    </a:cubicBezTo>
                    <a:cubicBezTo>
                      <a:pt x="7846" y="1497"/>
                      <a:pt x="7880" y="1491"/>
                      <a:pt x="7899" y="1466"/>
                    </a:cubicBezTo>
                    <a:cubicBezTo>
                      <a:pt x="7948" y="1417"/>
                      <a:pt x="7997" y="1380"/>
                      <a:pt x="8047" y="1355"/>
                    </a:cubicBezTo>
                    <a:lnTo>
                      <a:pt x="8047" y="1355"/>
                    </a:lnTo>
                    <a:cubicBezTo>
                      <a:pt x="8010" y="1380"/>
                      <a:pt x="7948" y="1454"/>
                      <a:pt x="7948" y="1479"/>
                    </a:cubicBezTo>
                    <a:cubicBezTo>
                      <a:pt x="7959" y="1511"/>
                      <a:pt x="8026" y="1609"/>
                      <a:pt x="8018" y="1609"/>
                    </a:cubicBezTo>
                    <a:cubicBezTo>
                      <a:pt x="8017" y="1609"/>
                      <a:pt x="8014" y="1607"/>
                      <a:pt x="8010" y="1602"/>
                    </a:cubicBezTo>
                    <a:cubicBezTo>
                      <a:pt x="7960" y="1577"/>
                      <a:pt x="8010" y="1540"/>
                      <a:pt x="7923" y="1540"/>
                    </a:cubicBezTo>
                    <a:cubicBezTo>
                      <a:pt x="7914" y="1539"/>
                      <a:pt x="7906" y="1539"/>
                      <a:pt x="7898" y="1539"/>
                    </a:cubicBezTo>
                    <a:cubicBezTo>
                      <a:pt x="7818" y="1539"/>
                      <a:pt x="7786" y="1591"/>
                      <a:pt x="7763" y="1602"/>
                    </a:cubicBezTo>
                    <a:cubicBezTo>
                      <a:pt x="7738" y="1602"/>
                      <a:pt x="7665" y="1565"/>
                      <a:pt x="7615" y="1540"/>
                    </a:cubicBezTo>
                    <a:cubicBezTo>
                      <a:pt x="7554" y="1528"/>
                      <a:pt x="7381" y="1540"/>
                      <a:pt x="7307" y="1503"/>
                    </a:cubicBezTo>
                    <a:cubicBezTo>
                      <a:pt x="7221" y="1454"/>
                      <a:pt x="6999" y="1331"/>
                      <a:pt x="6938" y="1282"/>
                    </a:cubicBezTo>
                    <a:cubicBezTo>
                      <a:pt x="6876" y="1245"/>
                      <a:pt x="6864" y="1195"/>
                      <a:pt x="6901" y="1183"/>
                    </a:cubicBezTo>
                    <a:cubicBezTo>
                      <a:pt x="6925" y="1183"/>
                      <a:pt x="6888" y="1171"/>
                      <a:pt x="6839" y="1171"/>
                    </a:cubicBezTo>
                    <a:cubicBezTo>
                      <a:pt x="6771" y="1183"/>
                      <a:pt x="6703" y="1189"/>
                      <a:pt x="6636" y="1189"/>
                    </a:cubicBezTo>
                    <a:cubicBezTo>
                      <a:pt x="6568" y="1189"/>
                      <a:pt x="6500" y="1183"/>
                      <a:pt x="6432" y="1171"/>
                    </a:cubicBezTo>
                    <a:cubicBezTo>
                      <a:pt x="6420" y="1171"/>
                      <a:pt x="6395" y="1171"/>
                      <a:pt x="6383" y="1158"/>
                    </a:cubicBezTo>
                    <a:cubicBezTo>
                      <a:pt x="6285" y="1109"/>
                      <a:pt x="6137" y="1023"/>
                      <a:pt x="6038" y="986"/>
                    </a:cubicBezTo>
                    <a:cubicBezTo>
                      <a:pt x="6015" y="976"/>
                      <a:pt x="5973" y="972"/>
                      <a:pt x="5923" y="972"/>
                    </a:cubicBezTo>
                    <a:cubicBezTo>
                      <a:pt x="5789" y="972"/>
                      <a:pt x="5596" y="998"/>
                      <a:pt x="5533" y="998"/>
                    </a:cubicBezTo>
                    <a:cubicBezTo>
                      <a:pt x="5447" y="998"/>
                      <a:pt x="5250" y="912"/>
                      <a:pt x="5077" y="900"/>
                    </a:cubicBezTo>
                    <a:cubicBezTo>
                      <a:pt x="4892" y="875"/>
                      <a:pt x="4720" y="838"/>
                      <a:pt x="4547" y="776"/>
                    </a:cubicBezTo>
                    <a:cubicBezTo>
                      <a:pt x="4436" y="752"/>
                      <a:pt x="4313" y="752"/>
                      <a:pt x="4190" y="752"/>
                    </a:cubicBezTo>
                    <a:cubicBezTo>
                      <a:pt x="4116" y="764"/>
                      <a:pt x="4030" y="776"/>
                      <a:pt x="3956" y="776"/>
                    </a:cubicBezTo>
                    <a:cubicBezTo>
                      <a:pt x="3907" y="776"/>
                      <a:pt x="3820" y="715"/>
                      <a:pt x="3771" y="715"/>
                    </a:cubicBezTo>
                    <a:cubicBezTo>
                      <a:pt x="3734" y="702"/>
                      <a:pt x="3623" y="715"/>
                      <a:pt x="3660" y="678"/>
                    </a:cubicBezTo>
                    <a:cubicBezTo>
                      <a:pt x="3697" y="653"/>
                      <a:pt x="3709" y="604"/>
                      <a:pt x="3709" y="567"/>
                    </a:cubicBezTo>
                    <a:cubicBezTo>
                      <a:pt x="3709" y="542"/>
                      <a:pt x="3549" y="555"/>
                      <a:pt x="3537" y="542"/>
                    </a:cubicBezTo>
                    <a:lnTo>
                      <a:pt x="3389" y="542"/>
                    </a:lnTo>
                    <a:cubicBezTo>
                      <a:pt x="3335" y="550"/>
                      <a:pt x="3265" y="573"/>
                      <a:pt x="3222" y="573"/>
                    </a:cubicBezTo>
                    <a:cubicBezTo>
                      <a:pt x="3196" y="573"/>
                      <a:pt x="3180" y="565"/>
                      <a:pt x="3180" y="542"/>
                    </a:cubicBezTo>
                    <a:cubicBezTo>
                      <a:pt x="3180" y="493"/>
                      <a:pt x="3180" y="456"/>
                      <a:pt x="3118" y="456"/>
                    </a:cubicBezTo>
                    <a:cubicBezTo>
                      <a:pt x="3102" y="456"/>
                      <a:pt x="3088" y="455"/>
                      <a:pt x="3076" y="455"/>
                    </a:cubicBezTo>
                    <a:cubicBezTo>
                      <a:pt x="3051" y="455"/>
                      <a:pt x="3032" y="460"/>
                      <a:pt x="3007" y="493"/>
                    </a:cubicBezTo>
                    <a:cubicBezTo>
                      <a:pt x="2978" y="531"/>
                      <a:pt x="2957" y="562"/>
                      <a:pt x="2925" y="562"/>
                    </a:cubicBezTo>
                    <a:cubicBezTo>
                      <a:pt x="2917" y="562"/>
                      <a:pt x="2907" y="560"/>
                      <a:pt x="2896" y="555"/>
                    </a:cubicBezTo>
                    <a:cubicBezTo>
                      <a:pt x="2847" y="530"/>
                      <a:pt x="2798" y="493"/>
                      <a:pt x="2822" y="468"/>
                    </a:cubicBezTo>
                    <a:cubicBezTo>
                      <a:pt x="2859" y="456"/>
                      <a:pt x="2970" y="444"/>
                      <a:pt x="2945" y="407"/>
                    </a:cubicBezTo>
                    <a:cubicBezTo>
                      <a:pt x="2933" y="382"/>
                      <a:pt x="2859" y="370"/>
                      <a:pt x="2699" y="333"/>
                    </a:cubicBezTo>
                    <a:cubicBezTo>
                      <a:pt x="2693" y="331"/>
                      <a:pt x="2688" y="331"/>
                      <a:pt x="2682" y="331"/>
                    </a:cubicBezTo>
                    <a:cubicBezTo>
                      <a:pt x="2596" y="331"/>
                      <a:pt x="2556" y="508"/>
                      <a:pt x="2428" y="555"/>
                    </a:cubicBezTo>
                    <a:cubicBezTo>
                      <a:pt x="2395" y="568"/>
                      <a:pt x="2360" y="572"/>
                      <a:pt x="2324" y="572"/>
                    </a:cubicBezTo>
                    <a:cubicBezTo>
                      <a:pt x="2255" y="572"/>
                      <a:pt x="2182" y="556"/>
                      <a:pt x="2110" y="556"/>
                    </a:cubicBezTo>
                    <a:cubicBezTo>
                      <a:pt x="2080" y="556"/>
                      <a:pt x="2051" y="559"/>
                      <a:pt x="2021" y="567"/>
                    </a:cubicBezTo>
                    <a:cubicBezTo>
                      <a:pt x="1898" y="604"/>
                      <a:pt x="1874" y="678"/>
                      <a:pt x="1910" y="702"/>
                    </a:cubicBezTo>
                    <a:cubicBezTo>
                      <a:pt x="1960" y="715"/>
                      <a:pt x="2009" y="739"/>
                      <a:pt x="1984" y="764"/>
                    </a:cubicBezTo>
                    <a:cubicBezTo>
                      <a:pt x="1980" y="768"/>
                      <a:pt x="1974" y="770"/>
                      <a:pt x="1968" y="770"/>
                    </a:cubicBezTo>
                    <a:cubicBezTo>
                      <a:pt x="1943" y="770"/>
                      <a:pt x="1906" y="746"/>
                      <a:pt x="1892" y="746"/>
                    </a:cubicBezTo>
                    <a:cubicBezTo>
                      <a:pt x="1888" y="746"/>
                      <a:pt x="1886" y="747"/>
                      <a:pt x="1886" y="752"/>
                    </a:cubicBezTo>
                    <a:cubicBezTo>
                      <a:pt x="1886" y="776"/>
                      <a:pt x="1935" y="863"/>
                      <a:pt x="1910" y="863"/>
                    </a:cubicBezTo>
                    <a:cubicBezTo>
                      <a:pt x="1888" y="863"/>
                      <a:pt x="1865" y="724"/>
                      <a:pt x="1822" y="724"/>
                    </a:cubicBezTo>
                    <a:cubicBezTo>
                      <a:pt x="1819" y="724"/>
                      <a:pt x="1815" y="725"/>
                      <a:pt x="1812" y="727"/>
                    </a:cubicBezTo>
                    <a:cubicBezTo>
                      <a:pt x="1763" y="752"/>
                      <a:pt x="1701" y="863"/>
                      <a:pt x="1615" y="875"/>
                    </a:cubicBezTo>
                    <a:cubicBezTo>
                      <a:pt x="1598" y="880"/>
                      <a:pt x="1583" y="881"/>
                      <a:pt x="1567" y="881"/>
                    </a:cubicBezTo>
                    <a:cubicBezTo>
                      <a:pt x="1534" y="881"/>
                      <a:pt x="1502" y="874"/>
                      <a:pt x="1470" y="874"/>
                    </a:cubicBezTo>
                    <a:cubicBezTo>
                      <a:pt x="1437" y="874"/>
                      <a:pt x="1404" y="881"/>
                      <a:pt x="1368" y="912"/>
                    </a:cubicBezTo>
                    <a:cubicBezTo>
                      <a:pt x="1282" y="998"/>
                      <a:pt x="1171" y="1084"/>
                      <a:pt x="1159" y="1171"/>
                    </a:cubicBezTo>
                    <a:cubicBezTo>
                      <a:pt x="1134" y="1257"/>
                      <a:pt x="1159" y="1355"/>
                      <a:pt x="1036" y="1442"/>
                    </a:cubicBezTo>
                    <a:cubicBezTo>
                      <a:pt x="974" y="1503"/>
                      <a:pt x="888" y="1540"/>
                      <a:pt x="802" y="1553"/>
                    </a:cubicBezTo>
                    <a:cubicBezTo>
                      <a:pt x="765" y="1553"/>
                      <a:pt x="530" y="1577"/>
                      <a:pt x="481" y="1577"/>
                    </a:cubicBezTo>
                    <a:cubicBezTo>
                      <a:pt x="420" y="1590"/>
                      <a:pt x="457" y="1663"/>
                      <a:pt x="420" y="1713"/>
                    </a:cubicBezTo>
                    <a:cubicBezTo>
                      <a:pt x="383" y="1762"/>
                      <a:pt x="333" y="1799"/>
                      <a:pt x="346" y="1811"/>
                    </a:cubicBezTo>
                    <a:cubicBezTo>
                      <a:pt x="370" y="1836"/>
                      <a:pt x="457" y="1848"/>
                      <a:pt x="481" y="1885"/>
                    </a:cubicBezTo>
                    <a:cubicBezTo>
                      <a:pt x="518" y="1922"/>
                      <a:pt x="555" y="1935"/>
                      <a:pt x="629" y="1972"/>
                    </a:cubicBezTo>
                    <a:cubicBezTo>
                      <a:pt x="691" y="2021"/>
                      <a:pt x="974" y="2206"/>
                      <a:pt x="999" y="2280"/>
                    </a:cubicBezTo>
                    <a:cubicBezTo>
                      <a:pt x="1023" y="2366"/>
                      <a:pt x="1036" y="2403"/>
                      <a:pt x="1073" y="2427"/>
                    </a:cubicBezTo>
                    <a:cubicBezTo>
                      <a:pt x="1106" y="2436"/>
                      <a:pt x="1174" y="2456"/>
                      <a:pt x="1226" y="2456"/>
                    </a:cubicBezTo>
                    <a:cubicBezTo>
                      <a:pt x="1250" y="2456"/>
                      <a:pt x="1270" y="2451"/>
                      <a:pt x="1282" y="2440"/>
                    </a:cubicBezTo>
                    <a:cubicBezTo>
                      <a:pt x="1301" y="2415"/>
                      <a:pt x="1313" y="2406"/>
                      <a:pt x="1324" y="2406"/>
                    </a:cubicBezTo>
                    <a:cubicBezTo>
                      <a:pt x="1334" y="2406"/>
                      <a:pt x="1344" y="2415"/>
                      <a:pt x="1356" y="2427"/>
                    </a:cubicBezTo>
                    <a:cubicBezTo>
                      <a:pt x="1359" y="2430"/>
                      <a:pt x="1368" y="2431"/>
                      <a:pt x="1379" y="2431"/>
                    </a:cubicBezTo>
                    <a:cubicBezTo>
                      <a:pt x="1390" y="2431"/>
                      <a:pt x="1405" y="2430"/>
                      <a:pt x="1419" y="2430"/>
                    </a:cubicBezTo>
                    <a:cubicBezTo>
                      <a:pt x="1448" y="2430"/>
                      <a:pt x="1479" y="2434"/>
                      <a:pt x="1492" y="2452"/>
                    </a:cubicBezTo>
                    <a:cubicBezTo>
                      <a:pt x="1513" y="2474"/>
                      <a:pt x="1487" y="2555"/>
                      <a:pt x="1446" y="2555"/>
                    </a:cubicBezTo>
                    <a:cubicBezTo>
                      <a:pt x="1441" y="2555"/>
                      <a:pt x="1435" y="2553"/>
                      <a:pt x="1430" y="2551"/>
                    </a:cubicBezTo>
                    <a:cubicBezTo>
                      <a:pt x="1403" y="2542"/>
                      <a:pt x="1362" y="2512"/>
                      <a:pt x="1333" y="2512"/>
                    </a:cubicBezTo>
                    <a:cubicBezTo>
                      <a:pt x="1322" y="2512"/>
                      <a:pt x="1313" y="2516"/>
                      <a:pt x="1307" y="2526"/>
                    </a:cubicBezTo>
                    <a:cubicBezTo>
                      <a:pt x="1270" y="2563"/>
                      <a:pt x="1307" y="2563"/>
                      <a:pt x="1368" y="2612"/>
                    </a:cubicBezTo>
                    <a:cubicBezTo>
                      <a:pt x="1430" y="2662"/>
                      <a:pt x="1455" y="2735"/>
                      <a:pt x="1504" y="2735"/>
                    </a:cubicBezTo>
                    <a:cubicBezTo>
                      <a:pt x="1541" y="2723"/>
                      <a:pt x="1565" y="2698"/>
                      <a:pt x="1602" y="2662"/>
                    </a:cubicBezTo>
                    <a:cubicBezTo>
                      <a:pt x="1627" y="2643"/>
                      <a:pt x="1667" y="2637"/>
                      <a:pt x="1707" y="2637"/>
                    </a:cubicBezTo>
                    <a:cubicBezTo>
                      <a:pt x="1747" y="2637"/>
                      <a:pt x="1787" y="2643"/>
                      <a:pt x="1812" y="2649"/>
                    </a:cubicBezTo>
                    <a:cubicBezTo>
                      <a:pt x="1874" y="2649"/>
                      <a:pt x="1874" y="2735"/>
                      <a:pt x="1787" y="2735"/>
                    </a:cubicBezTo>
                    <a:cubicBezTo>
                      <a:pt x="1701" y="2748"/>
                      <a:pt x="1627" y="2760"/>
                      <a:pt x="1652" y="2809"/>
                    </a:cubicBezTo>
                    <a:cubicBezTo>
                      <a:pt x="1659" y="2839"/>
                      <a:pt x="1658" y="2855"/>
                      <a:pt x="1647" y="2855"/>
                    </a:cubicBezTo>
                    <a:cubicBezTo>
                      <a:pt x="1640" y="2855"/>
                      <a:pt x="1629" y="2849"/>
                      <a:pt x="1615" y="2834"/>
                    </a:cubicBezTo>
                    <a:cubicBezTo>
                      <a:pt x="1606" y="2828"/>
                      <a:pt x="1599" y="2826"/>
                      <a:pt x="1591" y="2826"/>
                    </a:cubicBezTo>
                    <a:cubicBezTo>
                      <a:pt x="1565" y="2826"/>
                      <a:pt x="1539" y="2855"/>
                      <a:pt x="1492" y="2883"/>
                    </a:cubicBezTo>
                    <a:cubicBezTo>
                      <a:pt x="1411" y="2900"/>
                      <a:pt x="1331" y="2910"/>
                      <a:pt x="1253" y="2910"/>
                    </a:cubicBezTo>
                    <a:cubicBezTo>
                      <a:pt x="1162" y="2910"/>
                      <a:pt x="1072" y="2897"/>
                      <a:pt x="986" y="2871"/>
                    </a:cubicBezTo>
                    <a:cubicBezTo>
                      <a:pt x="925" y="2834"/>
                      <a:pt x="949" y="2785"/>
                      <a:pt x="986" y="2735"/>
                    </a:cubicBezTo>
                    <a:cubicBezTo>
                      <a:pt x="1023" y="2698"/>
                      <a:pt x="1011" y="2674"/>
                      <a:pt x="962" y="2674"/>
                    </a:cubicBezTo>
                    <a:cubicBezTo>
                      <a:pt x="839" y="2686"/>
                      <a:pt x="715" y="2723"/>
                      <a:pt x="592" y="2760"/>
                    </a:cubicBezTo>
                    <a:cubicBezTo>
                      <a:pt x="543" y="2785"/>
                      <a:pt x="518" y="2797"/>
                      <a:pt x="555" y="2834"/>
                    </a:cubicBezTo>
                    <a:cubicBezTo>
                      <a:pt x="583" y="2852"/>
                      <a:pt x="576" y="2884"/>
                      <a:pt x="546" y="2884"/>
                    </a:cubicBezTo>
                    <a:cubicBezTo>
                      <a:pt x="535" y="2884"/>
                      <a:pt x="522" y="2880"/>
                      <a:pt x="506" y="2871"/>
                    </a:cubicBezTo>
                    <a:cubicBezTo>
                      <a:pt x="485" y="2863"/>
                      <a:pt x="462" y="2859"/>
                      <a:pt x="438" y="2859"/>
                    </a:cubicBezTo>
                    <a:cubicBezTo>
                      <a:pt x="389" y="2859"/>
                      <a:pt x="337" y="2875"/>
                      <a:pt x="296" y="2908"/>
                    </a:cubicBezTo>
                    <a:cubicBezTo>
                      <a:pt x="247" y="2945"/>
                      <a:pt x="272" y="2970"/>
                      <a:pt x="210" y="2982"/>
                    </a:cubicBezTo>
                    <a:cubicBezTo>
                      <a:pt x="149" y="3007"/>
                      <a:pt x="87" y="3068"/>
                      <a:pt x="50" y="3093"/>
                    </a:cubicBezTo>
                    <a:cubicBezTo>
                      <a:pt x="13" y="3117"/>
                      <a:pt x="1" y="3142"/>
                      <a:pt x="87" y="3179"/>
                    </a:cubicBezTo>
                    <a:cubicBezTo>
                      <a:pt x="173" y="3204"/>
                      <a:pt x="259" y="3228"/>
                      <a:pt x="346" y="3241"/>
                    </a:cubicBezTo>
                    <a:cubicBezTo>
                      <a:pt x="420" y="3241"/>
                      <a:pt x="432" y="3265"/>
                      <a:pt x="383" y="3302"/>
                    </a:cubicBezTo>
                    <a:cubicBezTo>
                      <a:pt x="333" y="3339"/>
                      <a:pt x="247" y="3364"/>
                      <a:pt x="309" y="3401"/>
                    </a:cubicBezTo>
                    <a:cubicBezTo>
                      <a:pt x="346" y="3438"/>
                      <a:pt x="383" y="3487"/>
                      <a:pt x="395" y="3549"/>
                    </a:cubicBezTo>
                    <a:cubicBezTo>
                      <a:pt x="407" y="3586"/>
                      <a:pt x="543" y="3598"/>
                      <a:pt x="617" y="3610"/>
                    </a:cubicBezTo>
                    <a:cubicBezTo>
                      <a:pt x="628" y="3614"/>
                      <a:pt x="638" y="3615"/>
                      <a:pt x="649" y="3615"/>
                    </a:cubicBezTo>
                    <a:cubicBezTo>
                      <a:pt x="700" y="3615"/>
                      <a:pt x="751" y="3581"/>
                      <a:pt x="833" y="3581"/>
                    </a:cubicBezTo>
                    <a:cubicBezTo>
                      <a:pt x="850" y="3581"/>
                      <a:pt x="868" y="3582"/>
                      <a:pt x="888" y="3586"/>
                    </a:cubicBezTo>
                    <a:cubicBezTo>
                      <a:pt x="962" y="3598"/>
                      <a:pt x="1023" y="3598"/>
                      <a:pt x="1097" y="3598"/>
                    </a:cubicBezTo>
                    <a:cubicBezTo>
                      <a:pt x="1116" y="3598"/>
                      <a:pt x="1120" y="3577"/>
                      <a:pt x="1137" y="3577"/>
                    </a:cubicBezTo>
                    <a:cubicBezTo>
                      <a:pt x="1143" y="3577"/>
                      <a:pt x="1150" y="3579"/>
                      <a:pt x="1159" y="3586"/>
                    </a:cubicBezTo>
                    <a:cubicBezTo>
                      <a:pt x="1182" y="3597"/>
                      <a:pt x="1215" y="3661"/>
                      <a:pt x="1239" y="3661"/>
                    </a:cubicBezTo>
                    <a:cubicBezTo>
                      <a:pt x="1241" y="3661"/>
                      <a:pt x="1243" y="3660"/>
                      <a:pt x="1245" y="3660"/>
                    </a:cubicBezTo>
                    <a:cubicBezTo>
                      <a:pt x="1257" y="3660"/>
                      <a:pt x="1319" y="3561"/>
                      <a:pt x="1381" y="3536"/>
                    </a:cubicBezTo>
                    <a:lnTo>
                      <a:pt x="1553" y="3475"/>
                    </a:lnTo>
                    <a:cubicBezTo>
                      <a:pt x="1590" y="3462"/>
                      <a:pt x="1602" y="3413"/>
                      <a:pt x="1627" y="3413"/>
                    </a:cubicBezTo>
                    <a:cubicBezTo>
                      <a:pt x="1676" y="3438"/>
                      <a:pt x="1701" y="3475"/>
                      <a:pt x="1701" y="3512"/>
                    </a:cubicBezTo>
                    <a:cubicBezTo>
                      <a:pt x="1701" y="3549"/>
                      <a:pt x="1652" y="3610"/>
                      <a:pt x="1615" y="3610"/>
                    </a:cubicBezTo>
                    <a:cubicBezTo>
                      <a:pt x="1578" y="3623"/>
                      <a:pt x="1652" y="3721"/>
                      <a:pt x="1664" y="3770"/>
                    </a:cubicBezTo>
                    <a:cubicBezTo>
                      <a:pt x="1701" y="3807"/>
                      <a:pt x="1713" y="3869"/>
                      <a:pt x="1713" y="3918"/>
                    </a:cubicBezTo>
                    <a:cubicBezTo>
                      <a:pt x="1689" y="4017"/>
                      <a:pt x="1602" y="4091"/>
                      <a:pt x="1504" y="4091"/>
                    </a:cubicBezTo>
                    <a:cubicBezTo>
                      <a:pt x="1415" y="4091"/>
                      <a:pt x="1374" y="4059"/>
                      <a:pt x="1354" y="4059"/>
                    </a:cubicBezTo>
                    <a:cubicBezTo>
                      <a:pt x="1350" y="4059"/>
                      <a:pt x="1346" y="4061"/>
                      <a:pt x="1344" y="4066"/>
                    </a:cubicBezTo>
                    <a:cubicBezTo>
                      <a:pt x="1331" y="4078"/>
                      <a:pt x="1257" y="4226"/>
                      <a:pt x="1196" y="4251"/>
                    </a:cubicBezTo>
                    <a:cubicBezTo>
                      <a:pt x="1177" y="4254"/>
                      <a:pt x="1159" y="4256"/>
                      <a:pt x="1141" y="4256"/>
                    </a:cubicBezTo>
                    <a:cubicBezTo>
                      <a:pt x="1086" y="4256"/>
                      <a:pt x="1033" y="4242"/>
                      <a:pt x="986" y="4214"/>
                    </a:cubicBezTo>
                    <a:cubicBezTo>
                      <a:pt x="971" y="4199"/>
                      <a:pt x="951" y="4192"/>
                      <a:pt x="931" y="4192"/>
                    </a:cubicBezTo>
                    <a:cubicBezTo>
                      <a:pt x="902" y="4192"/>
                      <a:pt x="872" y="4205"/>
                      <a:pt x="851" y="4226"/>
                    </a:cubicBezTo>
                    <a:cubicBezTo>
                      <a:pt x="814" y="4276"/>
                      <a:pt x="888" y="4276"/>
                      <a:pt x="851" y="4288"/>
                    </a:cubicBezTo>
                    <a:cubicBezTo>
                      <a:pt x="814" y="4300"/>
                      <a:pt x="777" y="4350"/>
                      <a:pt x="752" y="4374"/>
                    </a:cubicBezTo>
                    <a:cubicBezTo>
                      <a:pt x="734" y="4393"/>
                      <a:pt x="752" y="4393"/>
                      <a:pt x="777" y="4393"/>
                    </a:cubicBezTo>
                    <a:cubicBezTo>
                      <a:pt x="802" y="4393"/>
                      <a:pt x="832" y="4393"/>
                      <a:pt x="839" y="4411"/>
                    </a:cubicBezTo>
                    <a:cubicBezTo>
                      <a:pt x="839" y="4448"/>
                      <a:pt x="789" y="4423"/>
                      <a:pt x="789" y="4460"/>
                    </a:cubicBezTo>
                    <a:cubicBezTo>
                      <a:pt x="789" y="4497"/>
                      <a:pt x="789" y="4510"/>
                      <a:pt x="728" y="4522"/>
                    </a:cubicBezTo>
                    <a:cubicBezTo>
                      <a:pt x="654" y="4559"/>
                      <a:pt x="592" y="4621"/>
                      <a:pt x="555" y="4695"/>
                    </a:cubicBezTo>
                    <a:cubicBezTo>
                      <a:pt x="555" y="4756"/>
                      <a:pt x="580" y="4744"/>
                      <a:pt x="580" y="4781"/>
                    </a:cubicBezTo>
                    <a:cubicBezTo>
                      <a:pt x="567" y="4818"/>
                      <a:pt x="481" y="4867"/>
                      <a:pt x="469" y="4892"/>
                    </a:cubicBezTo>
                    <a:cubicBezTo>
                      <a:pt x="494" y="4966"/>
                      <a:pt x="530" y="5027"/>
                      <a:pt x="580" y="5089"/>
                    </a:cubicBezTo>
                    <a:cubicBezTo>
                      <a:pt x="582" y="5093"/>
                      <a:pt x="585" y="5094"/>
                      <a:pt x="588" y="5094"/>
                    </a:cubicBezTo>
                    <a:cubicBezTo>
                      <a:pt x="614" y="5094"/>
                      <a:pt x="657" y="4962"/>
                      <a:pt x="691" y="4929"/>
                    </a:cubicBezTo>
                    <a:cubicBezTo>
                      <a:pt x="719" y="4900"/>
                      <a:pt x="764" y="4872"/>
                      <a:pt x="780" y="4872"/>
                    </a:cubicBezTo>
                    <a:cubicBezTo>
                      <a:pt x="792" y="4872"/>
                      <a:pt x="789" y="4887"/>
                      <a:pt x="752" y="4929"/>
                    </a:cubicBezTo>
                    <a:cubicBezTo>
                      <a:pt x="654" y="5027"/>
                      <a:pt x="654" y="5052"/>
                      <a:pt x="703" y="5113"/>
                    </a:cubicBezTo>
                    <a:cubicBezTo>
                      <a:pt x="752" y="5175"/>
                      <a:pt x="814" y="5224"/>
                      <a:pt x="888" y="5249"/>
                    </a:cubicBezTo>
                    <a:cubicBezTo>
                      <a:pt x="910" y="5249"/>
                      <a:pt x="1016" y="5135"/>
                      <a:pt x="1024" y="5135"/>
                    </a:cubicBezTo>
                    <a:cubicBezTo>
                      <a:pt x="1024" y="5135"/>
                      <a:pt x="1024" y="5136"/>
                      <a:pt x="1023" y="5138"/>
                    </a:cubicBezTo>
                    <a:cubicBezTo>
                      <a:pt x="1011" y="5163"/>
                      <a:pt x="999" y="5237"/>
                      <a:pt x="1023" y="5237"/>
                    </a:cubicBezTo>
                    <a:cubicBezTo>
                      <a:pt x="1048" y="5249"/>
                      <a:pt x="1110" y="5274"/>
                      <a:pt x="1085" y="5298"/>
                    </a:cubicBezTo>
                    <a:cubicBezTo>
                      <a:pt x="1062" y="5314"/>
                      <a:pt x="1039" y="5324"/>
                      <a:pt x="1016" y="5324"/>
                    </a:cubicBezTo>
                    <a:cubicBezTo>
                      <a:pt x="1002" y="5324"/>
                      <a:pt x="988" y="5320"/>
                      <a:pt x="974" y="5311"/>
                    </a:cubicBezTo>
                    <a:cubicBezTo>
                      <a:pt x="960" y="5303"/>
                      <a:pt x="954" y="5296"/>
                      <a:pt x="942" y="5296"/>
                    </a:cubicBezTo>
                    <a:cubicBezTo>
                      <a:pt x="933" y="5296"/>
                      <a:pt x="921" y="5300"/>
                      <a:pt x="900" y="5311"/>
                    </a:cubicBezTo>
                    <a:cubicBezTo>
                      <a:pt x="896" y="5314"/>
                      <a:pt x="891" y="5316"/>
                      <a:pt x="886" y="5316"/>
                    </a:cubicBezTo>
                    <a:cubicBezTo>
                      <a:pt x="846" y="5316"/>
                      <a:pt x="799" y="5204"/>
                      <a:pt x="758" y="5204"/>
                    </a:cubicBezTo>
                    <a:cubicBezTo>
                      <a:pt x="752" y="5204"/>
                      <a:pt x="746" y="5206"/>
                      <a:pt x="740" y="5212"/>
                    </a:cubicBezTo>
                    <a:cubicBezTo>
                      <a:pt x="703" y="5261"/>
                      <a:pt x="654" y="5372"/>
                      <a:pt x="666" y="5385"/>
                    </a:cubicBezTo>
                    <a:cubicBezTo>
                      <a:pt x="691" y="5397"/>
                      <a:pt x="740" y="5421"/>
                      <a:pt x="789" y="5446"/>
                    </a:cubicBezTo>
                    <a:cubicBezTo>
                      <a:pt x="839" y="5471"/>
                      <a:pt x="900" y="5619"/>
                      <a:pt x="962" y="5643"/>
                    </a:cubicBezTo>
                    <a:cubicBezTo>
                      <a:pt x="971" y="5648"/>
                      <a:pt x="982" y="5650"/>
                      <a:pt x="994" y="5650"/>
                    </a:cubicBezTo>
                    <a:cubicBezTo>
                      <a:pt x="1044" y="5650"/>
                      <a:pt x="1112" y="5616"/>
                      <a:pt x="1171" y="5606"/>
                    </a:cubicBezTo>
                    <a:cubicBezTo>
                      <a:pt x="1245" y="5594"/>
                      <a:pt x="1307" y="5606"/>
                      <a:pt x="1307" y="5545"/>
                    </a:cubicBezTo>
                    <a:cubicBezTo>
                      <a:pt x="1294" y="5471"/>
                      <a:pt x="1319" y="5385"/>
                      <a:pt x="1356" y="5323"/>
                    </a:cubicBezTo>
                    <a:cubicBezTo>
                      <a:pt x="1388" y="5291"/>
                      <a:pt x="1430" y="5272"/>
                      <a:pt x="1451" y="5272"/>
                    </a:cubicBezTo>
                    <a:cubicBezTo>
                      <a:pt x="1470" y="5272"/>
                      <a:pt x="1471" y="5288"/>
                      <a:pt x="1430" y="5323"/>
                    </a:cubicBezTo>
                    <a:cubicBezTo>
                      <a:pt x="1356" y="5385"/>
                      <a:pt x="1294" y="5458"/>
                      <a:pt x="1368" y="5557"/>
                    </a:cubicBezTo>
                    <a:cubicBezTo>
                      <a:pt x="1442" y="5668"/>
                      <a:pt x="1492" y="5754"/>
                      <a:pt x="1479" y="5791"/>
                    </a:cubicBezTo>
                    <a:cubicBezTo>
                      <a:pt x="1467" y="5816"/>
                      <a:pt x="1418" y="5865"/>
                      <a:pt x="1430" y="5890"/>
                    </a:cubicBezTo>
                    <a:cubicBezTo>
                      <a:pt x="1430" y="5914"/>
                      <a:pt x="1516" y="5951"/>
                      <a:pt x="1504" y="5976"/>
                    </a:cubicBezTo>
                    <a:cubicBezTo>
                      <a:pt x="1504" y="5988"/>
                      <a:pt x="1479" y="6050"/>
                      <a:pt x="1442" y="6075"/>
                    </a:cubicBezTo>
                    <a:cubicBezTo>
                      <a:pt x="1422" y="6094"/>
                      <a:pt x="1379" y="6162"/>
                      <a:pt x="1414" y="6162"/>
                    </a:cubicBezTo>
                    <a:cubicBezTo>
                      <a:pt x="1422" y="6162"/>
                      <a:pt x="1435" y="6158"/>
                      <a:pt x="1455" y="6148"/>
                    </a:cubicBezTo>
                    <a:cubicBezTo>
                      <a:pt x="1555" y="6104"/>
                      <a:pt x="1645" y="6009"/>
                      <a:pt x="1661" y="6009"/>
                    </a:cubicBezTo>
                    <a:cubicBezTo>
                      <a:pt x="1663" y="6009"/>
                      <a:pt x="1664" y="6011"/>
                      <a:pt x="1664" y="6013"/>
                    </a:cubicBezTo>
                    <a:cubicBezTo>
                      <a:pt x="1664" y="6036"/>
                      <a:pt x="1633" y="6151"/>
                      <a:pt x="1637" y="6151"/>
                    </a:cubicBezTo>
                    <a:cubicBezTo>
                      <a:pt x="1638" y="6151"/>
                      <a:pt x="1638" y="6150"/>
                      <a:pt x="1639" y="6148"/>
                    </a:cubicBezTo>
                    <a:cubicBezTo>
                      <a:pt x="1664" y="6124"/>
                      <a:pt x="1713" y="6013"/>
                      <a:pt x="1763" y="6001"/>
                    </a:cubicBezTo>
                    <a:cubicBezTo>
                      <a:pt x="1781" y="5993"/>
                      <a:pt x="1794" y="5990"/>
                      <a:pt x="1806" y="5990"/>
                    </a:cubicBezTo>
                    <a:cubicBezTo>
                      <a:pt x="1835" y="5990"/>
                      <a:pt x="1851" y="6008"/>
                      <a:pt x="1886" y="6025"/>
                    </a:cubicBezTo>
                    <a:cubicBezTo>
                      <a:pt x="1935" y="6038"/>
                      <a:pt x="1972" y="6050"/>
                      <a:pt x="2009" y="6062"/>
                    </a:cubicBezTo>
                    <a:cubicBezTo>
                      <a:pt x="2034" y="6087"/>
                      <a:pt x="2095" y="6198"/>
                      <a:pt x="2120" y="6210"/>
                    </a:cubicBezTo>
                    <a:cubicBezTo>
                      <a:pt x="2127" y="6215"/>
                      <a:pt x="2132" y="6217"/>
                      <a:pt x="2138" y="6217"/>
                    </a:cubicBezTo>
                    <a:cubicBezTo>
                      <a:pt x="2161" y="6217"/>
                      <a:pt x="2169" y="6174"/>
                      <a:pt x="2169" y="6124"/>
                    </a:cubicBezTo>
                    <a:cubicBezTo>
                      <a:pt x="2169" y="6075"/>
                      <a:pt x="2243" y="6013"/>
                      <a:pt x="2243" y="5964"/>
                    </a:cubicBezTo>
                    <a:cubicBezTo>
                      <a:pt x="2251" y="5922"/>
                      <a:pt x="2254" y="5892"/>
                      <a:pt x="2259" y="5892"/>
                    </a:cubicBezTo>
                    <a:cubicBezTo>
                      <a:pt x="2261" y="5892"/>
                      <a:pt x="2264" y="5898"/>
                      <a:pt x="2268" y="5914"/>
                    </a:cubicBezTo>
                    <a:cubicBezTo>
                      <a:pt x="2268" y="5964"/>
                      <a:pt x="2317" y="5964"/>
                      <a:pt x="2354" y="5976"/>
                    </a:cubicBezTo>
                    <a:cubicBezTo>
                      <a:pt x="2373" y="5982"/>
                      <a:pt x="2376" y="5982"/>
                      <a:pt x="2368" y="5982"/>
                    </a:cubicBezTo>
                    <a:cubicBezTo>
                      <a:pt x="2360" y="5982"/>
                      <a:pt x="2342" y="5982"/>
                      <a:pt x="2317" y="5988"/>
                    </a:cubicBezTo>
                    <a:cubicBezTo>
                      <a:pt x="2255" y="6013"/>
                      <a:pt x="2243" y="6050"/>
                      <a:pt x="2268" y="6087"/>
                    </a:cubicBezTo>
                    <a:cubicBezTo>
                      <a:pt x="2286" y="6111"/>
                      <a:pt x="2317" y="6124"/>
                      <a:pt x="2348" y="6124"/>
                    </a:cubicBezTo>
                    <a:cubicBezTo>
                      <a:pt x="2379" y="6124"/>
                      <a:pt x="2409" y="6111"/>
                      <a:pt x="2428" y="6087"/>
                    </a:cubicBezTo>
                    <a:cubicBezTo>
                      <a:pt x="2455" y="6060"/>
                      <a:pt x="2478" y="6052"/>
                      <a:pt x="2496" y="6052"/>
                    </a:cubicBezTo>
                    <a:cubicBezTo>
                      <a:pt x="2516" y="6052"/>
                      <a:pt x="2532" y="6061"/>
                      <a:pt x="2545" y="6061"/>
                    </a:cubicBezTo>
                    <a:cubicBezTo>
                      <a:pt x="2552" y="6061"/>
                      <a:pt x="2558" y="6058"/>
                      <a:pt x="2564" y="6050"/>
                    </a:cubicBezTo>
                    <a:cubicBezTo>
                      <a:pt x="2587" y="6015"/>
                      <a:pt x="2665" y="5926"/>
                      <a:pt x="2684" y="5926"/>
                    </a:cubicBezTo>
                    <a:cubicBezTo>
                      <a:pt x="2685" y="5926"/>
                      <a:pt x="2686" y="5926"/>
                      <a:pt x="2687" y="5927"/>
                    </a:cubicBezTo>
                    <a:cubicBezTo>
                      <a:pt x="2687" y="5939"/>
                      <a:pt x="2637" y="5976"/>
                      <a:pt x="2613" y="6025"/>
                    </a:cubicBezTo>
                    <a:cubicBezTo>
                      <a:pt x="2588" y="6075"/>
                      <a:pt x="2539" y="6173"/>
                      <a:pt x="2514" y="6222"/>
                    </a:cubicBezTo>
                    <a:cubicBezTo>
                      <a:pt x="2502" y="6259"/>
                      <a:pt x="2490" y="6309"/>
                      <a:pt x="2527" y="6309"/>
                    </a:cubicBezTo>
                    <a:cubicBezTo>
                      <a:pt x="2576" y="6309"/>
                      <a:pt x="2551" y="6346"/>
                      <a:pt x="2514" y="6346"/>
                    </a:cubicBezTo>
                    <a:cubicBezTo>
                      <a:pt x="2477" y="6346"/>
                      <a:pt x="2477" y="6370"/>
                      <a:pt x="2465" y="6420"/>
                    </a:cubicBezTo>
                    <a:cubicBezTo>
                      <a:pt x="2440" y="6456"/>
                      <a:pt x="2428" y="6567"/>
                      <a:pt x="2465" y="6567"/>
                    </a:cubicBezTo>
                    <a:cubicBezTo>
                      <a:pt x="2514" y="6567"/>
                      <a:pt x="2527" y="6592"/>
                      <a:pt x="2453" y="6604"/>
                    </a:cubicBezTo>
                    <a:cubicBezTo>
                      <a:pt x="2354" y="6654"/>
                      <a:pt x="2280" y="6728"/>
                      <a:pt x="2231" y="6814"/>
                    </a:cubicBezTo>
                    <a:cubicBezTo>
                      <a:pt x="2182" y="6912"/>
                      <a:pt x="2120" y="6888"/>
                      <a:pt x="2046" y="6937"/>
                    </a:cubicBezTo>
                    <a:cubicBezTo>
                      <a:pt x="1947" y="6999"/>
                      <a:pt x="1861" y="7073"/>
                      <a:pt x="1800" y="7171"/>
                    </a:cubicBezTo>
                    <a:cubicBezTo>
                      <a:pt x="1775" y="7220"/>
                      <a:pt x="1787" y="7245"/>
                      <a:pt x="1800" y="7257"/>
                    </a:cubicBezTo>
                    <a:cubicBezTo>
                      <a:pt x="1812" y="7257"/>
                      <a:pt x="1812" y="7282"/>
                      <a:pt x="1775" y="7282"/>
                    </a:cubicBezTo>
                    <a:cubicBezTo>
                      <a:pt x="1750" y="7282"/>
                      <a:pt x="1726" y="7293"/>
                      <a:pt x="1705" y="7293"/>
                    </a:cubicBezTo>
                    <a:cubicBezTo>
                      <a:pt x="1694" y="7293"/>
                      <a:pt x="1685" y="7290"/>
                      <a:pt x="1676" y="7282"/>
                    </a:cubicBezTo>
                    <a:cubicBezTo>
                      <a:pt x="1652" y="7257"/>
                      <a:pt x="1664" y="7245"/>
                      <a:pt x="1615" y="7245"/>
                    </a:cubicBezTo>
                    <a:cubicBezTo>
                      <a:pt x="1529" y="7245"/>
                      <a:pt x="1455" y="7270"/>
                      <a:pt x="1393" y="7331"/>
                    </a:cubicBezTo>
                    <a:cubicBezTo>
                      <a:pt x="1344" y="7381"/>
                      <a:pt x="1319" y="7430"/>
                      <a:pt x="1282" y="7491"/>
                    </a:cubicBezTo>
                    <a:cubicBezTo>
                      <a:pt x="1282" y="7501"/>
                      <a:pt x="1266" y="7583"/>
                      <a:pt x="1311" y="7583"/>
                    </a:cubicBezTo>
                    <a:cubicBezTo>
                      <a:pt x="1322" y="7583"/>
                      <a:pt x="1336" y="7578"/>
                      <a:pt x="1356" y="7565"/>
                    </a:cubicBezTo>
                    <a:cubicBezTo>
                      <a:pt x="1418" y="7504"/>
                      <a:pt x="1479" y="7442"/>
                      <a:pt x="1529" y="7368"/>
                    </a:cubicBezTo>
                    <a:cubicBezTo>
                      <a:pt x="1541" y="7362"/>
                      <a:pt x="1559" y="7359"/>
                      <a:pt x="1573" y="7359"/>
                    </a:cubicBezTo>
                    <a:cubicBezTo>
                      <a:pt x="1587" y="7359"/>
                      <a:pt x="1596" y="7362"/>
                      <a:pt x="1590" y="7368"/>
                    </a:cubicBezTo>
                    <a:cubicBezTo>
                      <a:pt x="1565" y="7393"/>
                      <a:pt x="1516" y="7467"/>
                      <a:pt x="1578" y="7467"/>
                    </a:cubicBezTo>
                    <a:cubicBezTo>
                      <a:pt x="1623" y="7456"/>
                      <a:pt x="1647" y="7404"/>
                      <a:pt x="1660" y="7404"/>
                    </a:cubicBezTo>
                    <a:cubicBezTo>
                      <a:pt x="1662" y="7404"/>
                      <a:pt x="1663" y="7404"/>
                      <a:pt x="1664" y="7405"/>
                    </a:cubicBezTo>
                    <a:cubicBezTo>
                      <a:pt x="1689" y="7418"/>
                      <a:pt x="1689" y="7467"/>
                      <a:pt x="1713" y="7479"/>
                    </a:cubicBezTo>
                    <a:cubicBezTo>
                      <a:pt x="1720" y="7481"/>
                      <a:pt x="1727" y="7482"/>
                      <a:pt x="1736" y="7482"/>
                    </a:cubicBezTo>
                    <a:cubicBezTo>
                      <a:pt x="1777" y="7482"/>
                      <a:pt x="1832" y="7458"/>
                      <a:pt x="1812" y="7418"/>
                    </a:cubicBezTo>
                    <a:cubicBezTo>
                      <a:pt x="1787" y="7368"/>
                      <a:pt x="1824" y="7393"/>
                      <a:pt x="1861" y="7356"/>
                    </a:cubicBezTo>
                    <a:cubicBezTo>
                      <a:pt x="1870" y="7328"/>
                      <a:pt x="1900" y="7314"/>
                      <a:pt x="1925" y="7314"/>
                    </a:cubicBezTo>
                    <a:cubicBezTo>
                      <a:pt x="1934" y="7314"/>
                      <a:pt x="1941" y="7316"/>
                      <a:pt x="1947" y="7319"/>
                    </a:cubicBezTo>
                    <a:cubicBezTo>
                      <a:pt x="1984" y="7319"/>
                      <a:pt x="2009" y="7294"/>
                      <a:pt x="2034" y="7257"/>
                    </a:cubicBezTo>
                    <a:cubicBezTo>
                      <a:pt x="2071" y="7220"/>
                      <a:pt x="2317" y="7171"/>
                      <a:pt x="2305" y="7134"/>
                    </a:cubicBezTo>
                    <a:cubicBezTo>
                      <a:pt x="2280" y="7097"/>
                      <a:pt x="2243" y="7073"/>
                      <a:pt x="2280" y="7036"/>
                    </a:cubicBezTo>
                    <a:cubicBezTo>
                      <a:pt x="2329" y="6999"/>
                      <a:pt x="2761" y="6777"/>
                      <a:pt x="2761" y="6752"/>
                    </a:cubicBezTo>
                    <a:cubicBezTo>
                      <a:pt x="2761" y="6715"/>
                      <a:pt x="2662" y="6691"/>
                      <a:pt x="2724" y="6666"/>
                    </a:cubicBezTo>
                    <a:cubicBezTo>
                      <a:pt x="2810" y="6641"/>
                      <a:pt x="2884" y="6604"/>
                      <a:pt x="2945" y="6555"/>
                    </a:cubicBezTo>
                    <a:cubicBezTo>
                      <a:pt x="3007" y="6493"/>
                      <a:pt x="3155" y="6370"/>
                      <a:pt x="3217" y="6358"/>
                    </a:cubicBezTo>
                    <a:cubicBezTo>
                      <a:pt x="3266" y="6358"/>
                      <a:pt x="3290" y="6358"/>
                      <a:pt x="3290" y="6247"/>
                    </a:cubicBezTo>
                    <a:cubicBezTo>
                      <a:pt x="3303" y="6148"/>
                      <a:pt x="3414" y="6185"/>
                      <a:pt x="3451" y="6124"/>
                    </a:cubicBezTo>
                    <a:cubicBezTo>
                      <a:pt x="3475" y="6050"/>
                      <a:pt x="3364" y="5988"/>
                      <a:pt x="3315" y="5976"/>
                    </a:cubicBezTo>
                    <a:cubicBezTo>
                      <a:pt x="3266" y="5964"/>
                      <a:pt x="3290" y="5840"/>
                      <a:pt x="3352" y="5791"/>
                    </a:cubicBezTo>
                    <a:cubicBezTo>
                      <a:pt x="3414" y="5742"/>
                      <a:pt x="3500" y="5717"/>
                      <a:pt x="3549" y="5668"/>
                    </a:cubicBezTo>
                    <a:cubicBezTo>
                      <a:pt x="3611" y="5619"/>
                      <a:pt x="3660" y="5545"/>
                      <a:pt x="3586" y="5471"/>
                    </a:cubicBezTo>
                    <a:cubicBezTo>
                      <a:pt x="3554" y="5448"/>
                      <a:pt x="3546" y="5440"/>
                      <a:pt x="3549" y="5440"/>
                    </a:cubicBezTo>
                    <a:cubicBezTo>
                      <a:pt x="3555" y="5440"/>
                      <a:pt x="3595" y="5463"/>
                      <a:pt x="3611" y="5471"/>
                    </a:cubicBezTo>
                    <a:cubicBezTo>
                      <a:pt x="3615" y="5473"/>
                      <a:pt x="3620" y="5474"/>
                      <a:pt x="3627" y="5474"/>
                    </a:cubicBezTo>
                    <a:cubicBezTo>
                      <a:pt x="3659" y="5474"/>
                      <a:pt x="3713" y="5448"/>
                      <a:pt x="3734" y="5397"/>
                    </a:cubicBezTo>
                    <a:cubicBezTo>
                      <a:pt x="3783" y="5323"/>
                      <a:pt x="3845" y="5249"/>
                      <a:pt x="3907" y="5200"/>
                    </a:cubicBezTo>
                    <a:cubicBezTo>
                      <a:pt x="3968" y="5138"/>
                      <a:pt x="4042" y="5076"/>
                      <a:pt x="4128" y="5040"/>
                    </a:cubicBezTo>
                    <a:cubicBezTo>
                      <a:pt x="4135" y="5038"/>
                      <a:pt x="4142" y="5038"/>
                      <a:pt x="4148" y="5038"/>
                    </a:cubicBezTo>
                    <a:cubicBezTo>
                      <a:pt x="4201" y="5038"/>
                      <a:pt x="4246" y="5076"/>
                      <a:pt x="4301" y="5076"/>
                    </a:cubicBezTo>
                    <a:cubicBezTo>
                      <a:pt x="4375" y="5089"/>
                      <a:pt x="4362" y="5175"/>
                      <a:pt x="4276" y="5175"/>
                    </a:cubicBezTo>
                    <a:cubicBezTo>
                      <a:pt x="4219" y="5175"/>
                      <a:pt x="4189" y="5159"/>
                      <a:pt x="4160" y="5159"/>
                    </a:cubicBezTo>
                    <a:cubicBezTo>
                      <a:pt x="4146" y="5159"/>
                      <a:pt x="4132" y="5163"/>
                      <a:pt x="4116" y="5175"/>
                    </a:cubicBezTo>
                    <a:cubicBezTo>
                      <a:pt x="4079" y="5212"/>
                      <a:pt x="3968" y="5274"/>
                      <a:pt x="3980" y="5372"/>
                    </a:cubicBezTo>
                    <a:cubicBezTo>
                      <a:pt x="3980" y="5458"/>
                      <a:pt x="3882" y="5545"/>
                      <a:pt x="3857" y="5643"/>
                    </a:cubicBezTo>
                    <a:cubicBezTo>
                      <a:pt x="3839" y="5716"/>
                      <a:pt x="3828" y="5735"/>
                      <a:pt x="3853" y="5735"/>
                    </a:cubicBezTo>
                    <a:cubicBezTo>
                      <a:pt x="3861" y="5735"/>
                      <a:pt x="3875" y="5733"/>
                      <a:pt x="3894" y="5730"/>
                    </a:cubicBezTo>
                    <a:cubicBezTo>
                      <a:pt x="3904" y="5728"/>
                      <a:pt x="3914" y="5727"/>
                      <a:pt x="3923" y="5727"/>
                    </a:cubicBezTo>
                    <a:cubicBezTo>
                      <a:pt x="3982" y="5727"/>
                      <a:pt x="4018" y="5758"/>
                      <a:pt x="3943" y="5779"/>
                    </a:cubicBezTo>
                    <a:cubicBezTo>
                      <a:pt x="3870" y="5816"/>
                      <a:pt x="3820" y="5877"/>
                      <a:pt x="3833" y="5890"/>
                    </a:cubicBezTo>
                    <a:cubicBezTo>
                      <a:pt x="3857" y="5898"/>
                      <a:pt x="3883" y="5902"/>
                      <a:pt x="3909" y="5902"/>
                    </a:cubicBezTo>
                    <a:cubicBezTo>
                      <a:pt x="3961" y="5902"/>
                      <a:pt x="4013" y="5886"/>
                      <a:pt x="4054" y="5853"/>
                    </a:cubicBezTo>
                    <a:cubicBezTo>
                      <a:pt x="4128" y="5791"/>
                      <a:pt x="4178" y="5766"/>
                      <a:pt x="4239" y="5730"/>
                    </a:cubicBezTo>
                    <a:cubicBezTo>
                      <a:pt x="4313" y="5668"/>
                      <a:pt x="4399" y="5619"/>
                      <a:pt x="4486" y="5594"/>
                    </a:cubicBezTo>
                    <a:cubicBezTo>
                      <a:pt x="4535" y="5569"/>
                      <a:pt x="4658" y="5569"/>
                      <a:pt x="4695" y="5508"/>
                    </a:cubicBezTo>
                    <a:cubicBezTo>
                      <a:pt x="4720" y="5458"/>
                      <a:pt x="4658" y="5323"/>
                      <a:pt x="4658" y="5286"/>
                    </a:cubicBezTo>
                    <a:cubicBezTo>
                      <a:pt x="4658" y="5251"/>
                      <a:pt x="4725" y="5149"/>
                      <a:pt x="4763" y="5149"/>
                    </a:cubicBezTo>
                    <a:cubicBezTo>
                      <a:pt x="4765" y="5149"/>
                      <a:pt x="4767" y="5150"/>
                      <a:pt x="4769" y="5150"/>
                    </a:cubicBezTo>
                    <a:cubicBezTo>
                      <a:pt x="4818" y="5163"/>
                      <a:pt x="4880" y="5163"/>
                      <a:pt x="4929" y="5163"/>
                    </a:cubicBezTo>
                    <a:cubicBezTo>
                      <a:pt x="5040" y="5187"/>
                      <a:pt x="5126" y="5224"/>
                      <a:pt x="5213" y="5286"/>
                    </a:cubicBezTo>
                    <a:cubicBezTo>
                      <a:pt x="5235" y="5320"/>
                      <a:pt x="5360" y="5425"/>
                      <a:pt x="5400" y="5425"/>
                    </a:cubicBezTo>
                    <a:cubicBezTo>
                      <a:pt x="5404" y="5425"/>
                      <a:pt x="5408" y="5424"/>
                      <a:pt x="5410" y="5421"/>
                    </a:cubicBezTo>
                    <a:cubicBezTo>
                      <a:pt x="5420" y="5412"/>
                      <a:pt x="5493" y="5315"/>
                      <a:pt x="5515" y="5315"/>
                    </a:cubicBezTo>
                    <a:cubicBezTo>
                      <a:pt x="5521" y="5315"/>
                      <a:pt x="5523" y="5321"/>
                      <a:pt x="5521" y="5335"/>
                    </a:cubicBezTo>
                    <a:cubicBezTo>
                      <a:pt x="5496" y="5421"/>
                      <a:pt x="5570" y="5495"/>
                      <a:pt x="5619" y="5532"/>
                    </a:cubicBezTo>
                    <a:cubicBezTo>
                      <a:pt x="5682" y="5556"/>
                      <a:pt x="5749" y="5564"/>
                      <a:pt x="5815" y="5564"/>
                    </a:cubicBezTo>
                    <a:cubicBezTo>
                      <a:pt x="5853" y="5564"/>
                      <a:pt x="5891" y="5562"/>
                      <a:pt x="5927" y="5557"/>
                    </a:cubicBezTo>
                    <a:cubicBezTo>
                      <a:pt x="6013" y="5557"/>
                      <a:pt x="6038" y="5532"/>
                      <a:pt x="6063" y="5532"/>
                    </a:cubicBezTo>
                    <a:cubicBezTo>
                      <a:pt x="6094" y="5532"/>
                      <a:pt x="6176" y="5575"/>
                      <a:pt x="6231" y="5575"/>
                    </a:cubicBezTo>
                    <a:cubicBezTo>
                      <a:pt x="6242" y="5575"/>
                      <a:pt x="6252" y="5573"/>
                      <a:pt x="6260" y="5569"/>
                    </a:cubicBezTo>
                    <a:cubicBezTo>
                      <a:pt x="6269" y="5565"/>
                      <a:pt x="6275" y="5563"/>
                      <a:pt x="6278" y="5563"/>
                    </a:cubicBezTo>
                    <a:cubicBezTo>
                      <a:pt x="6295" y="5563"/>
                      <a:pt x="6271" y="5603"/>
                      <a:pt x="6322" y="5643"/>
                    </a:cubicBezTo>
                    <a:cubicBezTo>
                      <a:pt x="6368" y="5674"/>
                      <a:pt x="6464" y="5706"/>
                      <a:pt x="6544" y="5706"/>
                    </a:cubicBezTo>
                    <a:cubicBezTo>
                      <a:pt x="6591" y="5706"/>
                      <a:pt x="6632" y="5695"/>
                      <a:pt x="6654" y="5668"/>
                    </a:cubicBezTo>
                    <a:cubicBezTo>
                      <a:pt x="6701" y="5629"/>
                      <a:pt x="6744" y="5599"/>
                      <a:pt x="6768" y="5599"/>
                    </a:cubicBezTo>
                    <a:cubicBezTo>
                      <a:pt x="6782" y="5599"/>
                      <a:pt x="6790" y="5609"/>
                      <a:pt x="6790" y="5631"/>
                    </a:cubicBezTo>
                    <a:cubicBezTo>
                      <a:pt x="6790" y="5680"/>
                      <a:pt x="6716" y="5754"/>
                      <a:pt x="6740" y="5791"/>
                    </a:cubicBezTo>
                    <a:cubicBezTo>
                      <a:pt x="6851" y="5840"/>
                      <a:pt x="6962" y="5914"/>
                      <a:pt x="7073" y="5976"/>
                    </a:cubicBezTo>
                    <a:cubicBezTo>
                      <a:pt x="7184" y="6087"/>
                      <a:pt x="7295" y="6198"/>
                      <a:pt x="7418" y="6284"/>
                    </a:cubicBezTo>
                    <a:cubicBezTo>
                      <a:pt x="7421" y="6285"/>
                      <a:pt x="7424" y="6285"/>
                      <a:pt x="7428" y="6285"/>
                    </a:cubicBezTo>
                    <a:cubicBezTo>
                      <a:pt x="7469" y="6285"/>
                      <a:pt x="7554" y="6221"/>
                      <a:pt x="7554" y="6198"/>
                    </a:cubicBezTo>
                    <a:cubicBezTo>
                      <a:pt x="7554" y="6173"/>
                      <a:pt x="7504" y="6099"/>
                      <a:pt x="7504" y="6075"/>
                    </a:cubicBezTo>
                    <a:cubicBezTo>
                      <a:pt x="7504" y="6070"/>
                      <a:pt x="7509" y="6068"/>
                      <a:pt x="7515" y="6068"/>
                    </a:cubicBezTo>
                    <a:cubicBezTo>
                      <a:pt x="7543" y="6068"/>
                      <a:pt x="7615" y="6102"/>
                      <a:pt x="7615" y="6111"/>
                    </a:cubicBezTo>
                    <a:cubicBezTo>
                      <a:pt x="7628" y="6124"/>
                      <a:pt x="7665" y="6222"/>
                      <a:pt x="7689" y="6222"/>
                    </a:cubicBezTo>
                    <a:cubicBezTo>
                      <a:pt x="7726" y="6235"/>
                      <a:pt x="7775" y="6235"/>
                      <a:pt x="7812" y="6235"/>
                    </a:cubicBezTo>
                    <a:cubicBezTo>
                      <a:pt x="7812" y="6222"/>
                      <a:pt x="7763" y="6050"/>
                      <a:pt x="7751" y="5988"/>
                    </a:cubicBezTo>
                    <a:cubicBezTo>
                      <a:pt x="7742" y="5943"/>
                      <a:pt x="7733" y="5891"/>
                      <a:pt x="7743" y="5891"/>
                    </a:cubicBezTo>
                    <a:cubicBezTo>
                      <a:pt x="7747" y="5891"/>
                      <a:pt x="7753" y="5898"/>
                      <a:pt x="7763" y="5914"/>
                    </a:cubicBezTo>
                    <a:cubicBezTo>
                      <a:pt x="7825" y="6025"/>
                      <a:pt x="7886" y="6148"/>
                      <a:pt x="7948" y="6259"/>
                    </a:cubicBezTo>
                    <a:cubicBezTo>
                      <a:pt x="7985" y="6306"/>
                      <a:pt x="8009" y="6346"/>
                      <a:pt x="8034" y="6346"/>
                    </a:cubicBezTo>
                    <a:cubicBezTo>
                      <a:pt x="8042" y="6346"/>
                      <a:pt x="8050" y="6342"/>
                      <a:pt x="8059" y="6333"/>
                    </a:cubicBezTo>
                    <a:cubicBezTo>
                      <a:pt x="8088" y="6294"/>
                      <a:pt x="8125" y="6232"/>
                      <a:pt x="8127" y="6232"/>
                    </a:cubicBezTo>
                    <a:lnTo>
                      <a:pt x="8127" y="6232"/>
                    </a:lnTo>
                    <a:cubicBezTo>
                      <a:pt x="8128" y="6232"/>
                      <a:pt x="8126" y="6237"/>
                      <a:pt x="8120" y="6247"/>
                    </a:cubicBezTo>
                    <a:cubicBezTo>
                      <a:pt x="8108" y="6321"/>
                      <a:pt x="8133" y="6395"/>
                      <a:pt x="8194" y="6456"/>
                    </a:cubicBezTo>
                    <a:cubicBezTo>
                      <a:pt x="8256" y="6506"/>
                      <a:pt x="8256" y="6543"/>
                      <a:pt x="8281" y="6543"/>
                    </a:cubicBezTo>
                    <a:cubicBezTo>
                      <a:pt x="8305" y="6543"/>
                      <a:pt x="8281" y="6580"/>
                      <a:pt x="8268" y="6592"/>
                    </a:cubicBezTo>
                    <a:cubicBezTo>
                      <a:pt x="8244" y="6617"/>
                      <a:pt x="8268" y="6654"/>
                      <a:pt x="8293" y="6654"/>
                    </a:cubicBezTo>
                    <a:cubicBezTo>
                      <a:pt x="8318" y="6666"/>
                      <a:pt x="8318" y="6678"/>
                      <a:pt x="8293" y="6691"/>
                    </a:cubicBezTo>
                    <a:cubicBezTo>
                      <a:pt x="8268" y="6703"/>
                      <a:pt x="8231" y="6740"/>
                      <a:pt x="8268" y="6752"/>
                    </a:cubicBezTo>
                    <a:cubicBezTo>
                      <a:pt x="8318" y="6777"/>
                      <a:pt x="8367" y="6814"/>
                      <a:pt x="8404" y="6863"/>
                    </a:cubicBezTo>
                    <a:cubicBezTo>
                      <a:pt x="8465" y="6949"/>
                      <a:pt x="8527" y="7036"/>
                      <a:pt x="8613" y="7110"/>
                    </a:cubicBezTo>
                    <a:cubicBezTo>
                      <a:pt x="8619" y="7110"/>
                      <a:pt x="8635" y="7106"/>
                      <a:pt x="8647" y="7106"/>
                    </a:cubicBezTo>
                    <a:cubicBezTo>
                      <a:pt x="8660" y="7106"/>
                      <a:pt x="8669" y="7110"/>
                      <a:pt x="8663" y="7122"/>
                    </a:cubicBezTo>
                    <a:cubicBezTo>
                      <a:pt x="8613" y="7183"/>
                      <a:pt x="8589" y="7257"/>
                      <a:pt x="8576" y="7331"/>
                    </a:cubicBezTo>
                    <a:cubicBezTo>
                      <a:pt x="8576" y="7353"/>
                      <a:pt x="8583" y="7363"/>
                      <a:pt x="8592" y="7363"/>
                    </a:cubicBezTo>
                    <a:cubicBezTo>
                      <a:pt x="8604" y="7363"/>
                      <a:pt x="8619" y="7347"/>
                      <a:pt x="8626" y="7319"/>
                    </a:cubicBezTo>
                    <a:cubicBezTo>
                      <a:pt x="8633" y="7291"/>
                      <a:pt x="8644" y="7262"/>
                      <a:pt x="8657" y="7262"/>
                    </a:cubicBezTo>
                    <a:cubicBezTo>
                      <a:pt x="8666" y="7262"/>
                      <a:pt x="8677" y="7277"/>
                      <a:pt x="8687" y="7319"/>
                    </a:cubicBezTo>
                    <a:cubicBezTo>
                      <a:pt x="8706" y="7405"/>
                      <a:pt x="8726" y="7454"/>
                      <a:pt x="8733" y="7454"/>
                    </a:cubicBezTo>
                    <a:cubicBezTo>
                      <a:pt x="8735" y="7454"/>
                      <a:pt x="8737" y="7450"/>
                      <a:pt x="8737" y="7442"/>
                    </a:cubicBezTo>
                    <a:cubicBezTo>
                      <a:pt x="8746" y="7413"/>
                      <a:pt x="8741" y="7369"/>
                      <a:pt x="8744" y="7369"/>
                    </a:cubicBezTo>
                    <a:lnTo>
                      <a:pt x="8744" y="7369"/>
                    </a:lnTo>
                    <a:cubicBezTo>
                      <a:pt x="8745" y="7369"/>
                      <a:pt x="8746" y="7373"/>
                      <a:pt x="8749" y="7381"/>
                    </a:cubicBezTo>
                    <a:cubicBezTo>
                      <a:pt x="8761" y="7405"/>
                      <a:pt x="8773" y="7479"/>
                      <a:pt x="8823" y="7479"/>
                    </a:cubicBezTo>
                    <a:cubicBezTo>
                      <a:pt x="8829" y="7481"/>
                      <a:pt x="8833" y="7482"/>
                      <a:pt x="8836" y="7482"/>
                    </a:cubicBezTo>
                    <a:cubicBezTo>
                      <a:pt x="8845" y="7482"/>
                      <a:pt x="8847" y="7477"/>
                      <a:pt x="8851" y="7477"/>
                    </a:cubicBezTo>
                    <a:cubicBezTo>
                      <a:pt x="8856" y="7477"/>
                      <a:pt x="8863" y="7482"/>
                      <a:pt x="8884" y="7504"/>
                    </a:cubicBezTo>
                    <a:cubicBezTo>
                      <a:pt x="8914" y="7534"/>
                      <a:pt x="8958" y="7550"/>
                      <a:pt x="8990" y="7550"/>
                    </a:cubicBezTo>
                    <a:cubicBezTo>
                      <a:pt x="9011" y="7550"/>
                      <a:pt x="9027" y="7543"/>
                      <a:pt x="9032" y="7528"/>
                    </a:cubicBezTo>
                    <a:cubicBezTo>
                      <a:pt x="9053" y="7508"/>
                      <a:pt x="9048" y="7461"/>
                      <a:pt x="9053" y="7461"/>
                    </a:cubicBezTo>
                    <a:cubicBezTo>
                      <a:pt x="9054" y="7461"/>
                      <a:pt x="9055" y="7463"/>
                      <a:pt x="9057" y="7467"/>
                    </a:cubicBezTo>
                    <a:cubicBezTo>
                      <a:pt x="9069" y="7491"/>
                      <a:pt x="9069" y="7504"/>
                      <a:pt x="9082" y="7516"/>
                    </a:cubicBezTo>
                    <a:cubicBezTo>
                      <a:pt x="9082" y="7541"/>
                      <a:pt x="9106" y="7565"/>
                      <a:pt x="9118" y="7578"/>
                    </a:cubicBezTo>
                    <a:cubicBezTo>
                      <a:pt x="9143" y="7578"/>
                      <a:pt x="9082" y="7602"/>
                      <a:pt x="9045" y="7639"/>
                    </a:cubicBezTo>
                    <a:cubicBezTo>
                      <a:pt x="9008" y="7676"/>
                      <a:pt x="8946" y="7750"/>
                      <a:pt x="8971" y="7775"/>
                    </a:cubicBezTo>
                    <a:cubicBezTo>
                      <a:pt x="8995" y="7812"/>
                      <a:pt x="9057" y="7935"/>
                      <a:pt x="9082" y="7935"/>
                    </a:cubicBezTo>
                    <a:cubicBezTo>
                      <a:pt x="9118" y="7935"/>
                      <a:pt x="9106" y="7935"/>
                      <a:pt x="9082" y="7960"/>
                    </a:cubicBezTo>
                    <a:cubicBezTo>
                      <a:pt x="9062" y="7988"/>
                      <a:pt x="9043" y="8017"/>
                      <a:pt x="9024" y="8017"/>
                    </a:cubicBezTo>
                    <a:cubicBezTo>
                      <a:pt x="9019" y="8017"/>
                      <a:pt x="9013" y="8015"/>
                      <a:pt x="9008" y="8009"/>
                    </a:cubicBezTo>
                    <a:cubicBezTo>
                      <a:pt x="8988" y="7980"/>
                      <a:pt x="8977" y="7936"/>
                      <a:pt x="8961" y="7936"/>
                    </a:cubicBezTo>
                    <a:cubicBezTo>
                      <a:pt x="8956" y="7936"/>
                      <a:pt x="8951" y="7939"/>
                      <a:pt x="8946" y="7947"/>
                    </a:cubicBezTo>
                    <a:cubicBezTo>
                      <a:pt x="8934" y="7997"/>
                      <a:pt x="8971" y="7997"/>
                      <a:pt x="8995" y="8034"/>
                    </a:cubicBezTo>
                    <a:cubicBezTo>
                      <a:pt x="9020" y="8058"/>
                      <a:pt x="8995" y="8108"/>
                      <a:pt x="8995" y="8120"/>
                    </a:cubicBezTo>
                    <a:cubicBezTo>
                      <a:pt x="8995" y="8145"/>
                      <a:pt x="9032" y="8231"/>
                      <a:pt x="9069" y="8280"/>
                    </a:cubicBezTo>
                    <a:cubicBezTo>
                      <a:pt x="9079" y="8290"/>
                      <a:pt x="9087" y="8293"/>
                      <a:pt x="9093" y="8293"/>
                    </a:cubicBezTo>
                    <a:cubicBezTo>
                      <a:pt x="9113" y="8293"/>
                      <a:pt x="9125" y="8261"/>
                      <a:pt x="9143" y="8243"/>
                    </a:cubicBezTo>
                    <a:cubicBezTo>
                      <a:pt x="9180" y="8231"/>
                      <a:pt x="9229" y="8243"/>
                      <a:pt x="9242" y="8218"/>
                    </a:cubicBezTo>
                    <a:cubicBezTo>
                      <a:pt x="9242" y="8189"/>
                      <a:pt x="9258" y="8134"/>
                      <a:pt x="9264" y="8134"/>
                    </a:cubicBezTo>
                    <a:cubicBezTo>
                      <a:pt x="9265" y="8134"/>
                      <a:pt x="9266" y="8137"/>
                      <a:pt x="9266" y="8145"/>
                    </a:cubicBezTo>
                    <a:cubicBezTo>
                      <a:pt x="9266" y="8194"/>
                      <a:pt x="9316" y="8206"/>
                      <a:pt x="9340" y="8243"/>
                    </a:cubicBezTo>
                    <a:cubicBezTo>
                      <a:pt x="9353" y="8280"/>
                      <a:pt x="9340" y="8268"/>
                      <a:pt x="9316" y="8317"/>
                    </a:cubicBezTo>
                    <a:cubicBezTo>
                      <a:pt x="9316" y="8366"/>
                      <a:pt x="9303" y="8416"/>
                      <a:pt x="9279" y="8465"/>
                    </a:cubicBezTo>
                    <a:cubicBezTo>
                      <a:pt x="9262" y="8498"/>
                      <a:pt x="9268" y="8514"/>
                      <a:pt x="9284" y="8514"/>
                    </a:cubicBezTo>
                    <a:cubicBezTo>
                      <a:pt x="9292" y="8514"/>
                      <a:pt x="9303" y="8510"/>
                      <a:pt x="9316" y="8502"/>
                    </a:cubicBezTo>
                    <a:cubicBezTo>
                      <a:pt x="9340" y="8477"/>
                      <a:pt x="9365" y="8440"/>
                      <a:pt x="9402" y="8440"/>
                    </a:cubicBezTo>
                    <a:cubicBezTo>
                      <a:pt x="9427" y="8440"/>
                      <a:pt x="9439" y="8428"/>
                      <a:pt x="9427" y="8391"/>
                    </a:cubicBezTo>
                    <a:cubicBezTo>
                      <a:pt x="9427" y="8374"/>
                      <a:pt x="9427" y="8351"/>
                      <a:pt x="9435" y="8351"/>
                    </a:cubicBezTo>
                    <a:cubicBezTo>
                      <a:pt x="9438" y="8351"/>
                      <a:pt x="9444" y="8355"/>
                      <a:pt x="9451" y="8366"/>
                    </a:cubicBezTo>
                    <a:cubicBezTo>
                      <a:pt x="9463" y="8391"/>
                      <a:pt x="9488" y="8428"/>
                      <a:pt x="9513" y="8440"/>
                    </a:cubicBezTo>
                    <a:cubicBezTo>
                      <a:pt x="9537" y="8465"/>
                      <a:pt x="9463" y="8453"/>
                      <a:pt x="9500" y="8526"/>
                    </a:cubicBezTo>
                    <a:cubicBezTo>
                      <a:pt x="9525" y="8588"/>
                      <a:pt x="9525" y="8600"/>
                      <a:pt x="9562" y="8625"/>
                    </a:cubicBezTo>
                    <a:cubicBezTo>
                      <a:pt x="9574" y="8634"/>
                      <a:pt x="9588" y="8638"/>
                      <a:pt x="9601" y="8638"/>
                    </a:cubicBezTo>
                    <a:cubicBezTo>
                      <a:pt x="9644" y="8638"/>
                      <a:pt x="9691" y="8601"/>
                      <a:pt x="9710" y="8563"/>
                    </a:cubicBezTo>
                    <a:cubicBezTo>
                      <a:pt x="9723" y="8546"/>
                      <a:pt x="9730" y="8540"/>
                      <a:pt x="9732" y="8540"/>
                    </a:cubicBezTo>
                    <a:cubicBezTo>
                      <a:pt x="9737" y="8540"/>
                      <a:pt x="9726" y="8564"/>
                      <a:pt x="9710" y="8588"/>
                    </a:cubicBezTo>
                    <a:cubicBezTo>
                      <a:pt x="9693" y="8621"/>
                      <a:pt x="9693" y="8621"/>
                      <a:pt x="9710" y="8621"/>
                    </a:cubicBezTo>
                    <a:cubicBezTo>
                      <a:pt x="9718" y="8621"/>
                      <a:pt x="9730" y="8621"/>
                      <a:pt x="9747" y="8625"/>
                    </a:cubicBezTo>
                    <a:cubicBezTo>
                      <a:pt x="9808" y="8625"/>
                      <a:pt x="9821" y="8637"/>
                      <a:pt x="9747" y="8650"/>
                    </a:cubicBezTo>
                    <a:cubicBezTo>
                      <a:pt x="9685" y="8650"/>
                      <a:pt x="9685" y="8687"/>
                      <a:pt x="9636" y="8711"/>
                    </a:cubicBezTo>
                    <a:cubicBezTo>
                      <a:pt x="9587" y="8736"/>
                      <a:pt x="9537" y="8773"/>
                      <a:pt x="9562" y="8835"/>
                    </a:cubicBezTo>
                    <a:cubicBezTo>
                      <a:pt x="9574" y="8863"/>
                      <a:pt x="9596" y="8873"/>
                      <a:pt x="9619" y="8873"/>
                    </a:cubicBezTo>
                    <a:cubicBezTo>
                      <a:pt x="9645" y="8873"/>
                      <a:pt x="9672" y="8860"/>
                      <a:pt x="9685" y="8847"/>
                    </a:cubicBezTo>
                    <a:cubicBezTo>
                      <a:pt x="9693" y="8839"/>
                      <a:pt x="9706" y="8836"/>
                      <a:pt x="9720" y="8836"/>
                    </a:cubicBezTo>
                    <a:cubicBezTo>
                      <a:pt x="9748" y="8836"/>
                      <a:pt x="9784" y="8847"/>
                      <a:pt x="9808" y="8847"/>
                    </a:cubicBezTo>
                    <a:cubicBezTo>
                      <a:pt x="9845" y="8847"/>
                      <a:pt x="9870" y="8871"/>
                      <a:pt x="9821" y="8871"/>
                    </a:cubicBezTo>
                    <a:cubicBezTo>
                      <a:pt x="9772" y="8871"/>
                      <a:pt x="9722" y="8884"/>
                      <a:pt x="9673" y="8908"/>
                    </a:cubicBezTo>
                    <a:cubicBezTo>
                      <a:pt x="9636" y="8945"/>
                      <a:pt x="9599" y="8995"/>
                      <a:pt x="9661" y="8995"/>
                    </a:cubicBezTo>
                    <a:cubicBezTo>
                      <a:pt x="9722" y="8995"/>
                      <a:pt x="9772" y="9019"/>
                      <a:pt x="9698" y="9019"/>
                    </a:cubicBezTo>
                    <a:cubicBezTo>
                      <a:pt x="9624" y="9019"/>
                      <a:pt x="9636" y="9093"/>
                      <a:pt x="9710" y="9130"/>
                    </a:cubicBezTo>
                    <a:cubicBezTo>
                      <a:pt x="9755" y="9148"/>
                      <a:pt x="9807" y="9160"/>
                      <a:pt x="9855" y="9160"/>
                    </a:cubicBezTo>
                    <a:cubicBezTo>
                      <a:pt x="9873" y="9160"/>
                      <a:pt x="9891" y="9158"/>
                      <a:pt x="9907" y="9155"/>
                    </a:cubicBezTo>
                    <a:cubicBezTo>
                      <a:pt x="9969" y="9155"/>
                      <a:pt x="9944" y="9216"/>
                      <a:pt x="9993" y="9229"/>
                    </a:cubicBezTo>
                    <a:cubicBezTo>
                      <a:pt x="10002" y="9232"/>
                      <a:pt x="10010" y="9234"/>
                      <a:pt x="10018" y="9234"/>
                    </a:cubicBezTo>
                    <a:cubicBezTo>
                      <a:pt x="10071" y="9234"/>
                      <a:pt x="10117" y="9173"/>
                      <a:pt x="10117" y="9130"/>
                    </a:cubicBezTo>
                    <a:cubicBezTo>
                      <a:pt x="10121" y="9113"/>
                      <a:pt x="10125" y="9106"/>
                      <a:pt x="10129" y="9106"/>
                    </a:cubicBezTo>
                    <a:cubicBezTo>
                      <a:pt x="10136" y="9106"/>
                      <a:pt x="10141" y="9127"/>
                      <a:pt x="10141" y="9143"/>
                    </a:cubicBezTo>
                    <a:cubicBezTo>
                      <a:pt x="10141" y="9180"/>
                      <a:pt x="10092" y="9229"/>
                      <a:pt x="10080" y="9253"/>
                    </a:cubicBezTo>
                    <a:cubicBezTo>
                      <a:pt x="10055" y="9278"/>
                      <a:pt x="10104" y="9290"/>
                      <a:pt x="10129" y="9315"/>
                    </a:cubicBezTo>
                    <a:cubicBezTo>
                      <a:pt x="10145" y="9325"/>
                      <a:pt x="10163" y="9330"/>
                      <a:pt x="10179" y="9330"/>
                    </a:cubicBezTo>
                    <a:cubicBezTo>
                      <a:pt x="10225" y="9330"/>
                      <a:pt x="10264" y="9295"/>
                      <a:pt x="10264" y="9241"/>
                    </a:cubicBezTo>
                    <a:cubicBezTo>
                      <a:pt x="10264" y="9182"/>
                      <a:pt x="10282" y="9140"/>
                      <a:pt x="10293" y="9140"/>
                    </a:cubicBezTo>
                    <a:cubicBezTo>
                      <a:pt x="10298" y="9140"/>
                      <a:pt x="10301" y="9148"/>
                      <a:pt x="10301" y="9167"/>
                    </a:cubicBezTo>
                    <a:cubicBezTo>
                      <a:pt x="10301" y="9216"/>
                      <a:pt x="10289" y="9266"/>
                      <a:pt x="10277" y="9315"/>
                    </a:cubicBezTo>
                    <a:cubicBezTo>
                      <a:pt x="10270" y="9335"/>
                      <a:pt x="10282" y="9345"/>
                      <a:pt x="10300" y="9345"/>
                    </a:cubicBezTo>
                    <a:cubicBezTo>
                      <a:pt x="10315" y="9345"/>
                      <a:pt x="10334" y="9338"/>
                      <a:pt x="10351" y="9327"/>
                    </a:cubicBezTo>
                    <a:cubicBezTo>
                      <a:pt x="10364" y="9314"/>
                      <a:pt x="10378" y="9304"/>
                      <a:pt x="10381" y="9304"/>
                    </a:cubicBezTo>
                    <a:cubicBezTo>
                      <a:pt x="10384" y="9304"/>
                      <a:pt x="10380" y="9311"/>
                      <a:pt x="10363" y="9327"/>
                    </a:cubicBezTo>
                    <a:cubicBezTo>
                      <a:pt x="10338" y="9377"/>
                      <a:pt x="10326" y="9426"/>
                      <a:pt x="10363" y="9475"/>
                    </a:cubicBezTo>
                    <a:cubicBezTo>
                      <a:pt x="10371" y="9517"/>
                      <a:pt x="10430" y="9575"/>
                      <a:pt x="10471" y="9575"/>
                    </a:cubicBezTo>
                    <a:cubicBezTo>
                      <a:pt x="10491" y="9575"/>
                      <a:pt x="10507" y="9561"/>
                      <a:pt x="10511" y="9525"/>
                    </a:cubicBezTo>
                    <a:cubicBezTo>
                      <a:pt x="10519" y="9450"/>
                      <a:pt x="10527" y="9409"/>
                      <a:pt x="10532" y="9409"/>
                    </a:cubicBezTo>
                    <a:cubicBezTo>
                      <a:pt x="10534" y="9409"/>
                      <a:pt x="10535" y="9418"/>
                      <a:pt x="10535" y="9438"/>
                    </a:cubicBezTo>
                    <a:cubicBezTo>
                      <a:pt x="10548" y="9488"/>
                      <a:pt x="10548" y="9537"/>
                      <a:pt x="10572" y="9586"/>
                    </a:cubicBezTo>
                    <a:cubicBezTo>
                      <a:pt x="10572" y="9635"/>
                      <a:pt x="10523" y="9623"/>
                      <a:pt x="10511" y="9635"/>
                    </a:cubicBezTo>
                    <a:cubicBezTo>
                      <a:pt x="10511" y="9648"/>
                      <a:pt x="10535" y="9660"/>
                      <a:pt x="10585" y="9672"/>
                    </a:cubicBezTo>
                    <a:cubicBezTo>
                      <a:pt x="10604" y="9672"/>
                      <a:pt x="10626" y="9674"/>
                      <a:pt x="10646" y="9674"/>
                    </a:cubicBezTo>
                    <a:cubicBezTo>
                      <a:pt x="10675" y="9674"/>
                      <a:pt x="10701" y="9670"/>
                      <a:pt x="10708" y="9648"/>
                    </a:cubicBezTo>
                    <a:cubicBezTo>
                      <a:pt x="10708" y="9628"/>
                      <a:pt x="10708" y="9615"/>
                      <a:pt x="10710" y="9615"/>
                    </a:cubicBezTo>
                    <a:cubicBezTo>
                      <a:pt x="10711" y="9615"/>
                      <a:pt x="10715" y="9625"/>
                      <a:pt x="10720" y="9648"/>
                    </a:cubicBezTo>
                    <a:cubicBezTo>
                      <a:pt x="10745" y="9697"/>
                      <a:pt x="10757" y="9734"/>
                      <a:pt x="10770" y="9783"/>
                    </a:cubicBezTo>
                    <a:cubicBezTo>
                      <a:pt x="10782" y="9808"/>
                      <a:pt x="10794" y="9833"/>
                      <a:pt x="10819" y="9857"/>
                    </a:cubicBezTo>
                    <a:cubicBezTo>
                      <a:pt x="10843" y="9882"/>
                      <a:pt x="10868" y="9906"/>
                      <a:pt x="10868" y="9931"/>
                    </a:cubicBezTo>
                    <a:cubicBezTo>
                      <a:pt x="10868" y="9956"/>
                      <a:pt x="10905" y="10079"/>
                      <a:pt x="10905" y="10153"/>
                    </a:cubicBezTo>
                    <a:cubicBezTo>
                      <a:pt x="10905" y="10227"/>
                      <a:pt x="10942" y="10412"/>
                      <a:pt x="10880" y="10424"/>
                    </a:cubicBezTo>
                    <a:cubicBezTo>
                      <a:pt x="10852" y="10435"/>
                      <a:pt x="10810" y="10444"/>
                      <a:pt x="10777" y="10444"/>
                    </a:cubicBezTo>
                    <a:cubicBezTo>
                      <a:pt x="10739" y="10444"/>
                      <a:pt x="10713" y="10432"/>
                      <a:pt x="10733" y="10399"/>
                    </a:cubicBezTo>
                    <a:cubicBezTo>
                      <a:pt x="10782" y="10338"/>
                      <a:pt x="10868" y="10215"/>
                      <a:pt x="10819" y="10190"/>
                    </a:cubicBezTo>
                    <a:cubicBezTo>
                      <a:pt x="10770" y="10153"/>
                      <a:pt x="10609" y="10178"/>
                      <a:pt x="10535" y="10141"/>
                    </a:cubicBezTo>
                    <a:cubicBezTo>
                      <a:pt x="10482" y="10114"/>
                      <a:pt x="10417" y="10062"/>
                      <a:pt x="10379" y="10062"/>
                    </a:cubicBezTo>
                    <a:cubicBezTo>
                      <a:pt x="10365" y="10062"/>
                      <a:pt x="10354" y="10070"/>
                      <a:pt x="10351" y="10091"/>
                    </a:cubicBezTo>
                    <a:cubicBezTo>
                      <a:pt x="10363" y="10227"/>
                      <a:pt x="10412" y="10375"/>
                      <a:pt x="10486" y="10498"/>
                    </a:cubicBezTo>
                    <a:cubicBezTo>
                      <a:pt x="10560" y="10609"/>
                      <a:pt x="10462" y="10695"/>
                      <a:pt x="10523" y="10744"/>
                    </a:cubicBezTo>
                    <a:cubicBezTo>
                      <a:pt x="10585" y="10794"/>
                      <a:pt x="10745" y="10806"/>
                      <a:pt x="10683" y="10818"/>
                    </a:cubicBezTo>
                    <a:cubicBezTo>
                      <a:pt x="10597" y="10818"/>
                      <a:pt x="10535" y="10880"/>
                      <a:pt x="10535" y="10966"/>
                    </a:cubicBezTo>
                    <a:cubicBezTo>
                      <a:pt x="10535" y="11065"/>
                      <a:pt x="10560" y="11225"/>
                      <a:pt x="10560" y="11274"/>
                    </a:cubicBezTo>
                    <a:cubicBezTo>
                      <a:pt x="10548" y="11422"/>
                      <a:pt x="10535" y="11558"/>
                      <a:pt x="10498" y="11705"/>
                    </a:cubicBezTo>
                    <a:cubicBezTo>
                      <a:pt x="10474" y="11816"/>
                      <a:pt x="10412" y="11890"/>
                      <a:pt x="10425" y="11989"/>
                    </a:cubicBezTo>
                    <a:cubicBezTo>
                      <a:pt x="10412" y="12075"/>
                      <a:pt x="10425" y="12161"/>
                      <a:pt x="10462" y="12248"/>
                    </a:cubicBezTo>
                    <a:cubicBezTo>
                      <a:pt x="10498" y="12346"/>
                      <a:pt x="10523" y="12445"/>
                      <a:pt x="10511" y="12556"/>
                    </a:cubicBezTo>
                    <a:cubicBezTo>
                      <a:pt x="10511" y="12630"/>
                      <a:pt x="10449" y="12765"/>
                      <a:pt x="10462" y="12814"/>
                    </a:cubicBezTo>
                    <a:cubicBezTo>
                      <a:pt x="10474" y="12864"/>
                      <a:pt x="10560" y="12938"/>
                      <a:pt x="10560" y="13036"/>
                    </a:cubicBezTo>
                    <a:cubicBezTo>
                      <a:pt x="10560" y="13135"/>
                      <a:pt x="10585" y="13233"/>
                      <a:pt x="10634" y="13320"/>
                    </a:cubicBezTo>
                    <a:cubicBezTo>
                      <a:pt x="10696" y="13393"/>
                      <a:pt x="10720" y="13393"/>
                      <a:pt x="10770" y="13480"/>
                    </a:cubicBezTo>
                    <a:cubicBezTo>
                      <a:pt x="10807" y="13566"/>
                      <a:pt x="10807" y="13628"/>
                      <a:pt x="10831" y="13628"/>
                    </a:cubicBezTo>
                    <a:cubicBezTo>
                      <a:pt x="10851" y="13628"/>
                      <a:pt x="10871" y="13580"/>
                      <a:pt x="10884" y="13580"/>
                    </a:cubicBezTo>
                    <a:cubicBezTo>
                      <a:pt x="10887" y="13580"/>
                      <a:pt x="10890" y="13583"/>
                      <a:pt x="10893" y="13591"/>
                    </a:cubicBezTo>
                    <a:cubicBezTo>
                      <a:pt x="10917" y="13628"/>
                      <a:pt x="10979" y="13714"/>
                      <a:pt x="10954" y="13726"/>
                    </a:cubicBezTo>
                    <a:cubicBezTo>
                      <a:pt x="10951" y="13728"/>
                      <a:pt x="10948" y="13728"/>
                      <a:pt x="10945" y="13728"/>
                    </a:cubicBezTo>
                    <a:cubicBezTo>
                      <a:pt x="10927" y="13728"/>
                      <a:pt x="10905" y="13712"/>
                      <a:pt x="10895" y="13712"/>
                    </a:cubicBezTo>
                    <a:cubicBezTo>
                      <a:pt x="10891" y="13712"/>
                      <a:pt x="10889" y="13716"/>
                      <a:pt x="10893" y="13726"/>
                    </a:cubicBezTo>
                    <a:cubicBezTo>
                      <a:pt x="10905" y="13800"/>
                      <a:pt x="10930" y="13862"/>
                      <a:pt x="10967" y="13923"/>
                    </a:cubicBezTo>
                    <a:cubicBezTo>
                      <a:pt x="11016" y="13960"/>
                      <a:pt x="11065" y="13960"/>
                      <a:pt x="11065" y="13997"/>
                    </a:cubicBezTo>
                    <a:cubicBezTo>
                      <a:pt x="11065" y="14046"/>
                      <a:pt x="11016" y="14108"/>
                      <a:pt x="11041" y="14157"/>
                    </a:cubicBezTo>
                    <a:cubicBezTo>
                      <a:pt x="11078" y="14207"/>
                      <a:pt x="11287" y="14453"/>
                      <a:pt x="11324" y="14539"/>
                    </a:cubicBezTo>
                    <a:cubicBezTo>
                      <a:pt x="11349" y="14626"/>
                      <a:pt x="11324" y="14675"/>
                      <a:pt x="11386" y="14687"/>
                    </a:cubicBezTo>
                    <a:cubicBezTo>
                      <a:pt x="11509" y="14736"/>
                      <a:pt x="11620" y="14786"/>
                      <a:pt x="11718" y="14847"/>
                    </a:cubicBezTo>
                    <a:cubicBezTo>
                      <a:pt x="11780" y="14884"/>
                      <a:pt x="11817" y="14847"/>
                      <a:pt x="11891" y="14897"/>
                    </a:cubicBezTo>
                    <a:cubicBezTo>
                      <a:pt x="11952" y="14946"/>
                      <a:pt x="12137" y="15131"/>
                      <a:pt x="12137" y="15205"/>
                    </a:cubicBezTo>
                    <a:cubicBezTo>
                      <a:pt x="12150" y="15242"/>
                      <a:pt x="12150" y="15291"/>
                      <a:pt x="12174" y="15328"/>
                    </a:cubicBezTo>
                    <a:cubicBezTo>
                      <a:pt x="12186" y="15402"/>
                      <a:pt x="12211" y="15463"/>
                      <a:pt x="12248" y="15525"/>
                    </a:cubicBezTo>
                    <a:cubicBezTo>
                      <a:pt x="12310" y="15599"/>
                      <a:pt x="12421" y="15895"/>
                      <a:pt x="12482" y="16018"/>
                    </a:cubicBezTo>
                    <a:cubicBezTo>
                      <a:pt x="12531" y="16141"/>
                      <a:pt x="12507" y="16166"/>
                      <a:pt x="12568" y="16227"/>
                    </a:cubicBezTo>
                    <a:cubicBezTo>
                      <a:pt x="12679" y="16314"/>
                      <a:pt x="12778" y="16412"/>
                      <a:pt x="12864" y="16535"/>
                    </a:cubicBezTo>
                    <a:cubicBezTo>
                      <a:pt x="12889" y="16622"/>
                      <a:pt x="12901" y="16708"/>
                      <a:pt x="12901" y="16794"/>
                    </a:cubicBezTo>
                    <a:cubicBezTo>
                      <a:pt x="12912" y="16828"/>
                      <a:pt x="12913" y="16841"/>
                      <a:pt x="12907" y="16841"/>
                    </a:cubicBezTo>
                    <a:cubicBezTo>
                      <a:pt x="12899" y="16841"/>
                      <a:pt x="12879" y="16821"/>
                      <a:pt x="12852" y="16794"/>
                    </a:cubicBezTo>
                    <a:cubicBezTo>
                      <a:pt x="12834" y="16777"/>
                      <a:pt x="12795" y="16765"/>
                      <a:pt x="12761" y="16765"/>
                    </a:cubicBezTo>
                    <a:cubicBezTo>
                      <a:pt x="12723" y="16765"/>
                      <a:pt x="12691" y="16780"/>
                      <a:pt x="12704" y="16819"/>
                    </a:cubicBezTo>
                    <a:cubicBezTo>
                      <a:pt x="12766" y="16917"/>
                      <a:pt x="12864" y="17004"/>
                      <a:pt x="12975" y="17053"/>
                    </a:cubicBezTo>
                    <a:cubicBezTo>
                      <a:pt x="13024" y="17053"/>
                      <a:pt x="13086" y="17065"/>
                      <a:pt x="13123" y="17102"/>
                    </a:cubicBezTo>
                    <a:cubicBezTo>
                      <a:pt x="13209" y="17188"/>
                      <a:pt x="13295" y="17275"/>
                      <a:pt x="13369" y="17373"/>
                    </a:cubicBezTo>
                    <a:cubicBezTo>
                      <a:pt x="13394" y="17423"/>
                      <a:pt x="13394" y="17484"/>
                      <a:pt x="13369" y="17546"/>
                    </a:cubicBezTo>
                    <a:cubicBezTo>
                      <a:pt x="13332" y="17595"/>
                      <a:pt x="13295" y="17620"/>
                      <a:pt x="13345" y="17657"/>
                    </a:cubicBezTo>
                    <a:cubicBezTo>
                      <a:pt x="13382" y="17706"/>
                      <a:pt x="13542" y="17817"/>
                      <a:pt x="13591" y="17878"/>
                    </a:cubicBezTo>
                    <a:cubicBezTo>
                      <a:pt x="13653" y="17940"/>
                      <a:pt x="13776" y="18063"/>
                      <a:pt x="13825" y="18137"/>
                    </a:cubicBezTo>
                    <a:cubicBezTo>
                      <a:pt x="13859" y="18188"/>
                      <a:pt x="13876" y="18216"/>
                      <a:pt x="13895" y="18216"/>
                    </a:cubicBezTo>
                    <a:cubicBezTo>
                      <a:pt x="13903" y="18216"/>
                      <a:pt x="13912" y="18210"/>
                      <a:pt x="13924" y="18199"/>
                    </a:cubicBezTo>
                    <a:cubicBezTo>
                      <a:pt x="13948" y="18162"/>
                      <a:pt x="14010" y="18088"/>
                      <a:pt x="13973" y="18051"/>
                    </a:cubicBezTo>
                    <a:cubicBezTo>
                      <a:pt x="13936" y="18002"/>
                      <a:pt x="13911" y="17989"/>
                      <a:pt x="13899" y="17940"/>
                    </a:cubicBezTo>
                    <a:cubicBezTo>
                      <a:pt x="13899" y="17891"/>
                      <a:pt x="13899" y="17854"/>
                      <a:pt x="13850" y="17841"/>
                    </a:cubicBezTo>
                    <a:cubicBezTo>
                      <a:pt x="13788" y="17817"/>
                      <a:pt x="13690" y="17854"/>
                      <a:pt x="13677" y="17768"/>
                    </a:cubicBezTo>
                    <a:cubicBezTo>
                      <a:pt x="13653" y="17669"/>
                      <a:pt x="13702" y="17644"/>
                      <a:pt x="13702" y="17620"/>
                    </a:cubicBezTo>
                    <a:cubicBezTo>
                      <a:pt x="13702" y="17595"/>
                      <a:pt x="13677" y="17607"/>
                      <a:pt x="13665" y="17583"/>
                    </a:cubicBezTo>
                    <a:cubicBezTo>
                      <a:pt x="13603" y="17484"/>
                      <a:pt x="13566" y="17386"/>
                      <a:pt x="13542" y="17287"/>
                    </a:cubicBezTo>
                    <a:cubicBezTo>
                      <a:pt x="13530" y="17213"/>
                      <a:pt x="13505" y="17151"/>
                      <a:pt x="13456" y="17090"/>
                    </a:cubicBezTo>
                    <a:cubicBezTo>
                      <a:pt x="13419" y="17053"/>
                      <a:pt x="13258" y="16843"/>
                      <a:pt x="13221" y="16806"/>
                    </a:cubicBezTo>
                    <a:cubicBezTo>
                      <a:pt x="13197" y="16770"/>
                      <a:pt x="13172" y="16597"/>
                      <a:pt x="13123" y="16535"/>
                    </a:cubicBezTo>
                    <a:cubicBezTo>
                      <a:pt x="13086" y="16486"/>
                      <a:pt x="13037" y="16461"/>
                      <a:pt x="13012" y="16425"/>
                    </a:cubicBezTo>
                    <a:cubicBezTo>
                      <a:pt x="12987" y="16351"/>
                      <a:pt x="12950" y="16289"/>
                      <a:pt x="12901" y="16227"/>
                    </a:cubicBezTo>
                    <a:cubicBezTo>
                      <a:pt x="12827" y="16166"/>
                      <a:pt x="12778" y="16129"/>
                      <a:pt x="12766" y="16055"/>
                    </a:cubicBezTo>
                    <a:cubicBezTo>
                      <a:pt x="12753" y="15981"/>
                      <a:pt x="12704" y="15661"/>
                      <a:pt x="12692" y="15611"/>
                    </a:cubicBezTo>
                    <a:cubicBezTo>
                      <a:pt x="12692" y="15574"/>
                      <a:pt x="12692" y="15537"/>
                      <a:pt x="12724" y="15537"/>
                    </a:cubicBezTo>
                    <a:cubicBezTo>
                      <a:pt x="12734" y="15537"/>
                      <a:pt x="12748" y="15541"/>
                      <a:pt x="12766" y="15550"/>
                    </a:cubicBezTo>
                    <a:cubicBezTo>
                      <a:pt x="12832" y="15594"/>
                      <a:pt x="12839" y="15638"/>
                      <a:pt x="12866" y="15638"/>
                    </a:cubicBezTo>
                    <a:cubicBezTo>
                      <a:pt x="12869" y="15638"/>
                      <a:pt x="12873" y="15637"/>
                      <a:pt x="12876" y="15636"/>
                    </a:cubicBezTo>
                    <a:cubicBezTo>
                      <a:pt x="12897" y="15629"/>
                      <a:pt x="12921" y="15619"/>
                      <a:pt x="12942" y="15619"/>
                    </a:cubicBezTo>
                    <a:cubicBezTo>
                      <a:pt x="12960" y="15619"/>
                      <a:pt x="12976" y="15626"/>
                      <a:pt x="12987" y="15648"/>
                    </a:cubicBezTo>
                    <a:cubicBezTo>
                      <a:pt x="13024" y="15698"/>
                      <a:pt x="13098" y="15673"/>
                      <a:pt x="13123" y="15710"/>
                    </a:cubicBezTo>
                    <a:cubicBezTo>
                      <a:pt x="13148" y="15747"/>
                      <a:pt x="13148" y="15919"/>
                      <a:pt x="13209" y="16092"/>
                    </a:cubicBezTo>
                    <a:cubicBezTo>
                      <a:pt x="13283" y="16264"/>
                      <a:pt x="13295" y="16314"/>
                      <a:pt x="13283" y="16351"/>
                    </a:cubicBezTo>
                    <a:cubicBezTo>
                      <a:pt x="13272" y="16383"/>
                      <a:pt x="13223" y="16454"/>
                      <a:pt x="13245" y="16454"/>
                    </a:cubicBezTo>
                    <a:cubicBezTo>
                      <a:pt x="13248" y="16454"/>
                      <a:pt x="13252" y="16452"/>
                      <a:pt x="13258" y="16449"/>
                    </a:cubicBezTo>
                    <a:cubicBezTo>
                      <a:pt x="13305" y="16421"/>
                      <a:pt x="13295" y="16345"/>
                      <a:pt x="13314" y="16345"/>
                    </a:cubicBezTo>
                    <a:cubicBezTo>
                      <a:pt x="13320" y="16345"/>
                      <a:pt x="13329" y="16354"/>
                      <a:pt x="13345" y="16375"/>
                    </a:cubicBezTo>
                    <a:cubicBezTo>
                      <a:pt x="13382" y="16449"/>
                      <a:pt x="13443" y="16523"/>
                      <a:pt x="13493" y="16585"/>
                    </a:cubicBezTo>
                    <a:cubicBezTo>
                      <a:pt x="13542" y="16646"/>
                      <a:pt x="13603" y="16696"/>
                      <a:pt x="13665" y="16720"/>
                    </a:cubicBezTo>
                    <a:cubicBezTo>
                      <a:pt x="13714" y="16745"/>
                      <a:pt x="13665" y="16794"/>
                      <a:pt x="13714" y="16868"/>
                    </a:cubicBezTo>
                    <a:cubicBezTo>
                      <a:pt x="13764" y="16930"/>
                      <a:pt x="13838" y="16942"/>
                      <a:pt x="13862" y="16991"/>
                    </a:cubicBezTo>
                    <a:cubicBezTo>
                      <a:pt x="13875" y="17041"/>
                      <a:pt x="13887" y="17102"/>
                      <a:pt x="13924" y="17115"/>
                    </a:cubicBezTo>
                    <a:cubicBezTo>
                      <a:pt x="13934" y="17115"/>
                      <a:pt x="13951" y="17111"/>
                      <a:pt x="13968" y="17111"/>
                    </a:cubicBezTo>
                    <a:cubicBezTo>
                      <a:pt x="13994" y="17111"/>
                      <a:pt x="14017" y="17119"/>
                      <a:pt x="14010" y="17164"/>
                    </a:cubicBezTo>
                    <a:cubicBezTo>
                      <a:pt x="14010" y="17225"/>
                      <a:pt x="13973" y="17250"/>
                      <a:pt x="13985" y="17312"/>
                    </a:cubicBezTo>
                    <a:cubicBezTo>
                      <a:pt x="14010" y="17386"/>
                      <a:pt x="14084" y="17423"/>
                      <a:pt x="14133" y="17447"/>
                    </a:cubicBezTo>
                    <a:cubicBezTo>
                      <a:pt x="14170" y="17484"/>
                      <a:pt x="14183" y="17521"/>
                      <a:pt x="14207" y="17521"/>
                    </a:cubicBezTo>
                    <a:cubicBezTo>
                      <a:pt x="14256" y="17546"/>
                      <a:pt x="14293" y="17595"/>
                      <a:pt x="14306" y="17644"/>
                    </a:cubicBezTo>
                    <a:cubicBezTo>
                      <a:pt x="14318" y="17681"/>
                      <a:pt x="14343" y="17706"/>
                      <a:pt x="14380" y="17731"/>
                    </a:cubicBezTo>
                    <a:cubicBezTo>
                      <a:pt x="14429" y="17792"/>
                      <a:pt x="14478" y="17841"/>
                      <a:pt x="14528" y="17903"/>
                    </a:cubicBezTo>
                    <a:cubicBezTo>
                      <a:pt x="14577" y="17977"/>
                      <a:pt x="14749" y="18162"/>
                      <a:pt x="14799" y="18236"/>
                    </a:cubicBezTo>
                    <a:cubicBezTo>
                      <a:pt x="14860" y="18322"/>
                      <a:pt x="14922" y="18396"/>
                      <a:pt x="14910" y="18458"/>
                    </a:cubicBezTo>
                    <a:cubicBezTo>
                      <a:pt x="14910" y="18519"/>
                      <a:pt x="14836" y="18556"/>
                      <a:pt x="14885" y="18568"/>
                    </a:cubicBezTo>
                    <a:cubicBezTo>
                      <a:pt x="14922" y="18568"/>
                      <a:pt x="14959" y="18568"/>
                      <a:pt x="14971" y="18618"/>
                    </a:cubicBezTo>
                    <a:cubicBezTo>
                      <a:pt x="14996" y="18667"/>
                      <a:pt x="14946" y="18753"/>
                      <a:pt x="14922" y="18803"/>
                    </a:cubicBezTo>
                    <a:cubicBezTo>
                      <a:pt x="14910" y="18852"/>
                      <a:pt x="14971" y="18839"/>
                      <a:pt x="14959" y="18864"/>
                    </a:cubicBezTo>
                    <a:cubicBezTo>
                      <a:pt x="14946" y="18901"/>
                      <a:pt x="14873" y="18975"/>
                      <a:pt x="14897" y="19024"/>
                    </a:cubicBezTo>
                    <a:cubicBezTo>
                      <a:pt x="14959" y="19135"/>
                      <a:pt x="15033" y="19234"/>
                      <a:pt x="15131" y="19332"/>
                    </a:cubicBezTo>
                    <a:cubicBezTo>
                      <a:pt x="15181" y="19357"/>
                      <a:pt x="15255" y="19357"/>
                      <a:pt x="15316" y="19443"/>
                    </a:cubicBezTo>
                    <a:cubicBezTo>
                      <a:pt x="15365" y="19517"/>
                      <a:pt x="15439" y="19591"/>
                      <a:pt x="15526" y="19628"/>
                    </a:cubicBezTo>
                    <a:cubicBezTo>
                      <a:pt x="15600" y="19653"/>
                      <a:pt x="15747" y="19665"/>
                      <a:pt x="15784" y="19690"/>
                    </a:cubicBezTo>
                    <a:cubicBezTo>
                      <a:pt x="15920" y="19788"/>
                      <a:pt x="16055" y="19887"/>
                      <a:pt x="16203" y="19973"/>
                    </a:cubicBezTo>
                    <a:cubicBezTo>
                      <a:pt x="16339" y="20035"/>
                      <a:pt x="16474" y="20096"/>
                      <a:pt x="16598" y="20158"/>
                    </a:cubicBezTo>
                    <a:cubicBezTo>
                      <a:pt x="16721" y="20219"/>
                      <a:pt x="16869" y="20244"/>
                      <a:pt x="16930" y="20293"/>
                    </a:cubicBezTo>
                    <a:cubicBezTo>
                      <a:pt x="16966" y="20309"/>
                      <a:pt x="17007" y="20316"/>
                      <a:pt x="17048" y="20316"/>
                    </a:cubicBezTo>
                    <a:cubicBezTo>
                      <a:pt x="17105" y="20316"/>
                      <a:pt x="17163" y="20303"/>
                      <a:pt x="17214" y="20281"/>
                    </a:cubicBezTo>
                    <a:cubicBezTo>
                      <a:pt x="17275" y="20232"/>
                      <a:pt x="17325" y="20170"/>
                      <a:pt x="17411" y="20170"/>
                    </a:cubicBezTo>
                    <a:cubicBezTo>
                      <a:pt x="17425" y="20168"/>
                      <a:pt x="17440" y="20167"/>
                      <a:pt x="17454" y="20167"/>
                    </a:cubicBezTo>
                    <a:cubicBezTo>
                      <a:pt x="17525" y="20167"/>
                      <a:pt x="17596" y="20193"/>
                      <a:pt x="17657" y="20244"/>
                    </a:cubicBezTo>
                    <a:cubicBezTo>
                      <a:pt x="17756" y="20318"/>
                      <a:pt x="17830" y="20343"/>
                      <a:pt x="17879" y="20404"/>
                    </a:cubicBezTo>
                    <a:cubicBezTo>
                      <a:pt x="17928" y="20478"/>
                      <a:pt x="17990" y="20564"/>
                      <a:pt x="18051" y="20626"/>
                    </a:cubicBezTo>
                    <a:cubicBezTo>
                      <a:pt x="18064" y="20638"/>
                      <a:pt x="18076" y="20651"/>
                      <a:pt x="18088" y="20663"/>
                    </a:cubicBezTo>
                    <a:cubicBezTo>
                      <a:pt x="18162" y="20737"/>
                      <a:pt x="18224" y="20799"/>
                      <a:pt x="18286" y="20823"/>
                    </a:cubicBezTo>
                    <a:cubicBezTo>
                      <a:pt x="18372" y="20823"/>
                      <a:pt x="18470" y="20836"/>
                      <a:pt x="18557" y="20873"/>
                    </a:cubicBezTo>
                    <a:lnTo>
                      <a:pt x="18581" y="20885"/>
                    </a:lnTo>
                    <a:cubicBezTo>
                      <a:pt x="18668" y="20934"/>
                      <a:pt x="18766" y="20983"/>
                      <a:pt x="18865" y="21020"/>
                    </a:cubicBezTo>
                    <a:cubicBezTo>
                      <a:pt x="18903" y="21036"/>
                      <a:pt x="18950" y="21046"/>
                      <a:pt x="18996" y="21046"/>
                    </a:cubicBezTo>
                    <a:cubicBezTo>
                      <a:pt x="19023" y="21046"/>
                      <a:pt x="19051" y="21042"/>
                      <a:pt x="19074" y="21033"/>
                    </a:cubicBezTo>
                    <a:lnTo>
                      <a:pt x="19099" y="21020"/>
                    </a:lnTo>
                    <a:cubicBezTo>
                      <a:pt x="19123" y="21008"/>
                      <a:pt x="19157" y="21002"/>
                      <a:pt x="19182" y="21002"/>
                    </a:cubicBezTo>
                    <a:cubicBezTo>
                      <a:pt x="19207" y="21002"/>
                      <a:pt x="19222" y="21008"/>
                      <a:pt x="19210" y="21020"/>
                    </a:cubicBezTo>
                    <a:cubicBezTo>
                      <a:pt x="19185" y="21045"/>
                      <a:pt x="19148" y="21107"/>
                      <a:pt x="19160" y="21144"/>
                    </a:cubicBezTo>
                    <a:lnTo>
                      <a:pt x="19173" y="21156"/>
                    </a:lnTo>
                    <a:cubicBezTo>
                      <a:pt x="19210" y="21181"/>
                      <a:pt x="19308" y="21353"/>
                      <a:pt x="19394" y="21452"/>
                    </a:cubicBezTo>
                    <a:cubicBezTo>
                      <a:pt x="19481" y="21538"/>
                      <a:pt x="19567" y="21587"/>
                      <a:pt x="19616" y="21636"/>
                    </a:cubicBezTo>
                    <a:cubicBezTo>
                      <a:pt x="19629" y="21649"/>
                      <a:pt x="19641" y="21661"/>
                      <a:pt x="19653" y="21673"/>
                    </a:cubicBezTo>
                    <a:cubicBezTo>
                      <a:pt x="19678" y="21710"/>
                      <a:pt x="19616" y="21723"/>
                      <a:pt x="19616" y="21760"/>
                    </a:cubicBezTo>
                    <a:cubicBezTo>
                      <a:pt x="19604" y="21797"/>
                      <a:pt x="19555" y="21846"/>
                      <a:pt x="19567" y="21895"/>
                    </a:cubicBezTo>
                    <a:cubicBezTo>
                      <a:pt x="19567" y="21932"/>
                      <a:pt x="19567" y="21969"/>
                      <a:pt x="19604" y="21969"/>
                    </a:cubicBezTo>
                    <a:cubicBezTo>
                      <a:pt x="19653" y="21981"/>
                      <a:pt x="19641" y="22018"/>
                      <a:pt x="19678" y="22031"/>
                    </a:cubicBezTo>
                    <a:cubicBezTo>
                      <a:pt x="19689" y="22042"/>
                      <a:pt x="19702" y="22046"/>
                      <a:pt x="19715" y="22046"/>
                    </a:cubicBezTo>
                    <a:cubicBezTo>
                      <a:pt x="19746" y="22046"/>
                      <a:pt x="19776" y="22020"/>
                      <a:pt x="19776" y="21994"/>
                    </a:cubicBezTo>
                    <a:cubicBezTo>
                      <a:pt x="19776" y="21969"/>
                      <a:pt x="19690" y="21920"/>
                      <a:pt x="19678" y="21895"/>
                    </a:cubicBezTo>
                    <a:cubicBezTo>
                      <a:pt x="19675" y="21889"/>
                      <a:pt x="19675" y="21887"/>
                      <a:pt x="19678" y="21887"/>
                    </a:cubicBezTo>
                    <a:cubicBezTo>
                      <a:pt x="19687" y="21887"/>
                      <a:pt x="19721" y="21913"/>
                      <a:pt x="19739" y="21932"/>
                    </a:cubicBezTo>
                    <a:cubicBezTo>
                      <a:pt x="19764" y="21944"/>
                      <a:pt x="19813" y="21969"/>
                      <a:pt x="19838" y="22043"/>
                    </a:cubicBezTo>
                    <a:cubicBezTo>
                      <a:pt x="19863" y="22105"/>
                      <a:pt x="19875" y="22105"/>
                      <a:pt x="19912" y="22105"/>
                    </a:cubicBezTo>
                    <a:cubicBezTo>
                      <a:pt x="19974" y="22117"/>
                      <a:pt x="20023" y="22154"/>
                      <a:pt x="20048" y="22203"/>
                    </a:cubicBezTo>
                    <a:cubicBezTo>
                      <a:pt x="20072" y="22277"/>
                      <a:pt x="20084" y="22339"/>
                      <a:pt x="20121" y="22388"/>
                    </a:cubicBezTo>
                    <a:cubicBezTo>
                      <a:pt x="20149" y="22406"/>
                      <a:pt x="20182" y="22418"/>
                      <a:pt x="20213" y="22418"/>
                    </a:cubicBezTo>
                    <a:cubicBezTo>
                      <a:pt x="20224" y="22418"/>
                      <a:pt x="20235" y="22416"/>
                      <a:pt x="20245" y="22413"/>
                    </a:cubicBezTo>
                    <a:cubicBezTo>
                      <a:pt x="20269" y="22413"/>
                      <a:pt x="20282" y="22413"/>
                      <a:pt x="20306" y="22425"/>
                    </a:cubicBezTo>
                    <a:cubicBezTo>
                      <a:pt x="20393" y="22437"/>
                      <a:pt x="20466" y="22462"/>
                      <a:pt x="20540" y="22511"/>
                    </a:cubicBezTo>
                    <a:cubicBezTo>
                      <a:pt x="20574" y="22556"/>
                      <a:pt x="20628" y="22611"/>
                      <a:pt x="20638" y="22611"/>
                    </a:cubicBezTo>
                    <a:cubicBezTo>
                      <a:pt x="20638" y="22611"/>
                      <a:pt x="20639" y="22611"/>
                      <a:pt x="20639" y="22610"/>
                    </a:cubicBezTo>
                    <a:cubicBezTo>
                      <a:pt x="20639" y="22592"/>
                      <a:pt x="20653" y="22560"/>
                      <a:pt x="20665" y="22560"/>
                    </a:cubicBezTo>
                    <a:cubicBezTo>
                      <a:pt x="20669" y="22560"/>
                      <a:pt x="20673" y="22563"/>
                      <a:pt x="20676" y="22573"/>
                    </a:cubicBezTo>
                    <a:cubicBezTo>
                      <a:pt x="20688" y="22610"/>
                      <a:pt x="20676" y="22708"/>
                      <a:pt x="20738" y="22721"/>
                    </a:cubicBezTo>
                    <a:cubicBezTo>
                      <a:pt x="20811" y="22721"/>
                      <a:pt x="20836" y="22696"/>
                      <a:pt x="20861" y="22684"/>
                    </a:cubicBezTo>
                    <a:cubicBezTo>
                      <a:pt x="20898" y="22671"/>
                      <a:pt x="20947" y="22671"/>
                      <a:pt x="20910" y="22622"/>
                    </a:cubicBezTo>
                    <a:cubicBezTo>
                      <a:pt x="20873" y="22573"/>
                      <a:pt x="20811" y="22524"/>
                      <a:pt x="20824" y="22487"/>
                    </a:cubicBezTo>
                    <a:cubicBezTo>
                      <a:pt x="20848" y="22450"/>
                      <a:pt x="20885" y="22425"/>
                      <a:pt x="20910" y="22400"/>
                    </a:cubicBezTo>
                    <a:cubicBezTo>
                      <a:pt x="20947" y="22351"/>
                      <a:pt x="20984" y="22302"/>
                      <a:pt x="21033" y="22265"/>
                    </a:cubicBezTo>
                    <a:cubicBezTo>
                      <a:pt x="21054" y="22234"/>
                      <a:pt x="21090" y="22212"/>
                      <a:pt x="21124" y="22212"/>
                    </a:cubicBezTo>
                    <a:cubicBezTo>
                      <a:pt x="21131" y="22212"/>
                      <a:pt x="21138" y="22213"/>
                      <a:pt x="21144" y="22216"/>
                    </a:cubicBezTo>
                    <a:cubicBezTo>
                      <a:pt x="21181" y="22216"/>
                      <a:pt x="21206" y="22277"/>
                      <a:pt x="21230" y="22302"/>
                    </a:cubicBezTo>
                    <a:cubicBezTo>
                      <a:pt x="21237" y="22305"/>
                      <a:pt x="21243" y="22306"/>
                      <a:pt x="21249" y="22306"/>
                    </a:cubicBezTo>
                    <a:cubicBezTo>
                      <a:pt x="21255" y="22306"/>
                      <a:pt x="21260" y="22305"/>
                      <a:pt x="21266" y="22305"/>
                    </a:cubicBezTo>
                    <a:cubicBezTo>
                      <a:pt x="21277" y="22305"/>
                      <a:pt x="21286" y="22308"/>
                      <a:pt x="21292" y="22326"/>
                    </a:cubicBezTo>
                    <a:cubicBezTo>
                      <a:pt x="21292" y="22376"/>
                      <a:pt x="21341" y="22376"/>
                      <a:pt x="21341" y="22413"/>
                    </a:cubicBezTo>
                    <a:cubicBezTo>
                      <a:pt x="21341" y="22450"/>
                      <a:pt x="21317" y="22450"/>
                      <a:pt x="21317" y="22487"/>
                    </a:cubicBezTo>
                    <a:cubicBezTo>
                      <a:pt x="21341" y="22573"/>
                      <a:pt x="21391" y="22659"/>
                      <a:pt x="21452" y="22733"/>
                    </a:cubicBezTo>
                    <a:cubicBezTo>
                      <a:pt x="21526" y="22795"/>
                      <a:pt x="21563" y="22869"/>
                      <a:pt x="21588" y="22967"/>
                    </a:cubicBezTo>
                    <a:lnTo>
                      <a:pt x="21588" y="23177"/>
                    </a:lnTo>
                    <a:cubicBezTo>
                      <a:pt x="21588" y="23226"/>
                      <a:pt x="21575" y="23497"/>
                      <a:pt x="21563" y="23559"/>
                    </a:cubicBezTo>
                    <a:cubicBezTo>
                      <a:pt x="21551" y="23633"/>
                      <a:pt x="21637" y="23682"/>
                      <a:pt x="21612" y="23731"/>
                    </a:cubicBezTo>
                    <a:cubicBezTo>
                      <a:pt x="21588" y="23780"/>
                      <a:pt x="21489" y="24027"/>
                      <a:pt x="21428" y="24051"/>
                    </a:cubicBezTo>
                    <a:cubicBezTo>
                      <a:pt x="21366" y="24076"/>
                      <a:pt x="21317" y="24051"/>
                      <a:pt x="21280" y="24101"/>
                    </a:cubicBezTo>
                    <a:cubicBezTo>
                      <a:pt x="21243" y="24150"/>
                      <a:pt x="21255" y="24212"/>
                      <a:pt x="21243" y="24236"/>
                    </a:cubicBezTo>
                    <a:cubicBezTo>
                      <a:pt x="21218" y="24261"/>
                      <a:pt x="21193" y="24261"/>
                      <a:pt x="21181" y="24298"/>
                    </a:cubicBezTo>
                    <a:cubicBezTo>
                      <a:pt x="21181" y="24323"/>
                      <a:pt x="21181" y="24335"/>
                      <a:pt x="21181" y="24347"/>
                    </a:cubicBezTo>
                    <a:cubicBezTo>
                      <a:pt x="21181" y="24396"/>
                      <a:pt x="21193" y="24446"/>
                      <a:pt x="21169" y="24458"/>
                    </a:cubicBezTo>
                    <a:cubicBezTo>
                      <a:pt x="21119" y="24458"/>
                      <a:pt x="21070" y="24470"/>
                      <a:pt x="21033" y="24495"/>
                    </a:cubicBezTo>
                    <a:cubicBezTo>
                      <a:pt x="20996" y="24532"/>
                      <a:pt x="20935" y="24520"/>
                      <a:pt x="20935" y="24557"/>
                    </a:cubicBezTo>
                    <a:cubicBezTo>
                      <a:pt x="20935" y="24618"/>
                      <a:pt x="20935" y="24668"/>
                      <a:pt x="20910" y="24729"/>
                    </a:cubicBezTo>
                    <a:cubicBezTo>
                      <a:pt x="20898" y="24766"/>
                      <a:pt x="20799" y="24815"/>
                      <a:pt x="20811" y="24852"/>
                    </a:cubicBezTo>
                    <a:cubicBezTo>
                      <a:pt x="20824" y="24889"/>
                      <a:pt x="20824" y="24926"/>
                      <a:pt x="20811" y="24963"/>
                    </a:cubicBezTo>
                    <a:cubicBezTo>
                      <a:pt x="20774" y="25000"/>
                      <a:pt x="20750" y="25037"/>
                      <a:pt x="20738" y="25086"/>
                    </a:cubicBezTo>
                    <a:cubicBezTo>
                      <a:pt x="20713" y="25123"/>
                      <a:pt x="20750" y="25197"/>
                      <a:pt x="20738" y="25247"/>
                    </a:cubicBezTo>
                    <a:cubicBezTo>
                      <a:pt x="20713" y="25284"/>
                      <a:pt x="20688" y="25370"/>
                      <a:pt x="20713" y="25394"/>
                    </a:cubicBezTo>
                    <a:cubicBezTo>
                      <a:pt x="20747" y="25429"/>
                      <a:pt x="20782" y="25507"/>
                      <a:pt x="20816" y="25507"/>
                    </a:cubicBezTo>
                    <a:cubicBezTo>
                      <a:pt x="20819" y="25507"/>
                      <a:pt x="20821" y="25506"/>
                      <a:pt x="20824" y="25505"/>
                    </a:cubicBezTo>
                    <a:cubicBezTo>
                      <a:pt x="20848" y="25505"/>
                      <a:pt x="20898" y="25407"/>
                      <a:pt x="20922" y="25382"/>
                    </a:cubicBezTo>
                    <a:cubicBezTo>
                      <a:pt x="20935" y="25364"/>
                      <a:pt x="20941" y="25354"/>
                      <a:pt x="20942" y="25354"/>
                    </a:cubicBezTo>
                    <a:lnTo>
                      <a:pt x="20942" y="25354"/>
                    </a:lnTo>
                    <a:cubicBezTo>
                      <a:pt x="20944" y="25354"/>
                      <a:pt x="20941" y="25364"/>
                      <a:pt x="20935" y="25382"/>
                    </a:cubicBezTo>
                    <a:cubicBezTo>
                      <a:pt x="20922" y="25419"/>
                      <a:pt x="20935" y="25431"/>
                      <a:pt x="20959" y="25431"/>
                    </a:cubicBezTo>
                    <a:cubicBezTo>
                      <a:pt x="20972" y="25444"/>
                      <a:pt x="20996" y="25431"/>
                      <a:pt x="20972" y="25493"/>
                    </a:cubicBezTo>
                    <a:cubicBezTo>
                      <a:pt x="20959" y="25542"/>
                      <a:pt x="20947" y="25592"/>
                      <a:pt x="20935" y="25653"/>
                    </a:cubicBezTo>
                    <a:cubicBezTo>
                      <a:pt x="20918" y="25686"/>
                      <a:pt x="20907" y="25686"/>
                      <a:pt x="20895" y="25686"/>
                    </a:cubicBezTo>
                    <a:cubicBezTo>
                      <a:pt x="20888" y="25686"/>
                      <a:pt x="20881" y="25686"/>
                      <a:pt x="20873" y="25690"/>
                    </a:cubicBezTo>
                    <a:cubicBezTo>
                      <a:pt x="20861" y="25690"/>
                      <a:pt x="20861" y="25690"/>
                      <a:pt x="20848" y="25703"/>
                    </a:cubicBezTo>
                    <a:cubicBezTo>
                      <a:pt x="20799" y="25739"/>
                      <a:pt x="20762" y="25776"/>
                      <a:pt x="20725" y="25826"/>
                    </a:cubicBezTo>
                    <a:cubicBezTo>
                      <a:pt x="20688" y="25875"/>
                      <a:pt x="20590" y="25974"/>
                      <a:pt x="20627" y="26072"/>
                    </a:cubicBezTo>
                    <a:cubicBezTo>
                      <a:pt x="20651" y="26183"/>
                      <a:pt x="20750" y="26319"/>
                      <a:pt x="20713" y="26356"/>
                    </a:cubicBezTo>
                    <a:cubicBezTo>
                      <a:pt x="20688" y="26380"/>
                      <a:pt x="20639" y="26380"/>
                      <a:pt x="20651" y="26429"/>
                    </a:cubicBezTo>
                    <a:cubicBezTo>
                      <a:pt x="20651" y="26479"/>
                      <a:pt x="20861" y="26516"/>
                      <a:pt x="20959" y="26713"/>
                    </a:cubicBezTo>
                    <a:cubicBezTo>
                      <a:pt x="21009" y="26824"/>
                      <a:pt x="21070" y="26947"/>
                      <a:pt x="21144" y="27058"/>
                    </a:cubicBezTo>
                    <a:cubicBezTo>
                      <a:pt x="21181" y="27107"/>
                      <a:pt x="21304" y="27440"/>
                      <a:pt x="21354" y="27575"/>
                    </a:cubicBezTo>
                    <a:cubicBezTo>
                      <a:pt x="21391" y="27723"/>
                      <a:pt x="21723" y="28352"/>
                      <a:pt x="21760" y="28413"/>
                    </a:cubicBezTo>
                    <a:cubicBezTo>
                      <a:pt x="21809" y="28487"/>
                      <a:pt x="21834" y="28586"/>
                      <a:pt x="21809" y="28610"/>
                    </a:cubicBezTo>
                    <a:cubicBezTo>
                      <a:pt x="21807" y="28616"/>
                      <a:pt x="21804" y="28618"/>
                      <a:pt x="21802" y="28618"/>
                    </a:cubicBezTo>
                    <a:cubicBezTo>
                      <a:pt x="21796" y="28618"/>
                      <a:pt x="21791" y="28608"/>
                      <a:pt x="21788" y="28608"/>
                    </a:cubicBezTo>
                    <a:cubicBezTo>
                      <a:pt x="21786" y="28608"/>
                      <a:pt x="21785" y="28612"/>
                      <a:pt x="21785" y="28623"/>
                    </a:cubicBezTo>
                    <a:cubicBezTo>
                      <a:pt x="21834" y="28746"/>
                      <a:pt x="21908" y="28857"/>
                      <a:pt x="21994" y="28955"/>
                    </a:cubicBezTo>
                    <a:cubicBezTo>
                      <a:pt x="22019" y="28992"/>
                      <a:pt x="22044" y="29029"/>
                      <a:pt x="22068" y="29066"/>
                    </a:cubicBezTo>
                    <a:cubicBezTo>
                      <a:pt x="22093" y="29103"/>
                      <a:pt x="22499" y="29313"/>
                      <a:pt x="22573" y="29387"/>
                    </a:cubicBezTo>
                    <a:cubicBezTo>
                      <a:pt x="22660" y="29473"/>
                      <a:pt x="22980" y="29645"/>
                      <a:pt x="22980" y="29695"/>
                    </a:cubicBezTo>
                    <a:cubicBezTo>
                      <a:pt x="22980" y="29732"/>
                      <a:pt x="23017" y="29756"/>
                      <a:pt x="23054" y="29793"/>
                    </a:cubicBezTo>
                    <a:cubicBezTo>
                      <a:pt x="23103" y="29843"/>
                      <a:pt x="23214" y="29892"/>
                      <a:pt x="23226" y="29929"/>
                    </a:cubicBezTo>
                    <a:cubicBezTo>
                      <a:pt x="23239" y="29966"/>
                      <a:pt x="23239" y="30126"/>
                      <a:pt x="23239" y="30200"/>
                    </a:cubicBezTo>
                    <a:cubicBezTo>
                      <a:pt x="23251" y="30360"/>
                      <a:pt x="23263" y="30520"/>
                      <a:pt x="23263" y="30680"/>
                    </a:cubicBezTo>
                    <a:cubicBezTo>
                      <a:pt x="23276" y="30878"/>
                      <a:pt x="23263" y="31087"/>
                      <a:pt x="23214" y="31284"/>
                    </a:cubicBezTo>
                    <a:cubicBezTo>
                      <a:pt x="23177" y="31333"/>
                      <a:pt x="23140" y="31370"/>
                      <a:pt x="23153" y="31395"/>
                    </a:cubicBezTo>
                    <a:cubicBezTo>
                      <a:pt x="23177" y="31543"/>
                      <a:pt x="23189" y="31691"/>
                      <a:pt x="23189" y="31839"/>
                    </a:cubicBezTo>
                    <a:cubicBezTo>
                      <a:pt x="23177" y="31986"/>
                      <a:pt x="23140" y="32110"/>
                      <a:pt x="23128" y="32196"/>
                    </a:cubicBezTo>
                    <a:cubicBezTo>
                      <a:pt x="23128" y="32282"/>
                      <a:pt x="22992" y="32911"/>
                      <a:pt x="22955" y="33009"/>
                    </a:cubicBezTo>
                    <a:cubicBezTo>
                      <a:pt x="22931" y="33120"/>
                      <a:pt x="23029" y="33317"/>
                      <a:pt x="23005" y="33366"/>
                    </a:cubicBezTo>
                    <a:cubicBezTo>
                      <a:pt x="22980" y="33428"/>
                      <a:pt x="22894" y="33465"/>
                      <a:pt x="22894" y="33539"/>
                    </a:cubicBezTo>
                    <a:cubicBezTo>
                      <a:pt x="22894" y="33601"/>
                      <a:pt x="22931" y="34069"/>
                      <a:pt x="22931" y="34130"/>
                    </a:cubicBezTo>
                    <a:cubicBezTo>
                      <a:pt x="22918" y="34217"/>
                      <a:pt x="22906" y="34303"/>
                      <a:pt x="22894" y="34389"/>
                    </a:cubicBezTo>
                    <a:cubicBezTo>
                      <a:pt x="22906" y="34438"/>
                      <a:pt x="22906" y="34500"/>
                      <a:pt x="22894" y="34549"/>
                    </a:cubicBezTo>
                    <a:cubicBezTo>
                      <a:pt x="22857" y="34623"/>
                      <a:pt x="22598" y="35375"/>
                      <a:pt x="22561" y="35486"/>
                    </a:cubicBezTo>
                    <a:cubicBezTo>
                      <a:pt x="22536" y="35535"/>
                      <a:pt x="22499" y="35597"/>
                      <a:pt x="22450" y="35634"/>
                    </a:cubicBezTo>
                    <a:cubicBezTo>
                      <a:pt x="22413" y="35671"/>
                      <a:pt x="22401" y="35732"/>
                      <a:pt x="22413" y="35781"/>
                    </a:cubicBezTo>
                    <a:cubicBezTo>
                      <a:pt x="22438" y="35843"/>
                      <a:pt x="22475" y="36028"/>
                      <a:pt x="22499" y="36102"/>
                    </a:cubicBezTo>
                    <a:cubicBezTo>
                      <a:pt x="22524" y="36200"/>
                      <a:pt x="22524" y="36299"/>
                      <a:pt x="22499" y="36385"/>
                    </a:cubicBezTo>
                    <a:cubicBezTo>
                      <a:pt x="22463" y="36447"/>
                      <a:pt x="22438" y="36521"/>
                      <a:pt x="22413" y="36582"/>
                    </a:cubicBezTo>
                    <a:cubicBezTo>
                      <a:pt x="22376" y="36693"/>
                      <a:pt x="22352" y="36816"/>
                      <a:pt x="22352" y="36927"/>
                    </a:cubicBezTo>
                    <a:cubicBezTo>
                      <a:pt x="22364" y="37001"/>
                      <a:pt x="22401" y="37075"/>
                      <a:pt x="22450" y="37124"/>
                    </a:cubicBezTo>
                    <a:cubicBezTo>
                      <a:pt x="22455" y="37128"/>
                      <a:pt x="22459" y="37129"/>
                      <a:pt x="22464" y="37129"/>
                    </a:cubicBezTo>
                    <a:cubicBezTo>
                      <a:pt x="22497" y="37129"/>
                      <a:pt x="22530" y="37061"/>
                      <a:pt x="22573" y="37051"/>
                    </a:cubicBezTo>
                    <a:cubicBezTo>
                      <a:pt x="22593" y="37043"/>
                      <a:pt x="22616" y="37040"/>
                      <a:pt x="22640" y="37040"/>
                    </a:cubicBezTo>
                    <a:cubicBezTo>
                      <a:pt x="22692" y="37040"/>
                      <a:pt x="22742" y="37054"/>
                      <a:pt x="22734" y="37063"/>
                    </a:cubicBezTo>
                    <a:cubicBezTo>
                      <a:pt x="22721" y="37087"/>
                      <a:pt x="22610" y="37137"/>
                      <a:pt x="22635" y="37174"/>
                    </a:cubicBezTo>
                    <a:cubicBezTo>
                      <a:pt x="22660" y="37223"/>
                      <a:pt x="22684" y="37260"/>
                      <a:pt x="22660" y="37272"/>
                    </a:cubicBezTo>
                    <a:cubicBezTo>
                      <a:pt x="22647" y="37297"/>
                      <a:pt x="22623" y="37297"/>
                      <a:pt x="22623" y="37371"/>
                    </a:cubicBezTo>
                    <a:cubicBezTo>
                      <a:pt x="22610" y="37445"/>
                      <a:pt x="22573" y="37617"/>
                      <a:pt x="22561" y="37654"/>
                    </a:cubicBezTo>
                    <a:cubicBezTo>
                      <a:pt x="22561" y="37704"/>
                      <a:pt x="22598" y="37790"/>
                      <a:pt x="22586" y="37827"/>
                    </a:cubicBezTo>
                    <a:cubicBezTo>
                      <a:pt x="22573" y="37864"/>
                      <a:pt x="22524" y="37913"/>
                      <a:pt x="22524" y="37938"/>
                    </a:cubicBezTo>
                    <a:cubicBezTo>
                      <a:pt x="22524" y="37962"/>
                      <a:pt x="22647" y="38036"/>
                      <a:pt x="22623" y="38049"/>
                    </a:cubicBezTo>
                    <a:cubicBezTo>
                      <a:pt x="22610" y="38073"/>
                      <a:pt x="22499" y="38086"/>
                      <a:pt x="22499" y="38122"/>
                    </a:cubicBezTo>
                    <a:cubicBezTo>
                      <a:pt x="22512" y="38159"/>
                      <a:pt x="22512" y="38172"/>
                      <a:pt x="22524" y="38184"/>
                    </a:cubicBezTo>
                    <a:cubicBezTo>
                      <a:pt x="22512" y="38184"/>
                      <a:pt x="22512" y="38196"/>
                      <a:pt x="22499" y="38209"/>
                    </a:cubicBezTo>
                    <a:cubicBezTo>
                      <a:pt x="22487" y="38246"/>
                      <a:pt x="22475" y="38307"/>
                      <a:pt x="22524" y="38320"/>
                    </a:cubicBezTo>
                    <a:cubicBezTo>
                      <a:pt x="22554" y="38340"/>
                      <a:pt x="22576" y="38360"/>
                      <a:pt x="22550" y="38360"/>
                    </a:cubicBezTo>
                    <a:cubicBezTo>
                      <a:pt x="22544" y="38360"/>
                      <a:pt x="22535" y="38359"/>
                      <a:pt x="22524" y="38357"/>
                    </a:cubicBezTo>
                    <a:cubicBezTo>
                      <a:pt x="22516" y="38355"/>
                      <a:pt x="22508" y="38354"/>
                      <a:pt x="22501" y="38354"/>
                    </a:cubicBezTo>
                    <a:cubicBezTo>
                      <a:pt x="22453" y="38354"/>
                      <a:pt x="22424" y="38388"/>
                      <a:pt x="22413" y="38431"/>
                    </a:cubicBezTo>
                    <a:cubicBezTo>
                      <a:pt x="22413" y="38455"/>
                      <a:pt x="22450" y="38517"/>
                      <a:pt x="22450" y="38554"/>
                    </a:cubicBezTo>
                    <a:cubicBezTo>
                      <a:pt x="22463" y="38615"/>
                      <a:pt x="22450" y="38665"/>
                      <a:pt x="22426" y="38714"/>
                    </a:cubicBezTo>
                    <a:cubicBezTo>
                      <a:pt x="22418" y="38724"/>
                      <a:pt x="22412" y="38728"/>
                      <a:pt x="22405" y="38728"/>
                    </a:cubicBezTo>
                    <a:cubicBezTo>
                      <a:pt x="22379" y="38728"/>
                      <a:pt x="22362" y="38660"/>
                      <a:pt x="22352" y="38640"/>
                    </a:cubicBezTo>
                    <a:cubicBezTo>
                      <a:pt x="22352" y="38615"/>
                      <a:pt x="22241" y="38554"/>
                      <a:pt x="22241" y="38504"/>
                    </a:cubicBezTo>
                    <a:cubicBezTo>
                      <a:pt x="22241" y="38474"/>
                      <a:pt x="22249" y="38452"/>
                      <a:pt x="22238" y="38452"/>
                    </a:cubicBezTo>
                    <a:cubicBezTo>
                      <a:pt x="22236" y="38452"/>
                      <a:pt x="22233" y="38453"/>
                      <a:pt x="22228" y="38455"/>
                    </a:cubicBezTo>
                    <a:cubicBezTo>
                      <a:pt x="22191" y="38480"/>
                      <a:pt x="22142" y="38504"/>
                      <a:pt x="22118" y="38554"/>
                    </a:cubicBezTo>
                    <a:cubicBezTo>
                      <a:pt x="22093" y="38566"/>
                      <a:pt x="22130" y="38603"/>
                      <a:pt x="22130" y="38628"/>
                    </a:cubicBezTo>
                    <a:cubicBezTo>
                      <a:pt x="22130" y="38665"/>
                      <a:pt x="22105" y="38665"/>
                      <a:pt x="22056" y="38689"/>
                    </a:cubicBezTo>
                    <a:cubicBezTo>
                      <a:pt x="22019" y="38702"/>
                      <a:pt x="21933" y="38763"/>
                      <a:pt x="21933" y="38800"/>
                    </a:cubicBezTo>
                    <a:cubicBezTo>
                      <a:pt x="21933" y="38843"/>
                      <a:pt x="21961" y="38876"/>
                      <a:pt x="21976" y="38876"/>
                    </a:cubicBezTo>
                    <a:cubicBezTo>
                      <a:pt x="21978" y="38876"/>
                      <a:pt x="21980" y="38876"/>
                      <a:pt x="21982" y="38874"/>
                    </a:cubicBezTo>
                    <a:cubicBezTo>
                      <a:pt x="22007" y="38862"/>
                      <a:pt x="21970" y="38812"/>
                      <a:pt x="21982" y="38788"/>
                    </a:cubicBezTo>
                    <a:cubicBezTo>
                      <a:pt x="21985" y="38781"/>
                      <a:pt x="21992" y="38778"/>
                      <a:pt x="22000" y="38778"/>
                    </a:cubicBezTo>
                    <a:cubicBezTo>
                      <a:pt x="22022" y="38778"/>
                      <a:pt x="22057" y="38798"/>
                      <a:pt x="22093" y="38825"/>
                    </a:cubicBezTo>
                    <a:cubicBezTo>
                      <a:pt x="22105" y="38849"/>
                      <a:pt x="22142" y="38862"/>
                      <a:pt x="22179" y="38862"/>
                    </a:cubicBezTo>
                    <a:cubicBezTo>
                      <a:pt x="22204" y="38862"/>
                      <a:pt x="22241" y="38837"/>
                      <a:pt x="22265" y="38837"/>
                    </a:cubicBezTo>
                    <a:cubicBezTo>
                      <a:pt x="22278" y="38837"/>
                      <a:pt x="22315" y="38923"/>
                      <a:pt x="22302" y="38960"/>
                    </a:cubicBezTo>
                    <a:cubicBezTo>
                      <a:pt x="22302" y="38997"/>
                      <a:pt x="22228" y="39022"/>
                      <a:pt x="22228" y="39059"/>
                    </a:cubicBezTo>
                    <a:cubicBezTo>
                      <a:pt x="22228" y="39096"/>
                      <a:pt x="22191" y="39157"/>
                      <a:pt x="22204" y="39182"/>
                    </a:cubicBezTo>
                    <a:cubicBezTo>
                      <a:pt x="22209" y="39193"/>
                      <a:pt x="22230" y="39196"/>
                      <a:pt x="22254" y="39196"/>
                    </a:cubicBezTo>
                    <a:cubicBezTo>
                      <a:pt x="22288" y="39196"/>
                      <a:pt x="22330" y="39189"/>
                      <a:pt x="22352" y="39182"/>
                    </a:cubicBezTo>
                    <a:cubicBezTo>
                      <a:pt x="22354" y="39181"/>
                      <a:pt x="22357" y="39181"/>
                      <a:pt x="22360" y="39181"/>
                    </a:cubicBezTo>
                    <a:cubicBezTo>
                      <a:pt x="22399" y="39181"/>
                      <a:pt x="22510" y="39238"/>
                      <a:pt x="22487" y="39305"/>
                    </a:cubicBezTo>
                    <a:cubicBezTo>
                      <a:pt x="22476" y="39346"/>
                      <a:pt x="22469" y="39359"/>
                      <a:pt x="22462" y="39359"/>
                    </a:cubicBezTo>
                    <a:cubicBezTo>
                      <a:pt x="22454" y="39359"/>
                      <a:pt x="22445" y="39343"/>
                      <a:pt x="22426" y="39330"/>
                    </a:cubicBezTo>
                    <a:cubicBezTo>
                      <a:pt x="22396" y="39320"/>
                      <a:pt x="22326" y="39286"/>
                      <a:pt x="22294" y="39286"/>
                    </a:cubicBezTo>
                    <a:cubicBezTo>
                      <a:pt x="22286" y="39286"/>
                      <a:pt x="22280" y="39288"/>
                      <a:pt x="22278" y="39293"/>
                    </a:cubicBezTo>
                    <a:cubicBezTo>
                      <a:pt x="22253" y="39330"/>
                      <a:pt x="22204" y="39367"/>
                      <a:pt x="22241" y="39404"/>
                    </a:cubicBezTo>
                    <a:cubicBezTo>
                      <a:pt x="22290" y="39441"/>
                      <a:pt x="22302" y="39490"/>
                      <a:pt x="22290" y="39502"/>
                    </a:cubicBezTo>
                    <a:cubicBezTo>
                      <a:pt x="22265" y="39515"/>
                      <a:pt x="22278" y="39576"/>
                      <a:pt x="22265" y="39601"/>
                    </a:cubicBezTo>
                    <a:cubicBezTo>
                      <a:pt x="22253" y="39626"/>
                      <a:pt x="22204" y="39737"/>
                      <a:pt x="22241" y="39749"/>
                    </a:cubicBezTo>
                    <a:cubicBezTo>
                      <a:pt x="22243" y="39750"/>
                      <a:pt x="22246" y="39751"/>
                      <a:pt x="22248" y="39751"/>
                    </a:cubicBezTo>
                    <a:cubicBezTo>
                      <a:pt x="22268" y="39751"/>
                      <a:pt x="22279" y="39708"/>
                      <a:pt x="22290" y="39675"/>
                    </a:cubicBezTo>
                    <a:cubicBezTo>
                      <a:pt x="22298" y="39659"/>
                      <a:pt x="22321" y="39633"/>
                      <a:pt x="22337" y="39633"/>
                    </a:cubicBezTo>
                    <a:cubicBezTo>
                      <a:pt x="22345" y="39633"/>
                      <a:pt x="22352" y="39641"/>
                      <a:pt x="22352" y="39663"/>
                    </a:cubicBezTo>
                    <a:cubicBezTo>
                      <a:pt x="22352" y="39724"/>
                      <a:pt x="22290" y="39823"/>
                      <a:pt x="22327" y="39823"/>
                    </a:cubicBezTo>
                    <a:cubicBezTo>
                      <a:pt x="22364" y="39823"/>
                      <a:pt x="22389" y="39835"/>
                      <a:pt x="22327" y="39847"/>
                    </a:cubicBezTo>
                    <a:cubicBezTo>
                      <a:pt x="22265" y="39872"/>
                      <a:pt x="22265" y="39872"/>
                      <a:pt x="22278" y="39934"/>
                    </a:cubicBezTo>
                    <a:cubicBezTo>
                      <a:pt x="22290" y="39983"/>
                      <a:pt x="22327" y="39983"/>
                      <a:pt x="22327" y="39995"/>
                    </a:cubicBezTo>
                    <a:cubicBezTo>
                      <a:pt x="22339" y="40008"/>
                      <a:pt x="22327" y="40020"/>
                      <a:pt x="22290" y="40020"/>
                    </a:cubicBezTo>
                    <a:cubicBezTo>
                      <a:pt x="22241" y="40020"/>
                      <a:pt x="22204" y="40057"/>
                      <a:pt x="22241" y="40082"/>
                    </a:cubicBezTo>
                    <a:cubicBezTo>
                      <a:pt x="22265" y="40106"/>
                      <a:pt x="22241" y="40119"/>
                      <a:pt x="22241" y="40143"/>
                    </a:cubicBezTo>
                    <a:cubicBezTo>
                      <a:pt x="22228" y="40168"/>
                      <a:pt x="22278" y="40180"/>
                      <a:pt x="22315" y="40205"/>
                    </a:cubicBezTo>
                    <a:cubicBezTo>
                      <a:pt x="22329" y="40212"/>
                      <a:pt x="22339" y="40219"/>
                      <a:pt x="22350" y="40219"/>
                    </a:cubicBezTo>
                    <a:cubicBezTo>
                      <a:pt x="22358" y="40219"/>
                      <a:pt x="22366" y="40215"/>
                      <a:pt x="22376" y="40205"/>
                    </a:cubicBezTo>
                    <a:cubicBezTo>
                      <a:pt x="22389" y="40199"/>
                      <a:pt x="22398" y="40196"/>
                      <a:pt x="22401" y="40196"/>
                    </a:cubicBezTo>
                    <a:cubicBezTo>
                      <a:pt x="22404" y="40196"/>
                      <a:pt x="22401" y="40199"/>
                      <a:pt x="22389" y="40205"/>
                    </a:cubicBezTo>
                    <a:cubicBezTo>
                      <a:pt x="22369" y="40225"/>
                      <a:pt x="22365" y="40261"/>
                      <a:pt x="22377" y="40261"/>
                    </a:cubicBezTo>
                    <a:cubicBezTo>
                      <a:pt x="22380" y="40261"/>
                      <a:pt x="22384" y="40259"/>
                      <a:pt x="22389" y="40254"/>
                    </a:cubicBezTo>
                    <a:cubicBezTo>
                      <a:pt x="22398" y="40251"/>
                      <a:pt x="22405" y="40249"/>
                      <a:pt x="22408" y="40249"/>
                    </a:cubicBezTo>
                    <a:cubicBezTo>
                      <a:pt x="22417" y="40249"/>
                      <a:pt x="22403" y="40261"/>
                      <a:pt x="22376" y="40279"/>
                    </a:cubicBezTo>
                    <a:cubicBezTo>
                      <a:pt x="22352" y="40303"/>
                      <a:pt x="22364" y="40340"/>
                      <a:pt x="22339" y="40353"/>
                    </a:cubicBezTo>
                    <a:cubicBezTo>
                      <a:pt x="22302" y="40377"/>
                      <a:pt x="22278" y="40402"/>
                      <a:pt x="22278" y="40427"/>
                    </a:cubicBezTo>
                    <a:cubicBezTo>
                      <a:pt x="22278" y="40451"/>
                      <a:pt x="22265" y="40501"/>
                      <a:pt x="22278" y="40501"/>
                    </a:cubicBezTo>
                    <a:cubicBezTo>
                      <a:pt x="22315" y="40476"/>
                      <a:pt x="22352" y="40464"/>
                      <a:pt x="22376" y="40439"/>
                    </a:cubicBezTo>
                    <a:cubicBezTo>
                      <a:pt x="22402" y="40422"/>
                      <a:pt x="22416" y="40393"/>
                      <a:pt x="22418" y="40393"/>
                    </a:cubicBezTo>
                    <a:lnTo>
                      <a:pt x="22418" y="40393"/>
                    </a:lnTo>
                    <a:cubicBezTo>
                      <a:pt x="22419" y="40393"/>
                      <a:pt x="22417" y="40399"/>
                      <a:pt x="22413" y="40414"/>
                    </a:cubicBezTo>
                    <a:cubicBezTo>
                      <a:pt x="22401" y="40451"/>
                      <a:pt x="22463" y="40525"/>
                      <a:pt x="22413" y="40550"/>
                    </a:cubicBezTo>
                    <a:cubicBezTo>
                      <a:pt x="22364" y="40562"/>
                      <a:pt x="22352" y="40587"/>
                      <a:pt x="22315" y="40599"/>
                    </a:cubicBezTo>
                    <a:cubicBezTo>
                      <a:pt x="22265" y="40624"/>
                      <a:pt x="22253" y="40624"/>
                      <a:pt x="22315" y="40624"/>
                    </a:cubicBezTo>
                    <a:cubicBezTo>
                      <a:pt x="22330" y="40624"/>
                      <a:pt x="22342" y="40623"/>
                      <a:pt x="22353" y="40623"/>
                    </a:cubicBezTo>
                    <a:cubicBezTo>
                      <a:pt x="22384" y="40623"/>
                      <a:pt x="22398" y="40630"/>
                      <a:pt x="22426" y="40685"/>
                    </a:cubicBezTo>
                    <a:cubicBezTo>
                      <a:pt x="22445" y="40734"/>
                      <a:pt x="22457" y="40767"/>
                      <a:pt x="22473" y="40767"/>
                    </a:cubicBezTo>
                    <a:cubicBezTo>
                      <a:pt x="22477" y="40767"/>
                      <a:pt x="22482" y="40765"/>
                      <a:pt x="22487" y="40759"/>
                    </a:cubicBezTo>
                    <a:cubicBezTo>
                      <a:pt x="22524" y="40722"/>
                      <a:pt x="22536" y="40685"/>
                      <a:pt x="22536" y="40636"/>
                    </a:cubicBezTo>
                    <a:cubicBezTo>
                      <a:pt x="22536" y="40599"/>
                      <a:pt x="22536" y="40574"/>
                      <a:pt x="22536" y="40537"/>
                    </a:cubicBezTo>
                    <a:cubicBezTo>
                      <a:pt x="22549" y="40550"/>
                      <a:pt x="22561" y="40562"/>
                      <a:pt x="22573" y="40587"/>
                    </a:cubicBezTo>
                    <a:cubicBezTo>
                      <a:pt x="22583" y="40607"/>
                      <a:pt x="22601" y="40659"/>
                      <a:pt x="22608" y="40659"/>
                    </a:cubicBezTo>
                    <a:cubicBezTo>
                      <a:pt x="22609" y="40659"/>
                      <a:pt x="22610" y="40656"/>
                      <a:pt x="22610" y="40648"/>
                    </a:cubicBezTo>
                    <a:cubicBezTo>
                      <a:pt x="22610" y="40627"/>
                      <a:pt x="22619" y="40569"/>
                      <a:pt x="22622" y="40569"/>
                    </a:cubicBezTo>
                    <a:cubicBezTo>
                      <a:pt x="22622" y="40569"/>
                      <a:pt x="22623" y="40571"/>
                      <a:pt x="22623" y="40574"/>
                    </a:cubicBezTo>
                    <a:cubicBezTo>
                      <a:pt x="22623" y="40596"/>
                      <a:pt x="22614" y="40653"/>
                      <a:pt x="22619" y="40653"/>
                    </a:cubicBezTo>
                    <a:cubicBezTo>
                      <a:pt x="22620" y="40653"/>
                      <a:pt x="22621" y="40652"/>
                      <a:pt x="22623" y="40648"/>
                    </a:cubicBezTo>
                    <a:cubicBezTo>
                      <a:pt x="22644" y="40638"/>
                      <a:pt x="22675" y="40570"/>
                      <a:pt x="22683" y="40570"/>
                    </a:cubicBezTo>
                    <a:cubicBezTo>
                      <a:pt x="22684" y="40570"/>
                      <a:pt x="22684" y="40571"/>
                      <a:pt x="22684" y="40574"/>
                    </a:cubicBezTo>
                    <a:cubicBezTo>
                      <a:pt x="22684" y="40599"/>
                      <a:pt x="22721" y="40574"/>
                      <a:pt x="22697" y="40611"/>
                    </a:cubicBezTo>
                    <a:cubicBezTo>
                      <a:pt x="22675" y="40644"/>
                      <a:pt x="22653" y="40714"/>
                      <a:pt x="22665" y="40714"/>
                    </a:cubicBezTo>
                    <a:cubicBezTo>
                      <a:pt x="22667" y="40714"/>
                      <a:pt x="22669" y="40713"/>
                      <a:pt x="22672" y="40710"/>
                    </a:cubicBezTo>
                    <a:cubicBezTo>
                      <a:pt x="22673" y="40709"/>
                      <a:pt x="22674" y="40708"/>
                      <a:pt x="22674" y="40708"/>
                    </a:cubicBezTo>
                    <a:lnTo>
                      <a:pt x="22674" y="40708"/>
                    </a:lnTo>
                    <a:cubicBezTo>
                      <a:pt x="22677" y="40708"/>
                      <a:pt x="22650" y="40750"/>
                      <a:pt x="22672" y="40772"/>
                    </a:cubicBezTo>
                    <a:cubicBezTo>
                      <a:pt x="22684" y="40796"/>
                      <a:pt x="22709" y="40821"/>
                      <a:pt x="22684" y="40833"/>
                    </a:cubicBezTo>
                    <a:cubicBezTo>
                      <a:pt x="22672" y="40846"/>
                      <a:pt x="22635" y="40919"/>
                      <a:pt x="22660" y="40919"/>
                    </a:cubicBezTo>
                    <a:cubicBezTo>
                      <a:pt x="22734" y="40919"/>
                      <a:pt x="22808" y="40919"/>
                      <a:pt x="22881" y="40932"/>
                    </a:cubicBezTo>
                    <a:cubicBezTo>
                      <a:pt x="22906" y="40944"/>
                      <a:pt x="22918" y="41006"/>
                      <a:pt x="22955" y="41018"/>
                    </a:cubicBezTo>
                    <a:cubicBezTo>
                      <a:pt x="22980" y="41030"/>
                      <a:pt x="23005" y="41055"/>
                      <a:pt x="22992" y="41092"/>
                    </a:cubicBezTo>
                    <a:cubicBezTo>
                      <a:pt x="22955" y="41129"/>
                      <a:pt x="22918" y="41166"/>
                      <a:pt x="22881" y="41203"/>
                    </a:cubicBezTo>
                    <a:cubicBezTo>
                      <a:pt x="22862" y="41213"/>
                      <a:pt x="22825" y="41231"/>
                      <a:pt x="22806" y="41231"/>
                    </a:cubicBezTo>
                    <a:cubicBezTo>
                      <a:pt x="22801" y="41231"/>
                      <a:pt x="22798" y="41230"/>
                      <a:pt x="22795" y="41227"/>
                    </a:cubicBezTo>
                    <a:cubicBezTo>
                      <a:pt x="22777" y="41215"/>
                      <a:pt x="22761" y="41209"/>
                      <a:pt x="22747" y="41209"/>
                    </a:cubicBezTo>
                    <a:cubicBezTo>
                      <a:pt x="22734" y="41209"/>
                      <a:pt x="22721" y="41215"/>
                      <a:pt x="22709" y="41227"/>
                    </a:cubicBezTo>
                    <a:cubicBezTo>
                      <a:pt x="22672" y="41227"/>
                      <a:pt x="22647" y="41301"/>
                      <a:pt x="22660" y="41301"/>
                    </a:cubicBezTo>
                    <a:cubicBezTo>
                      <a:pt x="22681" y="41301"/>
                      <a:pt x="22693" y="41329"/>
                      <a:pt x="22719" y="41329"/>
                    </a:cubicBezTo>
                    <a:cubicBezTo>
                      <a:pt x="22724" y="41329"/>
                      <a:pt x="22728" y="41328"/>
                      <a:pt x="22734" y="41326"/>
                    </a:cubicBezTo>
                    <a:lnTo>
                      <a:pt x="22783" y="41326"/>
                    </a:lnTo>
                    <a:cubicBezTo>
                      <a:pt x="22746" y="41326"/>
                      <a:pt x="22734" y="41363"/>
                      <a:pt x="22771" y="41363"/>
                    </a:cubicBezTo>
                    <a:cubicBezTo>
                      <a:pt x="22792" y="41363"/>
                      <a:pt x="22814" y="41402"/>
                      <a:pt x="22845" y="41402"/>
                    </a:cubicBezTo>
                    <a:cubicBezTo>
                      <a:pt x="22849" y="41402"/>
                      <a:pt x="22853" y="41401"/>
                      <a:pt x="22857" y="41400"/>
                    </a:cubicBezTo>
                    <a:cubicBezTo>
                      <a:pt x="22894" y="41400"/>
                      <a:pt x="22894" y="41400"/>
                      <a:pt x="22894" y="41425"/>
                    </a:cubicBezTo>
                    <a:cubicBezTo>
                      <a:pt x="22894" y="41433"/>
                      <a:pt x="22894" y="41442"/>
                      <a:pt x="22907" y="41442"/>
                    </a:cubicBezTo>
                    <a:cubicBezTo>
                      <a:pt x="22912" y="41442"/>
                      <a:pt x="22920" y="41441"/>
                      <a:pt x="22931" y="41437"/>
                    </a:cubicBezTo>
                    <a:cubicBezTo>
                      <a:pt x="22968" y="41425"/>
                      <a:pt x="23017" y="41437"/>
                      <a:pt x="23042" y="41363"/>
                    </a:cubicBezTo>
                    <a:cubicBezTo>
                      <a:pt x="23079" y="41301"/>
                      <a:pt x="23017" y="41203"/>
                      <a:pt x="23079" y="41092"/>
                    </a:cubicBezTo>
                    <a:cubicBezTo>
                      <a:pt x="23128" y="40981"/>
                      <a:pt x="23153" y="40993"/>
                      <a:pt x="23214" y="40981"/>
                    </a:cubicBezTo>
                    <a:cubicBezTo>
                      <a:pt x="23276" y="40956"/>
                      <a:pt x="23387" y="40932"/>
                      <a:pt x="23399" y="40882"/>
                    </a:cubicBezTo>
                    <a:cubicBezTo>
                      <a:pt x="23399" y="40858"/>
                      <a:pt x="23411" y="40833"/>
                      <a:pt x="23424" y="40809"/>
                    </a:cubicBezTo>
                    <a:cubicBezTo>
                      <a:pt x="23431" y="40793"/>
                      <a:pt x="23453" y="40783"/>
                      <a:pt x="23474" y="40783"/>
                    </a:cubicBezTo>
                    <a:cubicBezTo>
                      <a:pt x="23487" y="40783"/>
                      <a:pt x="23500" y="40787"/>
                      <a:pt x="23510" y="40796"/>
                    </a:cubicBezTo>
                    <a:cubicBezTo>
                      <a:pt x="23568" y="40835"/>
                      <a:pt x="23626" y="40881"/>
                      <a:pt x="23642" y="40881"/>
                    </a:cubicBezTo>
                    <a:cubicBezTo>
                      <a:pt x="23647" y="40881"/>
                      <a:pt x="23648" y="40878"/>
                      <a:pt x="23645" y="40870"/>
                    </a:cubicBezTo>
                    <a:cubicBezTo>
                      <a:pt x="23633" y="40821"/>
                      <a:pt x="23485" y="40636"/>
                      <a:pt x="23485" y="40513"/>
                    </a:cubicBezTo>
                    <a:cubicBezTo>
                      <a:pt x="23485" y="40402"/>
                      <a:pt x="23424" y="40229"/>
                      <a:pt x="23510" y="40143"/>
                    </a:cubicBezTo>
                    <a:cubicBezTo>
                      <a:pt x="23596" y="40069"/>
                      <a:pt x="23658" y="40069"/>
                      <a:pt x="23621" y="40020"/>
                    </a:cubicBezTo>
                    <a:cubicBezTo>
                      <a:pt x="23608" y="40003"/>
                      <a:pt x="23596" y="39998"/>
                      <a:pt x="23586" y="39998"/>
                    </a:cubicBezTo>
                    <a:cubicBezTo>
                      <a:pt x="23570" y="39998"/>
                      <a:pt x="23556" y="40010"/>
                      <a:pt x="23543" y="40010"/>
                    </a:cubicBezTo>
                    <a:cubicBezTo>
                      <a:pt x="23540" y="40010"/>
                      <a:pt x="23537" y="40009"/>
                      <a:pt x="23534" y="40008"/>
                    </a:cubicBezTo>
                    <a:cubicBezTo>
                      <a:pt x="23498" y="39995"/>
                      <a:pt x="23510" y="39971"/>
                      <a:pt x="23534" y="39971"/>
                    </a:cubicBezTo>
                    <a:cubicBezTo>
                      <a:pt x="23571" y="39971"/>
                      <a:pt x="23584" y="39971"/>
                      <a:pt x="23584" y="39946"/>
                    </a:cubicBezTo>
                    <a:cubicBezTo>
                      <a:pt x="23584" y="39928"/>
                      <a:pt x="23587" y="39918"/>
                      <a:pt x="23590" y="39918"/>
                    </a:cubicBezTo>
                    <a:cubicBezTo>
                      <a:pt x="23593" y="39918"/>
                      <a:pt x="23596" y="39928"/>
                      <a:pt x="23596" y="39946"/>
                    </a:cubicBezTo>
                    <a:cubicBezTo>
                      <a:pt x="23596" y="39983"/>
                      <a:pt x="23621" y="40008"/>
                      <a:pt x="23658" y="40020"/>
                    </a:cubicBezTo>
                    <a:cubicBezTo>
                      <a:pt x="23671" y="40027"/>
                      <a:pt x="23685" y="40030"/>
                      <a:pt x="23699" y="40030"/>
                    </a:cubicBezTo>
                    <a:cubicBezTo>
                      <a:pt x="23734" y="40030"/>
                      <a:pt x="23767" y="40010"/>
                      <a:pt x="23793" y="39983"/>
                    </a:cubicBezTo>
                    <a:cubicBezTo>
                      <a:pt x="23818" y="39934"/>
                      <a:pt x="23793" y="39749"/>
                      <a:pt x="23818" y="39700"/>
                    </a:cubicBezTo>
                    <a:cubicBezTo>
                      <a:pt x="23843" y="39601"/>
                      <a:pt x="23904" y="39527"/>
                      <a:pt x="23978" y="39478"/>
                    </a:cubicBezTo>
                    <a:cubicBezTo>
                      <a:pt x="24077" y="39429"/>
                      <a:pt x="24237" y="39330"/>
                      <a:pt x="24237" y="39293"/>
                    </a:cubicBezTo>
                    <a:cubicBezTo>
                      <a:pt x="24249" y="39268"/>
                      <a:pt x="24224" y="39219"/>
                      <a:pt x="24200" y="39219"/>
                    </a:cubicBezTo>
                    <a:cubicBezTo>
                      <a:pt x="24175" y="39219"/>
                      <a:pt x="24175" y="39219"/>
                      <a:pt x="24200" y="39194"/>
                    </a:cubicBezTo>
                    <a:cubicBezTo>
                      <a:pt x="24237" y="39170"/>
                      <a:pt x="24274" y="39133"/>
                      <a:pt x="24286" y="39084"/>
                    </a:cubicBezTo>
                    <a:cubicBezTo>
                      <a:pt x="24298" y="39034"/>
                      <a:pt x="24261" y="38973"/>
                      <a:pt x="24212" y="38960"/>
                    </a:cubicBezTo>
                    <a:cubicBezTo>
                      <a:pt x="24151" y="38936"/>
                      <a:pt x="24064" y="38948"/>
                      <a:pt x="24027" y="38923"/>
                    </a:cubicBezTo>
                    <a:cubicBezTo>
                      <a:pt x="23990" y="38899"/>
                      <a:pt x="24003" y="38874"/>
                      <a:pt x="23978" y="38862"/>
                    </a:cubicBezTo>
                    <a:cubicBezTo>
                      <a:pt x="23904" y="38825"/>
                      <a:pt x="23843" y="38751"/>
                      <a:pt x="23843" y="38665"/>
                    </a:cubicBezTo>
                    <a:cubicBezTo>
                      <a:pt x="23843" y="38554"/>
                      <a:pt x="23892" y="38443"/>
                      <a:pt x="23966" y="38357"/>
                    </a:cubicBezTo>
                    <a:cubicBezTo>
                      <a:pt x="24035" y="38299"/>
                      <a:pt x="24160" y="38208"/>
                      <a:pt x="24215" y="38208"/>
                    </a:cubicBezTo>
                    <a:cubicBezTo>
                      <a:pt x="24218" y="38208"/>
                      <a:pt x="24222" y="38208"/>
                      <a:pt x="24224" y="38209"/>
                    </a:cubicBezTo>
                    <a:cubicBezTo>
                      <a:pt x="24262" y="38218"/>
                      <a:pt x="24278" y="38242"/>
                      <a:pt x="24294" y="38242"/>
                    </a:cubicBezTo>
                    <a:cubicBezTo>
                      <a:pt x="24300" y="38242"/>
                      <a:pt x="24305" y="38239"/>
                      <a:pt x="24311" y="38233"/>
                    </a:cubicBezTo>
                    <a:cubicBezTo>
                      <a:pt x="24335" y="38209"/>
                      <a:pt x="24298" y="38086"/>
                      <a:pt x="24348" y="38036"/>
                    </a:cubicBezTo>
                    <a:cubicBezTo>
                      <a:pt x="24385" y="37987"/>
                      <a:pt x="24409" y="37925"/>
                      <a:pt x="24409" y="37864"/>
                    </a:cubicBezTo>
                    <a:cubicBezTo>
                      <a:pt x="24385" y="37814"/>
                      <a:pt x="24360" y="37777"/>
                      <a:pt x="24385" y="37741"/>
                    </a:cubicBezTo>
                    <a:cubicBezTo>
                      <a:pt x="24434" y="37691"/>
                      <a:pt x="24471" y="37642"/>
                      <a:pt x="24520" y="37605"/>
                    </a:cubicBezTo>
                    <a:cubicBezTo>
                      <a:pt x="24569" y="37556"/>
                      <a:pt x="24619" y="37568"/>
                      <a:pt x="24582" y="37531"/>
                    </a:cubicBezTo>
                    <a:cubicBezTo>
                      <a:pt x="24545" y="37494"/>
                      <a:pt x="24496" y="37482"/>
                      <a:pt x="24496" y="37432"/>
                    </a:cubicBezTo>
                    <a:cubicBezTo>
                      <a:pt x="24502" y="37405"/>
                      <a:pt x="24532" y="37397"/>
                      <a:pt x="24561" y="37397"/>
                    </a:cubicBezTo>
                    <a:cubicBezTo>
                      <a:pt x="24584" y="37397"/>
                      <a:pt x="24608" y="37402"/>
                      <a:pt x="24619" y="37408"/>
                    </a:cubicBezTo>
                    <a:cubicBezTo>
                      <a:pt x="24643" y="37420"/>
                      <a:pt x="24693" y="37494"/>
                      <a:pt x="24730" y="37494"/>
                    </a:cubicBezTo>
                    <a:cubicBezTo>
                      <a:pt x="24779" y="37482"/>
                      <a:pt x="24816" y="37420"/>
                      <a:pt x="24804" y="37371"/>
                    </a:cubicBezTo>
                    <a:cubicBezTo>
                      <a:pt x="24791" y="37309"/>
                      <a:pt x="24791" y="37272"/>
                      <a:pt x="24754" y="37272"/>
                    </a:cubicBezTo>
                    <a:cubicBezTo>
                      <a:pt x="24717" y="37272"/>
                      <a:pt x="24693" y="37334"/>
                      <a:pt x="24656" y="37334"/>
                    </a:cubicBezTo>
                    <a:cubicBezTo>
                      <a:pt x="24606" y="37334"/>
                      <a:pt x="24569" y="37322"/>
                      <a:pt x="24533" y="37297"/>
                    </a:cubicBezTo>
                    <a:cubicBezTo>
                      <a:pt x="24483" y="37260"/>
                      <a:pt x="24459" y="37198"/>
                      <a:pt x="24459" y="37137"/>
                    </a:cubicBezTo>
                    <a:cubicBezTo>
                      <a:pt x="24459" y="37038"/>
                      <a:pt x="24422" y="36890"/>
                      <a:pt x="24434" y="36829"/>
                    </a:cubicBezTo>
                    <a:cubicBezTo>
                      <a:pt x="24434" y="36800"/>
                      <a:pt x="24447" y="36788"/>
                      <a:pt x="24467" y="36788"/>
                    </a:cubicBezTo>
                    <a:cubicBezTo>
                      <a:pt x="24481" y="36788"/>
                      <a:pt x="24500" y="36794"/>
                      <a:pt x="24520" y="36804"/>
                    </a:cubicBezTo>
                    <a:cubicBezTo>
                      <a:pt x="24606" y="36866"/>
                      <a:pt x="24717" y="36903"/>
                      <a:pt x="24828" y="36927"/>
                    </a:cubicBezTo>
                    <a:cubicBezTo>
                      <a:pt x="24902" y="36927"/>
                      <a:pt x="24988" y="36903"/>
                      <a:pt x="25050" y="36853"/>
                    </a:cubicBezTo>
                    <a:cubicBezTo>
                      <a:pt x="25087" y="36829"/>
                      <a:pt x="25099" y="36792"/>
                      <a:pt x="25099" y="36755"/>
                    </a:cubicBezTo>
                    <a:cubicBezTo>
                      <a:pt x="25087" y="36706"/>
                      <a:pt x="25075" y="36669"/>
                      <a:pt x="25075" y="36619"/>
                    </a:cubicBezTo>
                    <a:cubicBezTo>
                      <a:pt x="25075" y="36570"/>
                      <a:pt x="25173" y="36447"/>
                      <a:pt x="25173" y="36410"/>
                    </a:cubicBezTo>
                    <a:cubicBezTo>
                      <a:pt x="25173" y="36385"/>
                      <a:pt x="25087" y="36287"/>
                      <a:pt x="25099" y="36213"/>
                    </a:cubicBezTo>
                    <a:cubicBezTo>
                      <a:pt x="25113" y="36165"/>
                      <a:pt x="25138" y="36148"/>
                      <a:pt x="25159" y="36148"/>
                    </a:cubicBezTo>
                    <a:cubicBezTo>
                      <a:pt x="25177" y="36148"/>
                      <a:pt x="25192" y="36159"/>
                      <a:pt x="25198" y="36176"/>
                    </a:cubicBezTo>
                    <a:cubicBezTo>
                      <a:pt x="25198" y="36215"/>
                      <a:pt x="25206" y="36277"/>
                      <a:pt x="25209" y="36277"/>
                    </a:cubicBezTo>
                    <a:cubicBezTo>
                      <a:pt x="25210" y="36277"/>
                      <a:pt x="25210" y="36272"/>
                      <a:pt x="25210" y="36262"/>
                    </a:cubicBezTo>
                    <a:cubicBezTo>
                      <a:pt x="25223" y="36213"/>
                      <a:pt x="25210" y="36213"/>
                      <a:pt x="25309" y="36213"/>
                    </a:cubicBezTo>
                    <a:cubicBezTo>
                      <a:pt x="25444" y="36213"/>
                      <a:pt x="25568" y="36188"/>
                      <a:pt x="25703" y="36139"/>
                    </a:cubicBezTo>
                    <a:cubicBezTo>
                      <a:pt x="25826" y="36114"/>
                      <a:pt x="25962" y="36065"/>
                      <a:pt x="26085" y="36016"/>
                    </a:cubicBezTo>
                    <a:cubicBezTo>
                      <a:pt x="26147" y="35966"/>
                      <a:pt x="26233" y="35954"/>
                      <a:pt x="26245" y="35880"/>
                    </a:cubicBezTo>
                    <a:cubicBezTo>
                      <a:pt x="26270" y="35794"/>
                      <a:pt x="26319" y="35720"/>
                      <a:pt x="26393" y="35658"/>
                    </a:cubicBezTo>
                    <a:cubicBezTo>
                      <a:pt x="26442" y="35621"/>
                      <a:pt x="26467" y="35560"/>
                      <a:pt x="26467" y="35498"/>
                    </a:cubicBezTo>
                    <a:cubicBezTo>
                      <a:pt x="26467" y="35424"/>
                      <a:pt x="26467" y="35375"/>
                      <a:pt x="26405" y="35350"/>
                    </a:cubicBezTo>
                    <a:cubicBezTo>
                      <a:pt x="26356" y="35338"/>
                      <a:pt x="26282" y="35301"/>
                      <a:pt x="26282" y="35239"/>
                    </a:cubicBezTo>
                    <a:cubicBezTo>
                      <a:pt x="26282" y="35178"/>
                      <a:pt x="26356" y="35067"/>
                      <a:pt x="26344" y="35042"/>
                    </a:cubicBezTo>
                    <a:cubicBezTo>
                      <a:pt x="26307" y="34968"/>
                      <a:pt x="26245" y="34907"/>
                      <a:pt x="26159" y="34857"/>
                    </a:cubicBezTo>
                    <a:cubicBezTo>
                      <a:pt x="26085" y="34833"/>
                      <a:pt x="26023" y="34833"/>
                      <a:pt x="26036" y="34771"/>
                    </a:cubicBezTo>
                    <a:cubicBezTo>
                      <a:pt x="26036" y="34734"/>
                      <a:pt x="26060" y="34709"/>
                      <a:pt x="26085" y="34697"/>
                    </a:cubicBezTo>
                    <a:lnTo>
                      <a:pt x="26147" y="34697"/>
                    </a:lnTo>
                    <a:cubicBezTo>
                      <a:pt x="26221" y="34734"/>
                      <a:pt x="26294" y="34746"/>
                      <a:pt x="26381" y="34759"/>
                    </a:cubicBezTo>
                    <a:cubicBezTo>
                      <a:pt x="26405" y="34759"/>
                      <a:pt x="26467" y="34820"/>
                      <a:pt x="26516" y="34845"/>
                    </a:cubicBezTo>
                    <a:cubicBezTo>
                      <a:pt x="26556" y="34865"/>
                      <a:pt x="26572" y="34901"/>
                      <a:pt x="26609" y="34901"/>
                    </a:cubicBezTo>
                    <a:cubicBezTo>
                      <a:pt x="26618" y="34901"/>
                      <a:pt x="26628" y="34899"/>
                      <a:pt x="26639" y="34894"/>
                    </a:cubicBezTo>
                    <a:cubicBezTo>
                      <a:pt x="26689" y="34882"/>
                      <a:pt x="26689" y="34870"/>
                      <a:pt x="26763" y="34870"/>
                    </a:cubicBezTo>
                    <a:cubicBezTo>
                      <a:pt x="26824" y="34870"/>
                      <a:pt x="26854" y="34901"/>
                      <a:pt x="26894" y="34901"/>
                    </a:cubicBezTo>
                    <a:cubicBezTo>
                      <a:pt x="26909" y="34901"/>
                      <a:pt x="26926" y="34896"/>
                      <a:pt x="26947" y="34882"/>
                    </a:cubicBezTo>
                    <a:cubicBezTo>
                      <a:pt x="27021" y="34833"/>
                      <a:pt x="27145" y="34783"/>
                      <a:pt x="27182" y="34697"/>
                    </a:cubicBezTo>
                    <a:cubicBezTo>
                      <a:pt x="27206" y="34648"/>
                      <a:pt x="27231" y="34599"/>
                      <a:pt x="27268" y="34549"/>
                    </a:cubicBezTo>
                    <a:cubicBezTo>
                      <a:pt x="27305" y="34500"/>
                      <a:pt x="27329" y="34463"/>
                      <a:pt x="27366" y="34426"/>
                    </a:cubicBezTo>
                    <a:cubicBezTo>
                      <a:pt x="27428" y="34340"/>
                      <a:pt x="27465" y="34143"/>
                      <a:pt x="27514" y="34069"/>
                    </a:cubicBezTo>
                    <a:cubicBezTo>
                      <a:pt x="27564" y="34007"/>
                      <a:pt x="27613" y="33946"/>
                      <a:pt x="27687" y="33909"/>
                    </a:cubicBezTo>
                    <a:cubicBezTo>
                      <a:pt x="27798" y="33810"/>
                      <a:pt x="27884" y="33699"/>
                      <a:pt x="27958" y="33564"/>
                    </a:cubicBezTo>
                    <a:cubicBezTo>
                      <a:pt x="27995" y="33477"/>
                      <a:pt x="28032" y="33231"/>
                      <a:pt x="28143" y="33132"/>
                    </a:cubicBezTo>
                    <a:cubicBezTo>
                      <a:pt x="28254" y="33021"/>
                      <a:pt x="28364" y="32960"/>
                      <a:pt x="28389" y="32886"/>
                    </a:cubicBezTo>
                    <a:cubicBezTo>
                      <a:pt x="28401" y="32787"/>
                      <a:pt x="28414" y="32701"/>
                      <a:pt x="28426" y="32602"/>
                    </a:cubicBezTo>
                    <a:cubicBezTo>
                      <a:pt x="28438" y="32516"/>
                      <a:pt x="28377" y="32430"/>
                      <a:pt x="28401" y="32307"/>
                    </a:cubicBezTo>
                    <a:cubicBezTo>
                      <a:pt x="28426" y="32233"/>
                      <a:pt x="28438" y="32159"/>
                      <a:pt x="28438" y="32085"/>
                    </a:cubicBezTo>
                    <a:cubicBezTo>
                      <a:pt x="28438" y="32036"/>
                      <a:pt x="28401" y="32060"/>
                      <a:pt x="28426" y="32011"/>
                    </a:cubicBezTo>
                    <a:cubicBezTo>
                      <a:pt x="28451" y="31974"/>
                      <a:pt x="28500" y="32011"/>
                      <a:pt x="28549" y="31962"/>
                    </a:cubicBezTo>
                    <a:cubicBezTo>
                      <a:pt x="28611" y="31876"/>
                      <a:pt x="28672" y="31789"/>
                      <a:pt x="28746" y="31715"/>
                    </a:cubicBezTo>
                    <a:cubicBezTo>
                      <a:pt x="28783" y="31691"/>
                      <a:pt x="28820" y="31654"/>
                      <a:pt x="28857" y="31629"/>
                    </a:cubicBezTo>
                    <a:cubicBezTo>
                      <a:pt x="28894" y="31617"/>
                      <a:pt x="29017" y="31506"/>
                      <a:pt x="29079" y="31506"/>
                    </a:cubicBezTo>
                    <a:cubicBezTo>
                      <a:pt x="29137" y="31506"/>
                      <a:pt x="29202" y="31558"/>
                      <a:pt x="29222" y="31558"/>
                    </a:cubicBezTo>
                    <a:cubicBezTo>
                      <a:pt x="29228" y="31558"/>
                      <a:pt x="29230" y="31554"/>
                      <a:pt x="29227" y="31543"/>
                    </a:cubicBezTo>
                    <a:cubicBezTo>
                      <a:pt x="29215" y="31494"/>
                      <a:pt x="29165" y="31494"/>
                      <a:pt x="29190" y="31457"/>
                    </a:cubicBezTo>
                    <a:cubicBezTo>
                      <a:pt x="29215" y="31432"/>
                      <a:pt x="29276" y="31432"/>
                      <a:pt x="29338" y="31395"/>
                    </a:cubicBezTo>
                    <a:cubicBezTo>
                      <a:pt x="29412" y="31370"/>
                      <a:pt x="29412" y="31346"/>
                      <a:pt x="29387" y="31321"/>
                    </a:cubicBezTo>
                    <a:cubicBezTo>
                      <a:pt x="29375" y="31296"/>
                      <a:pt x="29436" y="31284"/>
                      <a:pt x="29449" y="31272"/>
                    </a:cubicBezTo>
                    <a:cubicBezTo>
                      <a:pt x="29453" y="31264"/>
                      <a:pt x="29455" y="31261"/>
                      <a:pt x="29457" y="31261"/>
                    </a:cubicBezTo>
                    <a:cubicBezTo>
                      <a:pt x="29461" y="31261"/>
                      <a:pt x="29461" y="31276"/>
                      <a:pt x="29461" y="31284"/>
                    </a:cubicBezTo>
                    <a:cubicBezTo>
                      <a:pt x="29461" y="31299"/>
                      <a:pt x="29478" y="31305"/>
                      <a:pt x="29507" y="31305"/>
                    </a:cubicBezTo>
                    <a:cubicBezTo>
                      <a:pt x="29527" y="31305"/>
                      <a:pt x="29554" y="31302"/>
                      <a:pt x="29584" y="31296"/>
                    </a:cubicBezTo>
                    <a:cubicBezTo>
                      <a:pt x="29658" y="31284"/>
                      <a:pt x="29695" y="31223"/>
                      <a:pt x="29732" y="31210"/>
                    </a:cubicBezTo>
                    <a:cubicBezTo>
                      <a:pt x="29739" y="31208"/>
                      <a:pt x="29744" y="31208"/>
                      <a:pt x="29747" y="31208"/>
                    </a:cubicBezTo>
                    <a:cubicBezTo>
                      <a:pt x="29769" y="31208"/>
                      <a:pt x="29734" y="31237"/>
                      <a:pt x="29744" y="31247"/>
                    </a:cubicBezTo>
                    <a:cubicBezTo>
                      <a:pt x="29753" y="31265"/>
                      <a:pt x="29787" y="31282"/>
                      <a:pt x="29836" y="31282"/>
                    </a:cubicBezTo>
                    <a:cubicBezTo>
                      <a:pt x="29856" y="31282"/>
                      <a:pt x="29879" y="31279"/>
                      <a:pt x="29905" y="31272"/>
                    </a:cubicBezTo>
                    <a:cubicBezTo>
                      <a:pt x="29991" y="31235"/>
                      <a:pt x="30040" y="31272"/>
                      <a:pt x="30040" y="31198"/>
                    </a:cubicBezTo>
                    <a:cubicBezTo>
                      <a:pt x="30040" y="31124"/>
                      <a:pt x="30139" y="31050"/>
                      <a:pt x="30176" y="31025"/>
                    </a:cubicBezTo>
                    <a:cubicBezTo>
                      <a:pt x="30225" y="30976"/>
                      <a:pt x="30250" y="30914"/>
                      <a:pt x="30250" y="30841"/>
                    </a:cubicBezTo>
                    <a:cubicBezTo>
                      <a:pt x="30262" y="30754"/>
                      <a:pt x="30299" y="30680"/>
                      <a:pt x="30373" y="30619"/>
                    </a:cubicBezTo>
                    <a:cubicBezTo>
                      <a:pt x="30422" y="30557"/>
                      <a:pt x="30459" y="30483"/>
                      <a:pt x="30496" y="30409"/>
                    </a:cubicBezTo>
                    <a:cubicBezTo>
                      <a:pt x="30521" y="30360"/>
                      <a:pt x="30533" y="30360"/>
                      <a:pt x="30558" y="30311"/>
                    </a:cubicBezTo>
                    <a:cubicBezTo>
                      <a:pt x="30570" y="30212"/>
                      <a:pt x="30570" y="30126"/>
                      <a:pt x="30558" y="30040"/>
                    </a:cubicBezTo>
                    <a:cubicBezTo>
                      <a:pt x="30558" y="29966"/>
                      <a:pt x="30582" y="29892"/>
                      <a:pt x="30632" y="29830"/>
                    </a:cubicBezTo>
                    <a:cubicBezTo>
                      <a:pt x="30656" y="29806"/>
                      <a:pt x="30718" y="29806"/>
                      <a:pt x="30718" y="29695"/>
                    </a:cubicBezTo>
                    <a:cubicBezTo>
                      <a:pt x="30706" y="29559"/>
                      <a:pt x="30718" y="29436"/>
                      <a:pt x="30742" y="29313"/>
                    </a:cubicBezTo>
                    <a:cubicBezTo>
                      <a:pt x="30792" y="29202"/>
                      <a:pt x="30742" y="28968"/>
                      <a:pt x="30742" y="28832"/>
                    </a:cubicBezTo>
                    <a:cubicBezTo>
                      <a:pt x="30742" y="28709"/>
                      <a:pt x="30742" y="28598"/>
                      <a:pt x="30755" y="28475"/>
                    </a:cubicBezTo>
                    <a:cubicBezTo>
                      <a:pt x="30779" y="28426"/>
                      <a:pt x="30829" y="28426"/>
                      <a:pt x="30792" y="28389"/>
                    </a:cubicBezTo>
                    <a:cubicBezTo>
                      <a:pt x="30761" y="28348"/>
                      <a:pt x="30739" y="28324"/>
                      <a:pt x="30746" y="28324"/>
                    </a:cubicBezTo>
                    <a:cubicBezTo>
                      <a:pt x="30748" y="28324"/>
                      <a:pt x="30751" y="28325"/>
                      <a:pt x="30755" y="28327"/>
                    </a:cubicBezTo>
                    <a:cubicBezTo>
                      <a:pt x="30785" y="28327"/>
                      <a:pt x="30832" y="28385"/>
                      <a:pt x="30841" y="28385"/>
                    </a:cubicBezTo>
                    <a:cubicBezTo>
                      <a:pt x="30843" y="28385"/>
                      <a:pt x="30843" y="28383"/>
                      <a:pt x="30841" y="28376"/>
                    </a:cubicBezTo>
                    <a:cubicBezTo>
                      <a:pt x="30831" y="28346"/>
                      <a:pt x="30837" y="28308"/>
                      <a:pt x="30840" y="28308"/>
                    </a:cubicBezTo>
                    <a:lnTo>
                      <a:pt x="30840" y="28308"/>
                    </a:lnTo>
                    <a:cubicBezTo>
                      <a:pt x="30841" y="28308"/>
                      <a:pt x="30841" y="28310"/>
                      <a:pt x="30841" y="28315"/>
                    </a:cubicBezTo>
                    <a:cubicBezTo>
                      <a:pt x="30841" y="28324"/>
                      <a:pt x="30843" y="28326"/>
                      <a:pt x="30846" y="28326"/>
                    </a:cubicBezTo>
                    <a:cubicBezTo>
                      <a:pt x="30850" y="28326"/>
                      <a:pt x="30855" y="28323"/>
                      <a:pt x="30863" y="28323"/>
                    </a:cubicBezTo>
                    <a:cubicBezTo>
                      <a:pt x="30867" y="28323"/>
                      <a:pt x="30872" y="28324"/>
                      <a:pt x="30878" y="28327"/>
                    </a:cubicBezTo>
                    <a:cubicBezTo>
                      <a:pt x="30890" y="28339"/>
                      <a:pt x="30899" y="28350"/>
                      <a:pt x="30910" y="28350"/>
                    </a:cubicBezTo>
                    <a:cubicBezTo>
                      <a:pt x="30922" y="28350"/>
                      <a:pt x="30938" y="28336"/>
                      <a:pt x="30964" y="28290"/>
                    </a:cubicBezTo>
                    <a:cubicBezTo>
                      <a:pt x="31014" y="28204"/>
                      <a:pt x="31063" y="28105"/>
                      <a:pt x="31124" y="27982"/>
                    </a:cubicBezTo>
                    <a:cubicBezTo>
                      <a:pt x="31149" y="27871"/>
                      <a:pt x="31223" y="27773"/>
                      <a:pt x="31309" y="27711"/>
                    </a:cubicBezTo>
                    <a:cubicBezTo>
                      <a:pt x="31383" y="27662"/>
                      <a:pt x="31445" y="27600"/>
                      <a:pt x="31482" y="27526"/>
                    </a:cubicBezTo>
                    <a:cubicBezTo>
                      <a:pt x="31593" y="27378"/>
                      <a:pt x="31679" y="27230"/>
                      <a:pt x="31728" y="27058"/>
                    </a:cubicBezTo>
                    <a:cubicBezTo>
                      <a:pt x="31777" y="26861"/>
                      <a:pt x="31753" y="26651"/>
                      <a:pt x="31691" y="26466"/>
                    </a:cubicBezTo>
                    <a:cubicBezTo>
                      <a:pt x="31630" y="26146"/>
                      <a:pt x="31667" y="26084"/>
                      <a:pt x="31531" y="26084"/>
                    </a:cubicBezTo>
                    <a:cubicBezTo>
                      <a:pt x="31517" y="26086"/>
                      <a:pt x="31503" y="26086"/>
                      <a:pt x="31490" y="26086"/>
                    </a:cubicBezTo>
                    <a:cubicBezTo>
                      <a:pt x="31368" y="26086"/>
                      <a:pt x="31250" y="26039"/>
                      <a:pt x="31161" y="25961"/>
                    </a:cubicBezTo>
                    <a:cubicBezTo>
                      <a:pt x="31087" y="25850"/>
                      <a:pt x="30989" y="25764"/>
                      <a:pt x="30890" y="25678"/>
                    </a:cubicBezTo>
                    <a:cubicBezTo>
                      <a:pt x="30792" y="25616"/>
                      <a:pt x="30582" y="25456"/>
                      <a:pt x="30471" y="25444"/>
                    </a:cubicBezTo>
                    <a:cubicBezTo>
                      <a:pt x="30382" y="25444"/>
                      <a:pt x="30343" y="25495"/>
                      <a:pt x="30253" y="25495"/>
                    </a:cubicBezTo>
                    <a:cubicBezTo>
                      <a:pt x="30245" y="25495"/>
                      <a:pt x="30235" y="25494"/>
                      <a:pt x="30225" y="25493"/>
                    </a:cubicBezTo>
                    <a:cubicBezTo>
                      <a:pt x="30077" y="25456"/>
                      <a:pt x="29942" y="25407"/>
                      <a:pt x="29818" y="25345"/>
                    </a:cubicBezTo>
                    <a:cubicBezTo>
                      <a:pt x="29802" y="25337"/>
                      <a:pt x="29786" y="25334"/>
                      <a:pt x="29770" y="25334"/>
                    </a:cubicBezTo>
                    <a:cubicBezTo>
                      <a:pt x="29718" y="25334"/>
                      <a:pt x="29674" y="25373"/>
                      <a:pt x="29646" y="25382"/>
                    </a:cubicBezTo>
                    <a:cubicBezTo>
                      <a:pt x="29609" y="25382"/>
                      <a:pt x="29498" y="25284"/>
                      <a:pt x="29473" y="25247"/>
                    </a:cubicBezTo>
                    <a:cubicBezTo>
                      <a:pt x="29436" y="25173"/>
                      <a:pt x="29375" y="25123"/>
                      <a:pt x="29301" y="25086"/>
                    </a:cubicBezTo>
                    <a:cubicBezTo>
                      <a:pt x="29190" y="25037"/>
                      <a:pt x="28919" y="24889"/>
                      <a:pt x="28845" y="24865"/>
                    </a:cubicBezTo>
                    <a:cubicBezTo>
                      <a:pt x="28808" y="24858"/>
                      <a:pt x="28756" y="24846"/>
                      <a:pt x="28706" y="24846"/>
                    </a:cubicBezTo>
                    <a:cubicBezTo>
                      <a:pt x="28657" y="24846"/>
                      <a:pt x="28611" y="24858"/>
                      <a:pt x="28586" y="24902"/>
                    </a:cubicBezTo>
                    <a:cubicBezTo>
                      <a:pt x="28549" y="25000"/>
                      <a:pt x="28488" y="25086"/>
                      <a:pt x="28414" y="25160"/>
                    </a:cubicBezTo>
                    <a:cubicBezTo>
                      <a:pt x="28364" y="25197"/>
                      <a:pt x="28327" y="25259"/>
                      <a:pt x="28315" y="25321"/>
                    </a:cubicBezTo>
                    <a:cubicBezTo>
                      <a:pt x="28302" y="25340"/>
                      <a:pt x="28289" y="25353"/>
                      <a:pt x="28279" y="25353"/>
                    </a:cubicBezTo>
                    <a:cubicBezTo>
                      <a:pt x="28271" y="25353"/>
                      <a:pt x="28266" y="25343"/>
                      <a:pt x="28266" y="25321"/>
                    </a:cubicBezTo>
                    <a:cubicBezTo>
                      <a:pt x="28254" y="25284"/>
                      <a:pt x="28241" y="25259"/>
                      <a:pt x="28217" y="25247"/>
                    </a:cubicBezTo>
                    <a:cubicBezTo>
                      <a:pt x="28192" y="25222"/>
                      <a:pt x="28180" y="25197"/>
                      <a:pt x="28167" y="25185"/>
                    </a:cubicBezTo>
                    <a:cubicBezTo>
                      <a:pt x="28153" y="25170"/>
                      <a:pt x="28129" y="25151"/>
                      <a:pt x="28110" y="25151"/>
                    </a:cubicBezTo>
                    <a:cubicBezTo>
                      <a:pt x="28097" y="25151"/>
                      <a:pt x="28086" y="25160"/>
                      <a:pt x="28081" y="25185"/>
                    </a:cubicBezTo>
                    <a:cubicBezTo>
                      <a:pt x="28072" y="25222"/>
                      <a:pt x="28076" y="25265"/>
                      <a:pt x="28069" y="25265"/>
                    </a:cubicBezTo>
                    <a:cubicBezTo>
                      <a:pt x="28067" y="25265"/>
                      <a:pt x="28063" y="25259"/>
                      <a:pt x="28056" y="25247"/>
                    </a:cubicBezTo>
                    <a:cubicBezTo>
                      <a:pt x="28044" y="25222"/>
                      <a:pt x="28019" y="25197"/>
                      <a:pt x="28007" y="25173"/>
                    </a:cubicBezTo>
                    <a:cubicBezTo>
                      <a:pt x="27982" y="25148"/>
                      <a:pt x="27982" y="25136"/>
                      <a:pt x="27958" y="25099"/>
                    </a:cubicBezTo>
                    <a:cubicBezTo>
                      <a:pt x="27933" y="25049"/>
                      <a:pt x="27921" y="25013"/>
                      <a:pt x="27933" y="24963"/>
                    </a:cubicBezTo>
                    <a:cubicBezTo>
                      <a:pt x="27933" y="24926"/>
                      <a:pt x="27933" y="24852"/>
                      <a:pt x="27917" y="24852"/>
                    </a:cubicBezTo>
                    <a:cubicBezTo>
                      <a:pt x="27912" y="24852"/>
                      <a:pt x="27905" y="24859"/>
                      <a:pt x="27896" y="24877"/>
                    </a:cubicBezTo>
                    <a:cubicBezTo>
                      <a:pt x="27859" y="24939"/>
                      <a:pt x="27810" y="25049"/>
                      <a:pt x="27748" y="25074"/>
                    </a:cubicBezTo>
                    <a:cubicBezTo>
                      <a:pt x="27732" y="25078"/>
                      <a:pt x="27721" y="25081"/>
                      <a:pt x="27716" y="25081"/>
                    </a:cubicBezTo>
                    <a:cubicBezTo>
                      <a:pt x="27705" y="25081"/>
                      <a:pt x="27716" y="25070"/>
                      <a:pt x="27748" y="25037"/>
                    </a:cubicBezTo>
                    <a:cubicBezTo>
                      <a:pt x="27810" y="25000"/>
                      <a:pt x="27847" y="24939"/>
                      <a:pt x="27872" y="24865"/>
                    </a:cubicBezTo>
                    <a:cubicBezTo>
                      <a:pt x="27872" y="24836"/>
                      <a:pt x="27850" y="24824"/>
                      <a:pt x="27830" y="24824"/>
                    </a:cubicBezTo>
                    <a:cubicBezTo>
                      <a:pt x="27816" y="24824"/>
                      <a:pt x="27803" y="24830"/>
                      <a:pt x="27798" y="24840"/>
                    </a:cubicBezTo>
                    <a:cubicBezTo>
                      <a:pt x="27785" y="24877"/>
                      <a:pt x="27748" y="25000"/>
                      <a:pt x="27687" y="25025"/>
                    </a:cubicBezTo>
                    <a:cubicBezTo>
                      <a:pt x="27669" y="25035"/>
                      <a:pt x="27659" y="25040"/>
                      <a:pt x="27654" y="25040"/>
                    </a:cubicBezTo>
                    <a:cubicBezTo>
                      <a:pt x="27641" y="25040"/>
                      <a:pt x="27664" y="25011"/>
                      <a:pt x="27699" y="24976"/>
                    </a:cubicBezTo>
                    <a:cubicBezTo>
                      <a:pt x="27748" y="24939"/>
                      <a:pt x="27736" y="24889"/>
                      <a:pt x="27761" y="24828"/>
                    </a:cubicBezTo>
                    <a:cubicBezTo>
                      <a:pt x="27785" y="24766"/>
                      <a:pt x="27822" y="24778"/>
                      <a:pt x="27847" y="24717"/>
                    </a:cubicBezTo>
                    <a:cubicBezTo>
                      <a:pt x="27872" y="24655"/>
                      <a:pt x="27847" y="24643"/>
                      <a:pt x="27884" y="24631"/>
                    </a:cubicBezTo>
                    <a:cubicBezTo>
                      <a:pt x="27921" y="24631"/>
                      <a:pt x="27958" y="24594"/>
                      <a:pt x="27982" y="24557"/>
                    </a:cubicBezTo>
                    <a:cubicBezTo>
                      <a:pt x="27990" y="24541"/>
                      <a:pt x="28013" y="24525"/>
                      <a:pt x="28032" y="24525"/>
                    </a:cubicBezTo>
                    <a:cubicBezTo>
                      <a:pt x="28042" y="24525"/>
                      <a:pt x="28052" y="24531"/>
                      <a:pt x="28056" y="24544"/>
                    </a:cubicBezTo>
                    <a:cubicBezTo>
                      <a:pt x="28061" y="24557"/>
                      <a:pt x="28068" y="24563"/>
                      <a:pt x="28076" y="24563"/>
                    </a:cubicBezTo>
                    <a:cubicBezTo>
                      <a:pt x="28092" y="24563"/>
                      <a:pt x="28110" y="24544"/>
                      <a:pt x="28118" y="24520"/>
                    </a:cubicBezTo>
                    <a:cubicBezTo>
                      <a:pt x="28143" y="24495"/>
                      <a:pt x="28143" y="24446"/>
                      <a:pt x="28118" y="24421"/>
                    </a:cubicBezTo>
                    <a:cubicBezTo>
                      <a:pt x="28093" y="24384"/>
                      <a:pt x="28167" y="24323"/>
                      <a:pt x="28167" y="24249"/>
                    </a:cubicBezTo>
                    <a:cubicBezTo>
                      <a:pt x="28167" y="24175"/>
                      <a:pt x="28081" y="24125"/>
                      <a:pt x="28007" y="24101"/>
                    </a:cubicBezTo>
                    <a:cubicBezTo>
                      <a:pt x="27933" y="24064"/>
                      <a:pt x="27921" y="23891"/>
                      <a:pt x="27909" y="23793"/>
                    </a:cubicBezTo>
                    <a:cubicBezTo>
                      <a:pt x="27896" y="23682"/>
                      <a:pt x="27909" y="23559"/>
                      <a:pt x="27847" y="23509"/>
                    </a:cubicBezTo>
                    <a:cubicBezTo>
                      <a:pt x="27835" y="23485"/>
                      <a:pt x="27810" y="23472"/>
                      <a:pt x="27798" y="23460"/>
                    </a:cubicBezTo>
                    <a:cubicBezTo>
                      <a:pt x="27736" y="23423"/>
                      <a:pt x="27674" y="23374"/>
                      <a:pt x="27613" y="23324"/>
                    </a:cubicBezTo>
                    <a:cubicBezTo>
                      <a:pt x="27551" y="23263"/>
                      <a:pt x="27477" y="23140"/>
                      <a:pt x="27391" y="23103"/>
                    </a:cubicBezTo>
                    <a:cubicBezTo>
                      <a:pt x="27342" y="23078"/>
                      <a:pt x="27292" y="23066"/>
                      <a:pt x="27231" y="23041"/>
                    </a:cubicBezTo>
                    <a:cubicBezTo>
                      <a:pt x="27157" y="23016"/>
                      <a:pt x="27083" y="22992"/>
                      <a:pt x="27009" y="22979"/>
                    </a:cubicBezTo>
                    <a:lnTo>
                      <a:pt x="26837" y="22979"/>
                    </a:lnTo>
                    <a:cubicBezTo>
                      <a:pt x="26760" y="23001"/>
                      <a:pt x="26751" y="23043"/>
                      <a:pt x="26724" y="23043"/>
                    </a:cubicBezTo>
                    <a:cubicBezTo>
                      <a:pt x="26721" y="23043"/>
                      <a:pt x="26717" y="23042"/>
                      <a:pt x="26713" y="23041"/>
                    </a:cubicBezTo>
                    <a:cubicBezTo>
                      <a:pt x="26708" y="23043"/>
                      <a:pt x="26703" y="23044"/>
                      <a:pt x="26699" y="23044"/>
                    </a:cubicBezTo>
                    <a:cubicBezTo>
                      <a:pt x="26667" y="23044"/>
                      <a:pt x="26638" y="23011"/>
                      <a:pt x="26627" y="22979"/>
                    </a:cubicBezTo>
                    <a:cubicBezTo>
                      <a:pt x="26609" y="22944"/>
                      <a:pt x="26598" y="22915"/>
                      <a:pt x="26584" y="22915"/>
                    </a:cubicBezTo>
                    <a:cubicBezTo>
                      <a:pt x="26579" y="22915"/>
                      <a:pt x="26573" y="22920"/>
                      <a:pt x="26566" y="22930"/>
                    </a:cubicBezTo>
                    <a:cubicBezTo>
                      <a:pt x="26556" y="22958"/>
                      <a:pt x="26540" y="22993"/>
                      <a:pt x="26512" y="22993"/>
                    </a:cubicBezTo>
                    <a:cubicBezTo>
                      <a:pt x="26502" y="22993"/>
                      <a:pt x="26492" y="22989"/>
                      <a:pt x="26479" y="22979"/>
                    </a:cubicBezTo>
                    <a:lnTo>
                      <a:pt x="26455" y="22967"/>
                    </a:lnTo>
                    <a:cubicBezTo>
                      <a:pt x="26405" y="22943"/>
                      <a:pt x="26368" y="22906"/>
                      <a:pt x="26344" y="22856"/>
                    </a:cubicBezTo>
                    <a:cubicBezTo>
                      <a:pt x="26270" y="22770"/>
                      <a:pt x="26221" y="22782"/>
                      <a:pt x="26171" y="22733"/>
                    </a:cubicBezTo>
                    <a:cubicBezTo>
                      <a:pt x="26122" y="22684"/>
                      <a:pt x="26134" y="22634"/>
                      <a:pt x="26085" y="22573"/>
                    </a:cubicBezTo>
                    <a:cubicBezTo>
                      <a:pt x="26011" y="22437"/>
                      <a:pt x="25913" y="22339"/>
                      <a:pt x="25777" y="22265"/>
                    </a:cubicBezTo>
                    <a:cubicBezTo>
                      <a:pt x="25771" y="22259"/>
                      <a:pt x="25765" y="22256"/>
                      <a:pt x="25758" y="22256"/>
                    </a:cubicBezTo>
                    <a:cubicBezTo>
                      <a:pt x="25752" y="22256"/>
                      <a:pt x="25746" y="22259"/>
                      <a:pt x="25740" y="22265"/>
                    </a:cubicBezTo>
                    <a:cubicBezTo>
                      <a:pt x="25703" y="22259"/>
                      <a:pt x="25666" y="22256"/>
                      <a:pt x="25629" y="22256"/>
                    </a:cubicBezTo>
                    <a:cubicBezTo>
                      <a:pt x="25592" y="22256"/>
                      <a:pt x="25555" y="22259"/>
                      <a:pt x="25518" y="22265"/>
                    </a:cubicBezTo>
                    <a:cubicBezTo>
                      <a:pt x="25500" y="22269"/>
                      <a:pt x="25466" y="22272"/>
                      <a:pt x="25433" y="22272"/>
                    </a:cubicBezTo>
                    <a:cubicBezTo>
                      <a:pt x="25376" y="22272"/>
                      <a:pt x="25323" y="22264"/>
                      <a:pt x="25370" y="22240"/>
                    </a:cubicBezTo>
                    <a:cubicBezTo>
                      <a:pt x="25444" y="22203"/>
                      <a:pt x="25481" y="22228"/>
                      <a:pt x="25494" y="22142"/>
                    </a:cubicBezTo>
                    <a:cubicBezTo>
                      <a:pt x="25506" y="22068"/>
                      <a:pt x="25555" y="22031"/>
                      <a:pt x="25494" y="21994"/>
                    </a:cubicBezTo>
                    <a:cubicBezTo>
                      <a:pt x="25437" y="21949"/>
                      <a:pt x="25391" y="21894"/>
                      <a:pt x="25365" y="21894"/>
                    </a:cubicBezTo>
                    <a:cubicBezTo>
                      <a:pt x="25363" y="21894"/>
                      <a:pt x="25360" y="21894"/>
                      <a:pt x="25358" y="21895"/>
                    </a:cubicBezTo>
                    <a:cubicBezTo>
                      <a:pt x="25326" y="21906"/>
                      <a:pt x="25349" y="21935"/>
                      <a:pt x="25340" y="21935"/>
                    </a:cubicBezTo>
                    <a:cubicBezTo>
                      <a:pt x="25339" y="21935"/>
                      <a:pt x="25337" y="21934"/>
                      <a:pt x="25333" y="21932"/>
                    </a:cubicBezTo>
                    <a:cubicBezTo>
                      <a:pt x="25321" y="21920"/>
                      <a:pt x="25284" y="21908"/>
                      <a:pt x="25272" y="21871"/>
                    </a:cubicBezTo>
                    <a:cubicBezTo>
                      <a:pt x="25269" y="21865"/>
                      <a:pt x="25266" y="21862"/>
                      <a:pt x="25263" y="21862"/>
                    </a:cubicBezTo>
                    <a:cubicBezTo>
                      <a:pt x="25253" y="21862"/>
                      <a:pt x="25241" y="21889"/>
                      <a:pt x="25223" y="21908"/>
                    </a:cubicBezTo>
                    <a:cubicBezTo>
                      <a:pt x="25218" y="21917"/>
                      <a:pt x="25215" y="21921"/>
                      <a:pt x="25213" y="21921"/>
                    </a:cubicBezTo>
                    <a:cubicBezTo>
                      <a:pt x="25210" y="21921"/>
                      <a:pt x="25210" y="21910"/>
                      <a:pt x="25210" y="21895"/>
                    </a:cubicBezTo>
                    <a:cubicBezTo>
                      <a:pt x="25198" y="21846"/>
                      <a:pt x="25173" y="21809"/>
                      <a:pt x="25136" y="21797"/>
                    </a:cubicBezTo>
                    <a:cubicBezTo>
                      <a:pt x="25103" y="21797"/>
                      <a:pt x="25079" y="21848"/>
                      <a:pt x="25066" y="21848"/>
                    </a:cubicBezTo>
                    <a:cubicBezTo>
                      <a:pt x="25065" y="21848"/>
                      <a:pt x="25063" y="21847"/>
                      <a:pt x="25062" y="21846"/>
                    </a:cubicBezTo>
                    <a:cubicBezTo>
                      <a:pt x="25038" y="21834"/>
                      <a:pt x="25050" y="21809"/>
                      <a:pt x="25062" y="21772"/>
                    </a:cubicBezTo>
                    <a:cubicBezTo>
                      <a:pt x="25087" y="21735"/>
                      <a:pt x="25013" y="21735"/>
                      <a:pt x="25062" y="21698"/>
                    </a:cubicBezTo>
                    <a:cubicBezTo>
                      <a:pt x="25124" y="21661"/>
                      <a:pt x="25259" y="21698"/>
                      <a:pt x="25235" y="21649"/>
                    </a:cubicBezTo>
                    <a:cubicBezTo>
                      <a:pt x="25220" y="21627"/>
                      <a:pt x="25210" y="21622"/>
                      <a:pt x="25188" y="21622"/>
                    </a:cubicBezTo>
                    <a:cubicBezTo>
                      <a:pt x="25173" y="21622"/>
                      <a:pt x="25154" y="21624"/>
                      <a:pt x="25124" y="21624"/>
                    </a:cubicBezTo>
                    <a:cubicBezTo>
                      <a:pt x="25084" y="21624"/>
                      <a:pt x="25026" y="21616"/>
                      <a:pt x="24966" y="21616"/>
                    </a:cubicBezTo>
                    <a:cubicBezTo>
                      <a:pt x="24897" y="21616"/>
                      <a:pt x="24825" y="21627"/>
                      <a:pt x="24779" y="21673"/>
                    </a:cubicBezTo>
                    <a:cubicBezTo>
                      <a:pt x="24704" y="21748"/>
                      <a:pt x="24639" y="21814"/>
                      <a:pt x="24582" y="21814"/>
                    </a:cubicBezTo>
                    <a:cubicBezTo>
                      <a:pt x="24574" y="21814"/>
                      <a:pt x="24565" y="21812"/>
                      <a:pt x="24557" y="21809"/>
                    </a:cubicBezTo>
                    <a:cubicBezTo>
                      <a:pt x="24483" y="21809"/>
                      <a:pt x="24409" y="21784"/>
                      <a:pt x="24348" y="21747"/>
                    </a:cubicBezTo>
                    <a:cubicBezTo>
                      <a:pt x="24311" y="21710"/>
                      <a:pt x="24274" y="21649"/>
                      <a:pt x="24224" y="21649"/>
                    </a:cubicBezTo>
                    <a:cubicBezTo>
                      <a:pt x="24163" y="21649"/>
                      <a:pt x="23929" y="21686"/>
                      <a:pt x="23855" y="21686"/>
                    </a:cubicBezTo>
                    <a:cubicBezTo>
                      <a:pt x="23769" y="21686"/>
                      <a:pt x="23744" y="21686"/>
                      <a:pt x="23732" y="21624"/>
                    </a:cubicBezTo>
                    <a:cubicBezTo>
                      <a:pt x="23719" y="21550"/>
                      <a:pt x="23682" y="21415"/>
                      <a:pt x="23608" y="21415"/>
                    </a:cubicBezTo>
                    <a:cubicBezTo>
                      <a:pt x="23559" y="21409"/>
                      <a:pt x="23513" y="21405"/>
                      <a:pt x="23467" y="21405"/>
                    </a:cubicBezTo>
                    <a:cubicBezTo>
                      <a:pt x="23421" y="21405"/>
                      <a:pt x="23374" y="21409"/>
                      <a:pt x="23325" y="21415"/>
                    </a:cubicBezTo>
                    <a:cubicBezTo>
                      <a:pt x="23239" y="21439"/>
                      <a:pt x="23128" y="21501"/>
                      <a:pt x="23103" y="21513"/>
                    </a:cubicBezTo>
                    <a:cubicBezTo>
                      <a:pt x="23079" y="21526"/>
                      <a:pt x="22968" y="21587"/>
                      <a:pt x="22968" y="21636"/>
                    </a:cubicBezTo>
                    <a:cubicBezTo>
                      <a:pt x="22968" y="21698"/>
                      <a:pt x="23103" y="21858"/>
                      <a:pt x="23091" y="21908"/>
                    </a:cubicBezTo>
                    <a:cubicBezTo>
                      <a:pt x="23091" y="21957"/>
                      <a:pt x="23079" y="22105"/>
                      <a:pt x="23017" y="22105"/>
                    </a:cubicBezTo>
                    <a:cubicBezTo>
                      <a:pt x="22955" y="22105"/>
                      <a:pt x="22820" y="21932"/>
                      <a:pt x="22820" y="21895"/>
                    </a:cubicBezTo>
                    <a:cubicBezTo>
                      <a:pt x="22820" y="21846"/>
                      <a:pt x="22943" y="21686"/>
                      <a:pt x="22943" y="21649"/>
                    </a:cubicBezTo>
                    <a:cubicBezTo>
                      <a:pt x="22943" y="21599"/>
                      <a:pt x="22857" y="21513"/>
                      <a:pt x="22844" y="21476"/>
                    </a:cubicBezTo>
                    <a:lnTo>
                      <a:pt x="22844" y="21464"/>
                    </a:lnTo>
                    <a:cubicBezTo>
                      <a:pt x="22857" y="21402"/>
                      <a:pt x="22906" y="21365"/>
                      <a:pt x="22955" y="21341"/>
                    </a:cubicBezTo>
                    <a:cubicBezTo>
                      <a:pt x="23005" y="21328"/>
                      <a:pt x="23103" y="21230"/>
                      <a:pt x="23054" y="21193"/>
                    </a:cubicBezTo>
                    <a:cubicBezTo>
                      <a:pt x="23029" y="21168"/>
                      <a:pt x="22995" y="21156"/>
                      <a:pt x="22962" y="21156"/>
                    </a:cubicBezTo>
                    <a:cubicBezTo>
                      <a:pt x="22928" y="21156"/>
                      <a:pt x="22894" y="21168"/>
                      <a:pt x="22869" y="21193"/>
                    </a:cubicBezTo>
                    <a:cubicBezTo>
                      <a:pt x="22832" y="21230"/>
                      <a:pt x="22795" y="21291"/>
                      <a:pt x="22771" y="21304"/>
                    </a:cubicBezTo>
                    <a:cubicBezTo>
                      <a:pt x="22746" y="21316"/>
                      <a:pt x="22709" y="21341"/>
                      <a:pt x="22684" y="21365"/>
                    </a:cubicBezTo>
                    <a:cubicBezTo>
                      <a:pt x="22660" y="21378"/>
                      <a:pt x="22610" y="21476"/>
                      <a:pt x="22573" y="21489"/>
                    </a:cubicBezTo>
                    <a:cubicBezTo>
                      <a:pt x="22567" y="21490"/>
                      <a:pt x="22560" y="21491"/>
                      <a:pt x="22552" y="21491"/>
                    </a:cubicBezTo>
                    <a:cubicBezTo>
                      <a:pt x="22520" y="21491"/>
                      <a:pt x="22474" y="21481"/>
                      <a:pt x="22433" y="21481"/>
                    </a:cubicBezTo>
                    <a:cubicBezTo>
                      <a:pt x="22398" y="21481"/>
                      <a:pt x="22367" y="21488"/>
                      <a:pt x="22352" y="21513"/>
                    </a:cubicBezTo>
                    <a:cubicBezTo>
                      <a:pt x="22331" y="21566"/>
                      <a:pt x="22310" y="21645"/>
                      <a:pt x="22281" y="21645"/>
                    </a:cubicBezTo>
                    <a:cubicBezTo>
                      <a:pt x="22276" y="21645"/>
                      <a:pt x="22271" y="21642"/>
                      <a:pt x="22265" y="21636"/>
                    </a:cubicBezTo>
                    <a:cubicBezTo>
                      <a:pt x="22241" y="21599"/>
                      <a:pt x="22253" y="21563"/>
                      <a:pt x="22216" y="21550"/>
                    </a:cubicBezTo>
                    <a:cubicBezTo>
                      <a:pt x="22209" y="21548"/>
                      <a:pt x="22203" y="21547"/>
                      <a:pt x="22196" y="21547"/>
                    </a:cubicBezTo>
                    <a:cubicBezTo>
                      <a:pt x="22166" y="21547"/>
                      <a:pt x="22138" y="21567"/>
                      <a:pt x="22118" y="21587"/>
                    </a:cubicBezTo>
                    <a:cubicBezTo>
                      <a:pt x="22068" y="21636"/>
                      <a:pt x="22031" y="21698"/>
                      <a:pt x="22007" y="21772"/>
                    </a:cubicBezTo>
                    <a:cubicBezTo>
                      <a:pt x="21994" y="21858"/>
                      <a:pt x="22019" y="21932"/>
                      <a:pt x="21970" y="21994"/>
                    </a:cubicBezTo>
                    <a:cubicBezTo>
                      <a:pt x="21883" y="22068"/>
                      <a:pt x="21809" y="22154"/>
                      <a:pt x="21760" y="22240"/>
                    </a:cubicBezTo>
                    <a:cubicBezTo>
                      <a:pt x="21725" y="22322"/>
                      <a:pt x="21723" y="22426"/>
                      <a:pt x="21702" y="22426"/>
                    </a:cubicBezTo>
                    <a:cubicBezTo>
                      <a:pt x="21701" y="22426"/>
                      <a:pt x="21700" y="22426"/>
                      <a:pt x="21699" y="22425"/>
                    </a:cubicBezTo>
                    <a:cubicBezTo>
                      <a:pt x="21674" y="22413"/>
                      <a:pt x="21588" y="22228"/>
                      <a:pt x="21538" y="22166"/>
                    </a:cubicBezTo>
                    <a:cubicBezTo>
                      <a:pt x="21490" y="22118"/>
                      <a:pt x="21433" y="22069"/>
                      <a:pt x="21412" y="22069"/>
                    </a:cubicBezTo>
                    <a:cubicBezTo>
                      <a:pt x="21406" y="22069"/>
                      <a:pt x="21403" y="22072"/>
                      <a:pt x="21403" y="22080"/>
                    </a:cubicBezTo>
                    <a:cubicBezTo>
                      <a:pt x="21403" y="22087"/>
                      <a:pt x="21398" y="22090"/>
                      <a:pt x="21390" y="22090"/>
                    </a:cubicBezTo>
                    <a:cubicBezTo>
                      <a:pt x="21370" y="22090"/>
                      <a:pt x="21331" y="22070"/>
                      <a:pt x="21304" y="22043"/>
                    </a:cubicBezTo>
                    <a:cubicBezTo>
                      <a:pt x="21230" y="22006"/>
                      <a:pt x="21156" y="21981"/>
                      <a:pt x="21083" y="21969"/>
                    </a:cubicBezTo>
                    <a:cubicBezTo>
                      <a:pt x="21074" y="21967"/>
                      <a:pt x="21065" y="21966"/>
                      <a:pt x="21057" y="21966"/>
                    </a:cubicBezTo>
                    <a:cubicBezTo>
                      <a:pt x="21021" y="21966"/>
                      <a:pt x="20992" y="21988"/>
                      <a:pt x="20972" y="22018"/>
                    </a:cubicBezTo>
                    <a:cubicBezTo>
                      <a:pt x="20922" y="22055"/>
                      <a:pt x="20873" y="22080"/>
                      <a:pt x="20824" y="22117"/>
                    </a:cubicBezTo>
                    <a:cubicBezTo>
                      <a:pt x="20799" y="22117"/>
                      <a:pt x="20799" y="22154"/>
                      <a:pt x="20738" y="22154"/>
                    </a:cubicBezTo>
                    <a:cubicBezTo>
                      <a:pt x="20721" y="22158"/>
                      <a:pt x="20698" y="22161"/>
                      <a:pt x="20673" y="22161"/>
                    </a:cubicBezTo>
                    <a:cubicBezTo>
                      <a:pt x="20623" y="22161"/>
                      <a:pt x="20565" y="22150"/>
                      <a:pt x="20540" y="22117"/>
                    </a:cubicBezTo>
                    <a:cubicBezTo>
                      <a:pt x="20491" y="22080"/>
                      <a:pt x="20442" y="22068"/>
                      <a:pt x="20393" y="22055"/>
                    </a:cubicBezTo>
                    <a:cubicBezTo>
                      <a:pt x="20368" y="22055"/>
                      <a:pt x="20343" y="22018"/>
                      <a:pt x="20306" y="21969"/>
                    </a:cubicBezTo>
                    <a:cubicBezTo>
                      <a:pt x="20294" y="21944"/>
                      <a:pt x="20269" y="21908"/>
                      <a:pt x="20257" y="21871"/>
                    </a:cubicBezTo>
                    <a:cubicBezTo>
                      <a:pt x="20220" y="21821"/>
                      <a:pt x="20121" y="21723"/>
                      <a:pt x="20060" y="21624"/>
                    </a:cubicBezTo>
                    <a:cubicBezTo>
                      <a:pt x="20035" y="21599"/>
                      <a:pt x="20023" y="21563"/>
                      <a:pt x="20011" y="21538"/>
                    </a:cubicBezTo>
                    <a:cubicBezTo>
                      <a:pt x="19986" y="21464"/>
                      <a:pt x="20060" y="21378"/>
                      <a:pt x="20072" y="21267"/>
                    </a:cubicBezTo>
                    <a:cubicBezTo>
                      <a:pt x="20097" y="21131"/>
                      <a:pt x="20109" y="20996"/>
                      <a:pt x="20121" y="20860"/>
                    </a:cubicBezTo>
                    <a:cubicBezTo>
                      <a:pt x="20121" y="20762"/>
                      <a:pt x="20195" y="20675"/>
                      <a:pt x="20195" y="20589"/>
                    </a:cubicBezTo>
                    <a:cubicBezTo>
                      <a:pt x="20183" y="20503"/>
                      <a:pt x="20195" y="20491"/>
                      <a:pt x="20195" y="20454"/>
                    </a:cubicBezTo>
                    <a:cubicBezTo>
                      <a:pt x="20195" y="20429"/>
                      <a:pt x="20195" y="20429"/>
                      <a:pt x="20171" y="20417"/>
                    </a:cubicBezTo>
                    <a:cubicBezTo>
                      <a:pt x="20158" y="20417"/>
                      <a:pt x="20146" y="20404"/>
                      <a:pt x="20134" y="20404"/>
                    </a:cubicBezTo>
                    <a:cubicBezTo>
                      <a:pt x="20072" y="20392"/>
                      <a:pt x="19998" y="20269"/>
                      <a:pt x="19924" y="20219"/>
                    </a:cubicBezTo>
                    <a:cubicBezTo>
                      <a:pt x="19859" y="20187"/>
                      <a:pt x="19787" y="20170"/>
                      <a:pt x="19718" y="20170"/>
                    </a:cubicBezTo>
                    <a:cubicBezTo>
                      <a:pt x="19683" y="20170"/>
                      <a:pt x="19649" y="20174"/>
                      <a:pt x="19616" y="20183"/>
                    </a:cubicBezTo>
                    <a:cubicBezTo>
                      <a:pt x="19510" y="20204"/>
                      <a:pt x="19450" y="20261"/>
                      <a:pt x="19380" y="20261"/>
                    </a:cubicBezTo>
                    <a:cubicBezTo>
                      <a:pt x="19369" y="20261"/>
                      <a:pt x="19357" y="20260"/>
                      <a:pt x="19345" y="20256"/>
                    </a:cubicBezTo>
                    <a:cubicBezTo>
                      <a:pt x="19268" y="20234"/>
                      <a:pt x="19250" y="20193"/>
                      <a:pt x="19186" y="20193"/>
                    </a:cubicBezTo>
                    <a:cubicBezTo>
                      <a:pt x="19178" y="20193"/>
                      <a:pt x="19170" y="20194"/>
                      <a:pt x="19160" y="20195"/>
                    </a:cubicBezTo>
                    <a:cubicBezTo>
                      <a:pt x="19073" y="20206"/>
                      <a:pt x="19034" y="20246"/>
                      <a:pt x="18974" y="20246"/>
                    </a:cubicBezTo>
                    <a:cubicBezTo>
                      <a:pt x="18967" y="20246"/>
                      <a:pt x="18959" y="20245"/>
                      <a:pt x="18951" y="20244"/>
                    </a:cubicBezTo>
                    <a:lnTo>
                      <a:pt x="18926" y="20232"/>
                    </a:lnTo>
                    <a:cubicBezTo>
                      <a:pt x="18889" y="20219"/>
                      <a:pt x="18865" y="20195"/>
                      <a:pt x="18840" y="20183"/>
                    </a:cubicBezTo>
                    <a:cubicBezTo>
                      <a:pt x="18815" y="20158"/>
                      <a:pt x="18815" y="20133"/>
                      <a:pt x="18865" y="20109"/>
                    </a:cubicBezTo>
                    <a:cubicBezTo>
                      <a:pt x="18951" y="20022"/>
                      <a:pt x="19000" y="19899"/>
                      <a:pt x="19000" y="19764"/>
                    </a:cubicBezTo>
                    <a:cubicBezTo>
                      <a:pt x="18988" y="19677"/>
                      <a:pt x="19013" y="19591"/>
                      <a:pt x="19062" y="19517"/>
                    </a:cubicBezTo>
                    <a:cubicBezTo>
                      <a:pt x="19111" y="19443"/>
                      <a:pt x="19136" y="19357"/>
                      <a:pt x="19148" y="19271"/>
                    </a:cubicBezTo>
                    <a:cubicBezTo>
                      <a:pt x="19148" y="19209"/>
                      <a:pt x="19111" y="19012"/>
                      <a:pt x="19185" y="18901"/>
                    </a:cubicBezTo>
                    <a:cubicBezTo>
                      <a:pt x="19259" y="18803"/>
                      <a:pt x="19333" y="18741"/>
                      <a:pt x="19333" y="18679"/>
                    </a:cubicBezTo>
                    <a:cubicBezTo>
                      <a:pt x="19321" y="18618"/>
                      <a:pt x="19333" y="18556"/>
                      <a:pt x="19197" y="18556"/>
                    </a:cubicBezTo>
                    <a:cubicBezTo>
                      <a:pt x="19049" y="18568"/>
                      <a:pt x="18606" y="18605"/>
                      <a:pt x="18520" y="18716"/>
                    </a:cubicBezTo>
                    <a:cubicBezTo>
                      <a:pt x="18446" y="18815"/>
                      <a:pt x="18483" y="19024"/>
                      <a:pt x="18446" y="19086"/>
                    </a:cubicBezTo>
                    <a:cubicBezTo>
                      <a:pt x="18384" y="19172"/>
                      <a:pt x="18323" y="19246"/>
                      <a:pt x="18261" y="19332"/>
                    </a:cubicBezTo>
                    <a:cubicBezTo>
                      <a:pt x="18249" y="19345"/>
                      <a:pt x="18273" y="19406"/>
                      <a:pt x="18236" y="19431"/>
                    </a:cubicBezTo>
                    <a:cubicBezTo>
                      <a:pt x="18232" y="19432"/>
                      <a:pt x="18228" y="19433"/>
                      <a:pt x="18224" y="19433"/>
                    </a:cubicBezTo>
                    <a:cubicBezTo>
                      <a:pt x="18191" y="19433"/>
                      <a:pt x="18156" y="19393"/>
                      <a:pt x="18101" y="19382"/>
                    </a:cubicBezTo>
                    <a:cubicBezTo>
                      <a:pt x="17978" y="19382"/>
                      <a:pt x="17854" y="19406"/>
                      <a:pt x="17743" y="19456"/>
                    </a:cubicBezTo>
                    <a:cubicBezTo>
                      <a:pt x="17667" y="19481"/>
                      <a:pt x="17613" y="19519"/>
                      <a:pt x="17571" y="19519"/>
                    </a:cubicBezTo>
                    <a:cubicBezTo>
                      <a:pt x="17553" y="19519"/>
                      <a:pt x="17537" y="19511"/>
                      <a:pt x="17522" y="19493"/>
                    </a:cubicBezTo>
                    <a:cubicBezTo>
                      <a:pt x="17460" y="19443"/>
                      <a:pt x="17435" y="19382"/>
                      <a:pt x="17349" y="19357"/>
                    </a:cubicBezTo>
                    <a:cubicBezTo>
                      <a:pt x="17263" y="19345"/>
                      <a:pt x="17127" y="19345"/>
                      <a:pt x="17090" y="19184"/>
                    </a:cubicBezTo>
                    <a:cubicBezTo>
                      <a:pt x="17053" y="19061"/>
                      <a:pt x="17004" y="18950"/>
                      <a:pt x="16930" y="18852"/>
                    </a:cubicBezTo>
                    <a:cubicBezTo>
                      <a:pt x="16856" y="18704"/>
                      <a:pt x="16807" y="18556"/>
                      <a:pt x="16782" y="18396"/>
                    </a:cubicBezTo>
                    <a:cubicBezTo>
                      <a:pt x="16745" y="18248"/>
                      <a:pt x="16733" y="18088"/>
                      <a:pt x="16758" y="17940"/>
                    </a:cubicBezTo>
                    <a:cubicBezTo>
                      <a:pt x="16745" y="17829"/>
                      <a:pt x="16745" y="17706"/>
                      <a:pt x="16745" y="17595"/>
                    </a:cubicBezTo>
                    <a:cubicBezTo>
                      <a:pt x="16758" y="17509"/>
                      <a:pt x="16869" y="17423"/>
                      <a:pt x="16881" y="17312"/>
                    </a:cubicBezTo>
                    <a:cubicBezTo>
                      <a:pt x="16881" y="17275"/>
                      <a:pt x="16881" y="17250"/>
                      <a:pt x="16881" y="17225"/>
                    </a:cubicBezTo>
                    <a:cubicBezTo>
                      <a:pt x="16869" y="17102"/>
                      <a:pt x="16795" y="16917"/>
                      <a:pt x="16782" y="16856"/>
                    </a:cubicBezTo>
                    <a:cubicBezTo>
                      <a:pt x="16777" y="16825"/>
                      <a:pt x="16779" y="16820"/>
                      <a:pt x="16784" y="16820"/>
                    </a:cubicBezTo>
                    <a:cubicBezTo>
                      <a:pt x="16787" y="16820"/>
                      <a:pt x="16792" y="16821"/>
                      <a:pt x="16797" y="16821"/>
                    </a:cubicBezTo>
                    <a:cubicBezTo>
                      <a:pt x="16806" y="16821"/>
                      <a:pt x="16818" y="16817"/>
                      <a:pt x="16832" y="16794"/>
                    </a:cubicBezTo>
                    <a:cubicBezTo>
                      <a:pt x="16869" y="16733"/>
                      <a:pt x="16819" y="16708"/>
                      <a:pt x="16844" y="16671"/>
                    </a:cubicBezTo>
                    <a:cubicBezTo>
                      <a:pt x="16869" y="16646"/>
                      <a:pt x="16893" y="16659"/>
                      <a:pt x="16918" y="16622"/>
                    </a:cubicBezTo>
                    <a:cubicBezTo>
                      <a:pt x="16955" y="16597"/>
                      <a:pt x="17078" y="16535"/>
                      <a:pt x="17078" y="16474"/>
                    </a:cubicBezTo>
                    <a:cubicBezTo>
                      <a:pt x="17078" y="16435"/>
                      <a:pt x="17085" y="16420"/>
                      <a:pt x="17095" y="16420"/>
                    </a:cubicBezTo>
                    <a:cubicBezTo>
                      <a:pt x="17104" y="16420"/>
                      <a:pt x="17116" y="16432"/>
                      <a:pt x="17127" y="16449"/>
                    </a:cubicBezTo>
                    <a:cubicBezTo>
                      <a:pt x="17130" y="16452"/>
                      <a:pt x="17135" y="16453"/>
                      <a:pt x="17141" y="16453"/>
                    </a:cubicBezTo>
                    <a:cubicBezTo>
                      <a:pt x="17184" y="16453"/>
                      <a:pt x="17298" y="16380"/>
                      <a:pt x="17374" y="16326"/>
                    </a:cubicBezTo>
                    <a:cubicBezTo>
                      <a:pt x="17448" y="16277"/>
                      <a:pt x="17509" y="16215"/>
                      <a:pt x="17460" y="16190"/>
                    </a:cubicBezTo>
                    <a:cubicBezTo>
                      <a:pt x="17429" y="16170"/>
                      <a:pt x="17372" y="16123"/>
                      <a:pt x="17398" y="16123"/>
                    </a:cubicBezTo>
                    <a:cubicBezTo>
                      <a:pt x="17403" y="16123"/>
                      <a:pt x="17411" y="16125"/>
                      <a:pt x="17423" y="16129"/>
                    </a:cubicBezTo>
                    <a:cubicBezTo>
                      <a:pt x="17477" y="16138"/>
                      <a:pt x="17492" y="16167"/>
                      <a:pt x="17520" y="16167"/>
                    </a:cubicBezTo>
                    <a:cubicBezTo>
                      <a:pt x="17530" y="16167"/>
                      <a:pt x="17542" y="16163"/>
                      <a:pt x="17559" y="16153"/>
                    </a:cubicBezTo>
                    <a:cubicBezTo>
                      <a:pt x="17620" y="16116"/>
                      <a:pt x="17633" y="16067"/>
                      <a:pt x="17719" y="16067"/>
                    </a:cubicBezTo>
                    <a:cubicBezTo>
                      <a:pt x="17817" y="16067"/>
                      <a:pt x="17891" y="16067"/>
                      <a:pt x="17941" y="16129"/>
                    </a:cubicBezTo>
                    <a:cubicBezTo>
                      <a:pt x="17974" y="16162"/>
                      <a:pt x="17996" y="16174"/>
                      <a:pt x="18015" y="16174"/>
                    </a:cubicBezTo>
                    <a:cubicBezTo>
                      <a:pt x="18032" y="16174"/>
                      <a:pt x="18047" y="16165"/>
                      <a:pt x="18064" y="16153"/>
                    </a:cubicBezTo>
                    <a:cubicBezTo>
                      <a:pt x="18090" y="16136"/>
                      <a:pt x="18121" y="16113"/>
                      <a:pt x="18159" y="16113"/>
                    </a:cubicBezTo>
                    <a:cubicBezTo>
                      <a:pt x="18175" y="16113"/>
                      <a:pt x="18193" y="16118"/>
                      <a:pt x="18212" y="16129"/>
                    </a:cubicBezTo>
                    <a:cubicBezTo>
                      <a:pt x="18282" y="16164"/>
                      <a:pt x="18330" y="16265"/>
                      <a:pt x="18387" y="16265"/>
                    </a:cubicBezTo>
                    <a:cubicBezTo>
                      <a:pt x="18390" y="16265"/>
                      <a:pt x="18393" y="16265"/>
                      <a:pt x="18396" y="16264"/>
                    </a:cubicBezTo>
                    <a:cubicBezTo>
                      <a:pt x="18455" y="16264"/>
                      <a:pt x="18548" y="16140"/>
                      <a:pt x="18588" y="16140"/>
                    </a:cubicBezTo>
                    <a:cubicBezTo>
                      <a:pt x="18590" y="16140"/>
                      <a:pt x="18592" y="16141"/>
                      <a:pt x="18594" y="16141"/>
                    </a:cubicBezTo>
                    <a:cubicBezTo>
                      <a:pt x="18631" y="16166"/>
                      <a:pt x="18754" y="16289"/>
                      <a:pt x="18741" y="16314"/>
                    </a:cubicBezTo>
                    <a:cubicBezTo>
                      <a:pt x="18739" y="16318"/>
                      <a:pt x="18739" y="16320"/>
                      <a:pt x="18742" y="16320"/>
                    </a:cubicBezTo>
                    <a:cubicBezTo>
                      <a:pt x="18751" y="16320"/>
                      <a:pt x="18793" y="16284"/>
                      <a:pt x="18803" y="16264"/>
                    </a:cubicBezTo>
                    <a:cubicBezTo>
                      <a:pt x="18815" y="16252"/>
                      <a:pt x="18803" y="16264"/>
                      <a:pt x="18778" y="16227"/>
                    </a:cubicBezTo>
                    <a:cubicBezTo>
                      <a:pt x="18741" y="16190"/>
                      <a:pt x="18655" y="16141"/>
                      <a:pt x="18692" y="16116"/>
                    </a:cubicBezTo>
                    <a:cubicBezTo>
                      <a:pt x="18729" y="16092"/>
                      <a:pt x="18741" y="16116"/>
                      <a:pt x="18705" y="16080"/>
                    </a:cubicBezTo>
                    <a:cubicBezTo>
                      <a:pt x="18692" y="16055"/>
                      <a:pt x="18680" y="16030"/>
                      <a:pt x="18680" y="15993"/>
                    </a:cubicBezTo>
                    <a:cubicBezTo>
                      <a:pt x="18680" y="15978"/>
                      <a:pt x="18670" y="15968"/>
                      <a:pt x="18657" y="15968"/>
                    </a:cubicBezTo>
                    <a:cubicBezTo>
                      <a:pt x="18649" y="15968"/>
                      <a:pt x="18640" y="15972"/>
                      <a:pt x="18631" y="15981"/>
                    </a:cubicBezTo>
                    <a:cubicBezTo>
                      <a:pt x="18620" y="15986"/>
                      <a:pt x="18586" y="15992"/>
                      <a:pt x="18553" y="15992"/>
                    </a:cubicBezTo>
                    <a:cubicBezTo>
                      <a:pt x="18512" y="15992"/>
                      <a:pt x="18470" y="15984"/>
                      <a:pt x="18470" y="15956"/>
                    </a:cubicBezTo>
                    <a:cubicBezTo>
                      <a:pt x="18481" y="15926"/>
                      <a:pt x="18516" y="15904"/>
                      <a:pt x="18548" y="15904"/>
                    </a:cubicBezTo>
                    <a:cubicBezTo>
                      <a:pt x="18555" y="15904"/>
                      <a:pt x="18562" y="15905"/>
                      <a:pt x="18569" y="15907"/>
                    </a:cubicBezTo>
                    <a:cubicBezTo>
                      <a:pt x="18596" y="15925"/>
                      <a:pt x="18603" y="15957"/>
                      <a:pt x="18641" y="15957"/>
                    </a:cubicBezTo>
                    <a:cubicBezTo>
                      <a:pt x="18654" y="15957"/>
                      <a:pt x="18670" y="15953"/>
                      <a:pt x="18692" y="15944"/>
                    </a:cubicBezTo>
                    <a:cubicBezTo>
                      <a:pt x="18766" y="15919"/>
                      <a:pt x="18852" y="15907"/>
                      <a:pt x="18939" y="15907"/>
                    </a:cubicBezTo>
                    <a:cubicBezTo>
                      <a:pt x="18991" y="15907"/>
                      <a:pt x="19035" y="15880"/>
                      <a:pt x="19062" y="15880"/>
                    </a:cubicBezTo>
                    <a:cubicBezTo>
                      <a:pt x="19067" y="15880"/>
                      <a:pt x="19071" y="15881"/>
                      <a:pt x="19074" y="15882"/>
                    </a:cubicBezTo>
                    <a:cubicBezTo>
                      <a:pt x="19099" y="15895"/>
                      <a:pt x="19074" y="15932"/>
                      <a:pt x="19111" y="15932"/>
                    </a:cubicBezTo>
                    <a:cubicBezTo>
                      <a:pt x="19148" y="15932"/>
                      <a:pt x="19210" y="15907"/>
                      <a:pt x="19296" y="15907"/>
                    </a:cubicBezTo>
                    <a:cubicBezTo>
                      <a:pt x="19333" y="15907"/>
                      <a:pt x="19385" y="15901"/>
                      <a:pt x="19436" y="15901"/>
                    </a:cubicBezTo>
                    <a:cubicBezTo>
                      <a:pt x="19487" y="15901"/>
                      <a:pt x="19536" y="15907"/>
                      <a:pt x="19567" y="15932"/>
                    </a:cubicBezTo>
                    <a:cubicBezTo>
                      <a:pt x="19629" y="15981"/>
                      <a:pt x="19653" y="16055"/>
                      <a:pt x="19690" y="16080"/>
                    </a:cubicBezTo>
                    <a:cubicBezTo>
                      <a:pt x="19716" y="16097"/>
                      <a:pt x="19730" y="16114"/>
                      <a:pt x="19758" y="16114"/>
                    </a:cubicBezTo>
                    <a:cubicBezTo>
                      <a:pt x="19769" y="16114"/>
                      <a:pt x="19783" y="16111"/>
                      <a:pt x="19801" y="16104"/>
                    </a:cubicBezTo>
                    <a:cubicBezTo>
                      <a:pt x="19863" y="16080"/>
                      <a:pt x="19961" y="15993"/>
                      <a:pt x="19986" y="15993"/>
                    </a:cubicBezTo>
                    <a:cubicBezTo>
                      <a:pt x="20011" y="16006"/>
                      <a:pt x="20097" y="16153"/>
                      <a:pt x="20158" y="16203"/>
                    </a:cubicBezTo>
                    <a:cubicBezTo>
                      <a:pt x="20220" y="16252"/>
                      <a:pt x="20331" y="16351"/>
                      <a:pt x="20319" y="16400"/>
                    </a:cubicBezTo>
                    <a:cubicBezTo>
                      <a:pt x="20319" y="16461"/>
                      <a:pt x="20294" y="16560"/>
                      <a:pt x="20294" y="16597"/>
                    </a:cubicBezTo>
                    <a:cubicBezTo>
                      <a:pt x="20294" y="16634"/>
                      <a:pt x="20343" y="16671"/>
                      <a:pt x="20356" y="16696"/>
                    </a:cubicBezTo>
                    <a:cubicBezTo>
                      <a:pt x="20359" y="16702"/>
                      <a:pt x="20359" y="16703"/>
                      <a:pt x="20357" y="16703"/>
                    </a:cubicBezTo>
                    <a:cubicBezTo>
                      <a:pt x="20355" y="16703"/>
                      <a:pt x="20352" y="16702"/>
                      <a:pt x="20348" y="16702"/>
                    </a:cubicBezTo>
                    <a:cubicBezTo>
                      <a:pt x="20340" y="16702"/>
                      <a:pt x="20331" y="16708"/>
                      <a:pt x="20331" y="16745"/>
                    </a:cubicBezTo>
                    <a:cubicBezTo>
                      <a:pt x="20331" y="16819"/>
                      <a:pt x="20331" y="16880"/>
                      <a:pt x="20380" y="16930"/>
                    </a:cubicBezTo>
                    <a:cubicBezTo>
                      <a:pt x="20429" y="16979"/>
                      <a:pt x="20466" y="16954"/>
                      <a:pt x="20466" y="16991"/>
                    </a:cubicBezTo>
                    <a:cubicBezTo>
                      <a:pt x="20466" y="17011"/>
                      <a:pt x="20470" y="17015"/>
                      <a:pt x="20476" y="17015"/>
                    </a:cubicBezTo>
                    <a:cubicBezTo>
                      <a:pt x="20480" y="17015"/>
                      <a:pt x="20484" y="17013"/>
                      <a:pt x="20488" y="17013"/>
                    </a:cubicBezTo>
                    <a:cubicBezTo>
                      <a:pt x="20494" y="17013"/>
                      <a:pt x="20499" y="17016"/>
                      <a:pt x="20503" y="17028"/>
                    </a:cubicBezTo>
                    <a:cubicBezTo>
                      <a:pt x="20516" y="17053"/>
                      <a:pt x="20491" y="17115"/>
                      <a:pt x="20503" y="17176"/>
                    </a:cubicBezTo>
                    <a:cubicBezTo>
                      <a:pt x="20528" y="17250"/>
                      <a:pt x="20602" y="17250"/>
                      <a:pt x="20627" y="17287"/>
                    </a:cubicBezTo>
                    <a:cubicBezTo>
                      <a:pt x="20651" y="17361"/>
                      <a:pt x="20688" y="17435"/>
                      <a:pt x="20725" y="17496"/>
                    </a:cubicBezTo>
                    <a:cubicBezTo>
                      <a:pt x="20727" y="17497"/>
                      <a:pt x="20729" y="17498"/>
                      <a:pt x="20731" y="17498"/>
                    </a:cubicBezTo>
                    <a:cubicBezTo>
                      <a:pt x="20755" y="17498"/>
                      <a:pt x="20793" y="17446"/>
                      <a:pt x="20808" y="17446"/>
                    </a:cubicBezTo>
                    <a:cubicBezTo>
                      <a:pt x="20809" y="17446"/>
                      <a:pt x="20811" y="17446"/>
                      <a:pt x="20811" y="17447"/>
                    </a:cubicBezTo>
                    <a:cubicBezTo>
                      <a:pt x="20836" y="17460"/>
                      <a:pt x="20811" y="17509"/>
                      <a:pt x="20811" y="17533"/>
                    </a:cubicBezTo>
                    <a:cubicBezTo>
                      <a:pt x="20811" y="17538"/>
                      <a:pt x="20816" y="17541"/>
                      <a:pt x="20823" y="17541"/>
                    </a:cubicBezTo>
                    <a:cubicBezTo>
                      <a:pt x="20834" y="17541"/>
                      <a:pt x="20848" y="17532"/>
                      <a:pt x="20848" y="17509"/>
                    </a:cubicBezTo>
                    <a:cubicBezTo>
                      <a:pt x="20848" y="17423"/>
                      <a:pt x="20861" y="17349"/>
                      <a:pt x="20898" y="17262"/>
                    </a:cubicBezTo>
                    <a:cubicBezTo>
                      <a:pt x="20947" y="17115"/>
                      <a:pt x="20947" y="16942"/>
                      <a:pt x="20885" y="16794"/>
                    </a:cubicBezTo>
                    <a:cubicBezTo>
                      <a:pt x="20836" y="16696"/>
                      <a:pt x="20799" y="16597"/>
                      <a:pt x="20774" y="16486"/>
                    </a:cubicBezTo>
                    <a:cubicBezTo>
                      <a:pt x="20750" y="16363"/>
                      <a:pt x="20713" y="16252"/>
                      <a:pt x="20664" y="16129"/>
                    </a:cubicBezTo>
                    <a:cubicBezTo>
                      <a:pt x="20602" y="15993"/>
                      <a:pt x="20577" y="15833"/>
                      <a:pt x="20577" y="15685"/>
                    </a:cubicBezTo>
                    <a:cubicBezTo>
                      <a:pt x="20602" y="15562"/>
                      <a:pt x="20651" y="15463"/>
                      <a:pt x="20725" y="15365"/>
                    </a:cubicBezTo>
                    <a:cubicBezTo>
                      <a:pt x="20774" y="15266"/>
                      <a:pt x="20898" y="15217"/>
                      <a:pt x="20935" y="15168"/>
                    </a:cubicBezTo>
                    <a:cubicBezTo>
                      <a:pt x="20996" y="15131"/>
                      <a:pt x="21046" y="15069"/>
                      <a:pt x="21095" y="15020"/>
                    </a:cubicBezTo>
                    <a:cubicBezTo>
                      <a:pt x="21132" y="14971"/>
                      <a:pt x="21107" y="14958"/>
                      <a:pt x="21144" y="14934"/>
                    </a:cubicBezTo>
                    <a:cubicBezTo>
                      <a:pt x="21193" y="14884"/>
                      <a:pt x="21243" y="14847"/>
                      <a:pt x="21304" y="14823"/>
                    </a:cubicBezTo>
                    <a:cubicBezTo>
                      <a:pt x="21354" y="14786"/>
                      <a:pt x="21403" y="14786"/>
                      <a:pt x="21428" y="14761"/>
                    </a:cubicBezTo>
                    <a:cubicBezTo>
                      <a:pt x="21489" y="14687"/>
                      <a:pt x="21551" y="14626"/>
                      <a:pt x="21625" y="14564"/>
                    </a:cubicBezTo>
                    <a:cubicBezTo>
                      <a:pt x="21686" y="14539"/>
                      <a:pt x="21773" y="14564"/>
                      <a:pt x="21809" y="14527"/>
                    </a:cubicBezTo>
                    <a:cubicBezTo>
                      <a:pt x="21831" y="14494"/>
                      <a:pt x="21854" y="14451"/>
                      <a:pt x="21832" y="14451"/>
                    </a:cubicBezTo>
                    <a:cubicBezTo>
                      <a:pt x="21829" y="14451"/>
                      <a:pt x="21826" y="14452"/>
                      <a:pt x="21822" y="14453"/>
                    </a:cubicBezTo>
                    <a:cubicBezTo>
                      <a:pt x="21782" y="14473"/>
                      <a:pt x="21692" y="14493"/>
                      <a:pt x="21667" y="14493"/>
                    </a:cubicBezTo>
                    <a:cubicBezTo>
                      <a:pt x="21662" y="14493"/>
                      <a:pt x="21659" y="14492"/>
                      <a:pt x="21662" y="14490"/>
                    </a:cubicBezTo>
                    <a:cubicBezTo>
                      <a:pt x="21674" y="14465"/>
                      <a:pt x="21723" y="14465"/>
                      <a:pt x="21736" y="14441"/>
                    </a:cubicBezTo>
                    <a:cubicBezTo>
                      <a:pt x="21736" y="14404"/>
                      <a:pt x="21736" y="14367"/>
                      <a:pt x="21711" y="14342"/>
                    </a:cubicBezTo>
                    <a:cubicBezTo>
                      <a:pt x="21691" y="14322"/>
                      <a:pt x="21687" y="14302"/>
                      <a:pt x="21707" y="14302"/>
                    </a:cubicBezTo>
                    <a:cubicBezTo>
                      <a:pt x="21711" y="14302"/>
                      <a:pt x="21716" y="14303"/>
                      <a:pt x="21723" y="14305"/>
                    </a:cubicBezTo>
                    <a:cubicBezTo>
                      <a:pt x="21740" y="14305"/>
                      <a:pt x="21745" y="14311"/>
                      <a:pt x="21747" y="14311"/>
                    </a:cubicBezTo>
                    <a:cubicBezTo>
                      <a:pt x="21748" y="14311"/>
                      <a:pt x="21748" y="14309"/>
                      <a:pt x="21748" y="14305"/>
                    </a:cubicBezTo>
                    <a:cubicBezTo>
                      <a:pt x="21757" y="14288"/>
                      <a:pt x="21765" y="14270"/>
                      <a:pt x="21770" y="14270"/>
                    </a:cubicBezTo>
                    <a:cubicBezTo>
                      <a:pt x="21771" y="14270"/>
                      <a:pt x="21773" y="14273"/>
                      <a:pt x="21773" y="14281"/>
                    </a:cubicBezTo>
                    <a:cubicBezTo>
                      <a:pt x="21773" y="14318"/>
                      <a:pt x="21785" y="14342"/>
                      <a:pt x="21809" y="14342"/>
                    </a:cubicBezTo>
                    <a:cubicBezTo>
                      <a:pt x="21834" y="14342"/>
                      <a:pt x="21871" y="14318"/>
                      <a:pt x="21920" y="14268"/>
                    </a:cubicBezTo>
                    <a:cubicBezTo>
                      <a:pt x="21945" y="14231"/>
                      <a:pt x="21970" y="14194"/>
                      <a:pt x="21982" y="14145"/>
                    </a:cubicBezTo>
                    <a:cubicBezTo>
                      <a:pt x="21982" y="14142"/>
                      <a:pt x="21978" y="14140"/>
                      <a:pt x="21973" y="14140"/>
                    </a:cubicBezTo>
                    <a:cubicBezTo>
                      <a:pt x="21958" y="14140"/>
                      <a:pt x="21929" y="14152"/>
                      <a:pt x="21920" y="14170"/>
                    </a:cubicBezTo>
                    <a:cubicBezTo>
                      <a:pt x="21913" y="14184"/>
                      <a:pt x="21897" y="14190"/>
                      <a:pt x="21883" y="14190"/>
                    </a:cubicBezTo>
                    <a:cubicBezTo>
                      <a:pt x="21873" y="14190"/>
                      <a:pt x="21864" y="14187"/>
                      <a:pt x="21859" y="14182"/>
                    </a:cubicBezTo>
                    <a:cubicBezTo>
                      <a:pt x="21846" y="14157"/>
                      <a:pt x="21871" y="14157"/>
                      <a:pt x="21822" y="14157"/>
                    </a:cubicBezTo>
                    <a:cubicBezTo>
                      <a:pt x="21789" y="14157"/>
                      <a:pt x="21756" y="14163"/>
                      <a:pt x="21734" y="14163"/>
                    </a:cubicBezTo>
                    <a:cubicBezTo>
                      <a:pt x="21723" y="14163"/>
                      <a:pt x="21715" y="14161"/>
                      <a:pt x="21711" y="14157"/>
                    </a:cubicBezTo>
                    <a:cubicBezTo>
                      <a:pt x="21701" y="14147"/>
                      <a:pt x="21690" y="14102"/>
                      <a:pt x="21709" y="14102"/>
                    </a:cubicBezTo>
                    <a:cubicBezTo>
                      <a:pt x="21712" y="14102"/>
                      <a:pt x="21717" y="14104"/>
                      <a:pt x="21723" y="14108"/>
                    </a:cubicBezTo>
                    <a:cubicBezTo>
                      <a:pt x="21747" y="14124"/>
                      <a:pt x="21771" y="14145"/>
                      <a:pt x="21791" y="14145"/>
                    </a:cubicBezTo>
                    <a:cubicBezTo>
                      <a:pt x="21802" y="14145"/>
                      <a:pt x="21813" y="14138"/>
                      <a:pt x="21822" y="14120"/>
                    </a:cubicBezTo>
                    <a:cubicBezTo>
                      <a:pt x="21846" y="14088"/>
                      <a:pt x="21855" y="14077"/>
                      <a:pt x="21868" y="14077"/>
                    </a:cubicBezTo>
                    <a:cubicBezTo>
                      <a:pt x="21875" y="14077"/>
                      <a:pt x="21883" y="14079"/>
                      <a:pt x="21896" y="14083"/>
                    </a:cubicBezTo>
                    <a:cubicBezTo>
                      <a:pt x="21911" y="14083"/>
                      <a:pt x="21919" y="14085"/>
                      <a:pt x="21924" y="14085"/>
                    </a:cubicBezTo>
                    <a:cubicBezTo>
                      <a:pt x="21931" y="14085"/>
                      <a:pt x="21928" y="14081"/>
                      <a:pt x="21920" y="14059"/>
                    </a:cubicBezTo>
                    <a:cubicBezTo>
                      <a:pt x="21896" y="14010"/>
                      <a:pt x="21871" y="14010"/>
                      <a:pt x="21896" y="13960"/>
                    </a:cubicBezTo>
                    <a:cubicBezTo>
                      <a:pt x="21908" y="13923"/>
                      <a:pt x="21908" y="13862"/>
                      <a:pt x="21871" y="13849"/>
                    </a:cubicBezTo>
                    <a:cubicBezTo>
                      <a:pt x="21846" y="13837"/>
                      <a:pt x="21760" y="13849"/>
                      <a:pt x="21723" y="13812"/>
                    </a:cubicBezTo>
                    <a:cubicBezTo>
                      <a:pt x="21686" y="13775"/>
                      <a:pt x="21662" y="13751"/>
                      <a:pt x="21625" y="13726"/>
                    </a:cubicBezTo>
                    <a:cubicBezTo>
                      <a:pt x="21588" y="13714"/>
                      <a:pt x="21637" y="13701"/>
                      <a:pt x="21662" y="13701"/>
                    </a:cubicBezTo>
                    <a:cubicBezTo>
                      <a:pt x="21678" y="13701"/>
                      <a:pt x="21716" y="13712"/>
                      <a:pt x="21747" y="13712"/>
                    </a:cubicBezTo>
                    <a:cubicBezTo>
                      <a:pt x="21763" y="13712"/>
                      <a:pt x="21777" y="13710"/>
                      <a:pt x="21785" y="13701"/>
                    </a:cubicBezTo>
                    <a:cubicBezTo>
                      <a:pt x="21809" y="13677"/>
                      <a:pt x="21785" y="13652"/>
                      <a:pt x="21760" y="13628"/>
                    </a:cubicBezTo>
                    <a:cubicBezTo>
                      <a:pt x="21686" y="13566"/>
                      <a:pt x="21625" y="13504"/>
                      <a:pt x="21575" y="13430"/>
                    </a:cubicBezTo>
                    <a:cubicBezTo>
                      <a:pt x="21551" y="13381"/>
                      <a:pt x="21551" y="13332"/>
                      <a:pt x="21588" y="13295"/>
                    </a:cubicBezTo>
                    <a:cubicBezTo>
                      <a:pt x="21612" y="13258"/>
                      <a:pt x="21625" y="13221"/>
                      <a:pt x="21625" y="13184"/>
                    </a:cubicBezTo>
                    <a:cubicBezTo>
                      <a:pt x="21625" y="13176"/>
                      <a:pt x="21626" y="13173"/>
                      <a:pt x="21629" y="13173"/>
                    </a:cubicBezTo>
                    <a:cubicBezTo>
                      <a:pt x="21638" y="13173"/>
                      <a:pt x="21659" y="13217"/>
                      <a:pt x="21649" y="13246"/>
                    </a:cubicBezTo>
                    <a:cubicBezTo>
                      <a:pt x="21637" y="13270"/>
                      <a:pt x="21612" y="13270"/>
                      <a:pt x="21625" y="13307"/>
                    </a:cubicBezTo>
                    <a:cubicBezTo>
                      <a:pt x="21636" y="13353"/>
                      <a:pt x="21711" y="13419"/>
                      <a:pt x="21732" y="13419"/>
                    </a:cubicBezTo>
                    <a:cubicBezTo>
                      <a:pt x="21733" y="13419"/>
                      <a:pt x="21735" y="13419"/>
                      <a:pt x="21736" y="13418"/>
                    </a:cubicBezTo>
                    <a:cubicBezTo>
                      <a:pt x="21748" y="13406"/>
                      <a:pt x="21748" y="13332"/>
                      <a:pt x="21760" y="13270"/>
                    </a:cubicBezTo>
                    <a:cubicBezTo>
                      <a:pt x="21760" y="13209"/>
                      <a:pt x="21760" y="13122"/>
                      <a:pt x="21773" y="13098"/>
                    </a:cubicBezTo>
                    <a:cubicBezTo>
                      <a:pt x="21793" y="13077"/>
                      <a:pt x="21857" y="12988"/>
                      <a:pt x="21877" y="12988"/>
                    </a:cubicBezTo>
                    <a:cubicBezTo>
                      <a:pt x="21881" y="12988"/>
                      <a:pt x="21883" y="12991"/>
                      <a:pt x="21883" y="12999"/>
                    </a:cubicBezTo>
                    <a:cubicBezTo>
                      <a:pt x="21871" y="13036"/>
                      <a:pt x="21809" y="13024"/>
                      <a:pt x="21834" y="13147"/>
                    </a:cubicBezTo>
                    <a:cubicBezTo>
                      <a:pt x="21846" y="13270"/>
                      <a:pt x="21809" y="13320"/>
                      <a:pt x="21871" y="13381"/>
                    </a:cubicBezTo>
                    <a:cubicBezTo>
                      <a:pt x="21920" y="13418"/>
                      <a:pt x="21957" y="13492"/>
                      <a:pt x="21970" y="13566"/>
                    </a:cubicBezTo>
                    <a:cubicBezTo>
                      <a:pt x="21957" y="13615"/>
                      <a:pt x="21896" y="13665"/>
                      <a:pt x="21883" y="13726"/>
                    </a:cubicBezTo>
                    <a:cubicBezTo>
                      <a:pt x="21883" y="13752"/>
                      <a:pt x="21883" y="13774"/>
                      <a:pt x="21883" y="13788"/>
                    </a:cubicBezTo>
                    <a:cubicBezTo>
                      <a:pt x="21883" y="13763"/>
                      <a:pt x="21957" y="13665"/>
                      <a:pt x="21994" y="13615"/>
                    </a:cubicBezTo>
                    <a:cubicBezTo>
                      <a:pt x="22019" y="13578"/>
                      <a:pt x="22130" y="13393"/>
                      <a:pt x="22105" y="13332"/>
                    </a:cubicBezTo>
                    <a:cubicBezTo>
                      <a:pt x="22093" y="13258"/>
                      <a:pt x="21994" y="13098"/>
                      <a:pt x="21982" y="13036"/>
                    </a:cubicBezTo>
                    <a:cubicBezTo>
                      <a:pt x="21970" y="12975"/>
                      <a:pt x="21970" y="12950"/>
                      <a:pt x="22007" y="12913"/>
                    </a:cubicBezTo>
                    <a:cubicBezTo>
                      <a:pt x="22030" y="12897"/>
                      <a:pt x="22073" y="12882"/>
                      <a:pt x="22092" y="12882"/>
                    </a:cubicBezTo>
                    <a:cubicBezTo>
                      <a:pt x="22103" y="12882"/>
                      <a:pt x="22106" y="12887"/>
                      <a:pt x="22093" y="12901"/>
                    </a:cubicBezTo>
                    <a:cubicBezTo>
                      <a:pt x="22044" y="12938"/>
                      <a:pt x="22007" y="12913"/>
                      <a:pt x="22019" y="12975"/>
                    </a:cubicBezTo>
                    <a:cubicBezTo>
                      <a:pt x="22019" y="13036"/>
                      <a:pt x="22044" y="13073"/>
                      <a:pt x="22093" y="13110"/>
                    </a:cubicBezTo>
                    <a:cubicBezTo>
                      <a:pt x="22120" y="13137"/>
                      <a:pt x="22134" y="13178"/>
                      <a:pt x="22149" y="13178"/>
                    </a:cubicBezTo>
                    <a:cubicBezTo>
                      <a:pt x="22155" y="13178"/>
                      <a:pt x="22160" y="13172"/>
                      <a:pt x="22167" y="13159"/>
                    </a:cubicBezTo>
                    <a:cubicBezTo>
                      <a:pt x="22204" y="13110"/>
                      <a:pt x="22253" y="13048"/>
                      <a:pt x="22302" y="12962"/>
                    </a:cubicBezTo>
                    <a:cubicBezTo>
                      <a:pt x="22339" y="12901"/>
                      <a:pt x="22364" y="12814"/>
                      <a:pt x="22352" y="12740"/>
                    </a:cubicBezTo>
                    <a:cubicBezTo>
                      <a:pt x="22327" y="12679"/>
                      <a:pt x="22302" y="12630"/>
                      <a:pt x="22327" y="12617"/>
                    </a:cubicBezTo>
                    <a:cubicBezTo>
                      <a:pt x="22339" y="12580"/>
                      <a:pt x="22352" y="12556"/>
                      <a:pt x="22364" y="12519"/>
                    </a:cubicBezTo>
                    <a:cubicBezTo>
                      <a:pt x="22368" y="12505"/>
                      <a:pt x="22371" y="12500"/>
                      <a:pt x="22373" y="12500"/>
                    </a:cubicBezTo>
                    <a:cubicBezTo>
                      <a:pt x="22376" y="12500"/>
                      <a:pt x="22376" y="12515"/>
                      <a:pt x="22376" y="12531"/>
                    </a:cubicBezTo>
                    <a:cubicBezTo>
                      <a:pt x="22376" y="12560"/>
                      <a:pt x="22354" y="12604"/>
                      <a:pt x="22362" y="12604"/>
                    </a:cubicBezTo>
                    <a:cubicBezTo>
                      <a:pt x="22364" y="12604"/>
                      <a:pt x="22368" y="12601"/>
                      <a:pt x="22376" y="12593"/>
                    </a:cubicBezTo>
                    <a:cubicBezTo>
                      <a:pt x="22426" y="12556"/>
                      <a:pt x="22475" y="12519"/>
                      <a:pt x="22524" y="12482"/>
                    </a:cubicBezTo>
                    <a:cubicBezTo>
                      <a:pt x="22586" y="12432"/>
                      <a:pt x="22660" y="12408"/>
                      <a:pt x="22746" y="12408"/>
                    </a:cubicBezTo>
                    <a:cubicBezTo>
                      <a:pt x="22795" y="12408"/>
                      <a:pt x="22848" y="12414"/>
                      <a:pt x="22889" y="12414"/>
                    </a:cubicBezTo>
                    <a:cubicBezTo>
                      <a:pt x="22931" y="12414"/>
                      <a:pt x="22962" y="12408"/>
                      <a:pt x="22968" y="12383"/>
                    </a:cubicBezTo>
                    <a:cubicBezTo>
                      <a:pt x="22978" y="12332"/>
                      <a:pt x="22963" y="12263"/>
                      <a:pt x="22979" y="12263"/>
                    </a:cubicBezTo>
                    <a:cubicBezTo>
                      <a:pt x="22982" y="12263"/>
                      <a:pt x="22986" y="12266"/>
                      <a:pt x="22992" y="12272"/>
                    </a:cubicBezTo>
                    <a:cubicBezTo>
                      <a:pt x="23029" y="12309"/>
                      <a:pt x="22980" y="12358"/>
                      <a:pt x="23029" y="12358"/>
                    </a:cubicBezTo>
                    <a:cubicBezTo>
                      <a:pt x="23066" y="12358"/>
                      <a:pt x="23116" y="12346"/>
                      <a:pt x="23140" y="12309"/>
                    </a:cubicBezTo>
                    <a:cubicBezTo>
                      <a:pt x="23147" y="12302"/>
                      <a:pt x="23153" y="12299"/>
                      <a:pt x="23156" y="12299"/>
                    </a:cubicBezTo>
                    <a:cubicBezTo>
                      <a:pt x="23165" y="12299"/>
                      <a:pt x="23165" y="12316"/>
                      <a:pt x="23165" y="12334"/>
                    </a:cubicBezTo>
                    <a:cubicBezTo>
                      <a:pt x="23165" y="12344"/>
                      <a:pt x="23169" y="12348"/>
                      <a:pt x="23177" y="12348"/>
                    </a:cubicBezTo>
                    <a:cubicBezTo>
                      <a:pt x="23188" y="12348"/>
                      <a:pt x="23205" y="12341"/>
                      <a:pt x="23226" y="12334"/>
                    </a:cubicBezTo>
                    <a:cubicBezTo>
                      <a:pt x="23263" y="12321"/>
                      <a:pt x="23337" y="12285"/>
                      <a:pt x="23337" y="12260"/>
                    </a:cubicBezTo>
                    <a:cubicBezTo>
                      <a:pt x="23350" y="12235"/>
                      <a:pt x="23362" y="12198"/>
                      <a:pt x="23313" y="12186"/>
                    </a:cubicBezTo>
                    <a:cubicBezTo>
                      <a:pt x="23300" y="12182"/>
                      <a:pt x="23289" y="12180"/>
                      <a:pt x="23281" y="12180"/>
                    </a:cubicBezTo>
                    <a:cubicBezTo>
                      <a:pt x="23265" y="12180"/>
                      <a:pt x="23259" y="12186"/>
                      <a:pt x="23276" y="12186"/>
                    </a:cubicBezTo>
                    <a:cubicBezTo>
                      <a:pt x="23288" y="12186"/>
                      <a:pt x="23288" y="12248"/>
                      <a:pt x="23263" y="12260"/>
                    </a:cubicBezTo>
                    <a:cubicBezTo>
                      <a:pt x="23250" y="12264"/>
                      <a:pt x="23238" y="12267"/>
                      <a:pt x="23228" y="12267"/>
                    </a:cubicBezTo>
                    <a:cubicBezTo>
                      <a:pt x="23212" y="12267"/>
                      <a:pt x="23202" y="12259"/>
                      <a:pt x="23202" y="12235"/>
                    </a:cubicBezTo>
                    <a:cubicBezTo>
                      <a:pt x="23177" y="12186"/>
                      <a:pt x="23153" y="12137"/>
                      <a:pt x="23116" y="12100"/>
                    </a:cubicBezTo>
                    <a:cubicBezTo>
                      <a:pt x="23091" y="12075"/>
                      <a:pt x="23091" y="12063"/>
                      <a:pt x="23116" y="12038"/>
                    </a:cubicBezTo>
                    <a:cubicBezTo>
                      <a:pt x="23140" y="12013"/>
                      <a:pt x="23153" y="11976"/>
                      <a:pt x="23140" y="11952"/>
                    </a:cubicBezTo>
                    <a:cubicBezTo>
                      <a:pt x="23128" y="11915"/>
                      <a:pt x="23103" y="11927"/>
                      <a:pt x="23140" y="11866"/>
                    </a:cubicBezTo>
                    <a:cubicBezTo>
                      <a:pt x="23165" y="11829"/>
                      <a:pt x="23177" y="11792"/>
                      <a:pt x="23202" y="11742"/>
                    </a:cubicBezTo>
                    <a:cubicBezTo>
                      <a:pt x="23226" y="11693"/>
                      <a:pt x="23239" y="11681"/>
                      <a:pt x="23263" y="11644"/>
                    </a:cubicBezTo>
                    <a:cubicBezTo>
                      <a:pt x="23276" y="11595"/>
                      <a:pt x="23300" y="11582"/>
                      <a:pt x="23325" y="11582"/>
                    </a:cubicBezTo>
                    <a:cubicBezTo>
                      <a:pt x="23350" y="11582"/>
                      <a:pt x="23374" y="11545"/>
                      <a:pt x="23387" y="11533"/>
                    </a:cubicBezTo>
                    <a:cubicBezTo>
                      <a:pt x="23393" y="11527"/>
                      <a:pt x="23393" y="11524"/>
                      <a:pt x="23393" y="11524"/>
                    </a:cubicBezTo>
                    <a:cubicBezTo>
                      <a:pt x="23393" y="11524"/>
                      <a:pt x="23393" y="11527"/>
                      <a:pt x="23399" y="11533"/>
                    </a:cubicBezTo>
                    <a:cubicBezTo>
                      <a:pt x="23406" y="11536"/>
                      <a:pt x="23416" y="11539"/>
                      <a:pt x="23428" y="11539"/>
                    </a:cubicBezTo>
                    <a:cubicBezTo>
                      <a:pt x="23458" y="11539"/>
                      <a:pt x="23499" y="11524"/>
                      <a:pt x="23534" y="11471"/>
                    </a:cubicBezTo>
                    <a:cubicBezTo>
                      <a:pt x="23566" y="11398"/>
                      <a:pt x="23562" y="11343"/>
                      <a:pt x="23582" y="11343"/>
                    </a:cubicBezTo>
                    <a:cubicBezTo>
                      <a:pt x="23586" y="11343"/>
                      <a:pt x="23591" y="11344"/>
                      <a:pt x="23596" y="11348"/>
                    </a:cubicBezTo>
                    <a:cubicBezTo>
                      <a:pt x="23621" y="11373"/>
                      <a:pt x="23621" y="11434"/>
                      <a:pt x="23658" y="11434"/>
                    </a:cubicBezTo>
                    <a:cubicBezTo>
                      <a:pt x="23707" y="11434"/>
                      <a:pt x="23732" y="11397"/>
                      <a:pt x="23769" y="11373"/>
                    </a:cubicBezTo>
                    <a:cubicBezTo>
                      <a:pt x="23806" y="11348"/>
                      <a:pt x="23843" y="11373"/>
                      <a:pt x="23904" y="11311"/>
                    </a:cubicBezTo>
                    <a:cubicBezTo>
                      <a:pt x="23978" y="11250"/>
                      <a:pt x="24015" y="11262"/>
                      <a:pt x="24052" y="11213"/>
                    </a:cubicBezTo>
                    <a:cubicBezTo>
                      <a:pt x="24052" y="11213"/>
                      <a:pt x="24052" y="11200"/>
                      <a:pt x="24052" y="11188"/>
                    </a:cubicBezTo>
                    <a:cubicBezTo>
                      <a:pt x="24077" y="11163"/>
                      <a:pt x="24052" y="11163"/>
                      <a:pt x="24101" y="11139"/>
                    </a:cubicBezTo>
                    <a:cubicBezTo>
                      <a:pt x="24163" y="11126"/>
                      <a:pt x="24200" y="11102"/>
                      <a:pt x="24249" y="11065"/>
                    </a:cubicBezTo>
                    <a:cubicBezTo>
                      <a:pt x="24268" y="11052"/>
                      <a:pt x="24268" y="11046"/>
                      <a:pt x="24269" y="11046"/>
                    </a:cubicBezTo>
                    <a:cubicBezTo>
                      <a:pt x="24271" y="11046"/>
                      <a:pt x="24274" y="11052"/>
                      <a:pt x="24298" y="11065"/>
                    </a:cubicBezTo>
                    <a:cubicBezTo>
                      <a:pt x="24304" y="11068"/>
                      <a:pt x="24311" y="11069"/>
                      <a:pt x="24317" y="11069"/>
                    </a:cubicBezTo>
                    <a:cubicBezTo>
                      <a:pt x="24363" y="11069"/>
                      <a:pt x="24417" y="11000"/>
                      <a:pt x="24471" y="10978"/>
                    </a:cubicBezTo>
                    <a:cubicBezTo>
                      <a:pt x="24502" y="10960"/>
                      <a:pt x="24523" y="10960"/>
                      <a:pt x="24543" y="10960"/>
                    </a:cubicBezTo>
                    <a:cubicBezTo>
                      <a:pt x="24563" y="10960"/>
                      <a:pt x="24582" y="10960"/>
                      <a:pt x="24606" y="10941"/>
                    </a:cubicBezTo>
                    <a:cubicBezTo>
                      <a:pt x="24643" y="10917"/>
                      <a:pt x="24656" y="10941"/>
                      <a:pt x="24619" y="10905"/>
                    </a:cubicBezTo>
                    <a:cubicBezTo>
                      <a:pt x="24598" y="10863"/>
                      <a:pt x="24568" y="10813"/>
                      <a:pt x="24574" y="10813"/>
                    </a:cubicBezTo>
                    <a:cubicBezTo>
                      <a:pt x="24576" y="10813"/>
                      <a:pt x="24578" y="10814"/>
                      <a:pt x="24582" y="10818"/>
                    </a:cubicBezTo>
                    <a:cubicBezTo>
                      <a:pt x="24606" y="10843"/>
                      <a:pt x="24619" y="10892"/>
                      <a:pt x="24656" y="10892"/>
                    </a:cubicBezTo>
                    <a:cubicBezTo>
                      <a:pt x="24693" y="10892"/>
                      <a:pt x="24717" y="10892"/>
                      <a:pt x="24656" y="10941"/>
                    </a:cubicBezTo>
                    <a:cubicBezTo>
                      <a:pt x="24606" y="10991"/>
                      <a:pt x="24533" y="11003"/>
                      <a:pt x="24557" y="11015"/>
                    </a:cubicBezTo>
                    <a:cubicBezTo>
                      <a:pt x="24594" y="11028"/>
                      <a:pt x="24594" y="11028"/>
                      <a:pt x="24643" y="11028"/>
                    </a:cubicBezTo>
                    <a:cubicBezTo>
                      <a:pt x="24676" y="11028"/>
                      <a:pt x="24747" y="11022"/>
                      <a:pt x="24799" y="11022"/>
                    </a:cubicBezTo>
                    <a:cubicBezTo>
                      <a:pt x="24824" y="11022"/>
                      <a:pt x="24845" y="11024"/>
                      <a:pt x="24853" y="11028"/>
                    </a:cubicBezTo>
                    <a:cubicBezTo>
                      <a:pt x="24878" y="11040"/>
                      <a:pt x="24878" y="11052"/>
                      <a:pt x="24865" y="11065"/>
                    </a:cubicBezTo>
                    <a:cubicBezTo>
                      <a:pt x="24853" y="11065"/>
                      <a:pt x="24841" y="11077"/>
                      <a:pt x="24878" y="11089"/>
                    </a:cubicBezTo>
                    <a:cubicBezTo>
                      <a:pt x="24902" y="11089"/>
                      <a:pt x="24828" y="11102"/>
                      <a:pt x="24804" y="11102"/>
                    </a:cubicBezTo>
                    <a:cubicBezTo>
                      <a:pt x="24779" y="11102"/>
                      <a:pt x="24767" y="11102"/>
                      <a:pt x="24742" y="11126"/>
                    </a:cubicBezTo>
                    <a:cubicBezTo>
                      <a:pt x="24724" y="11145"/>
                      <a:pt x="24726" y="11177"/>
                      <a:pt x="24723" y="11177"/>
                    </a:cubicBezTo>
                    <a:cubicBezTo>
                      <a:pt x="24722" y="11177"/>
                      <a:pt x="24720" y="11173"/>
                      <a:pt x="24717" y="11163"/>
                    </a:cubicBezTo>
                    <a:cubicBezTo>
                      <a:pt x="24693" y="11139"/>
                      <a:pt x="24668" y="11114"/>
                      <a:pt x="24668" y="11089"/>
                    </a:cubicBezTo>
                    <a:cubicBezTo>
                      <a:pt x="24659" y="11080"/>
                      <a:pt x="24664" y="11056"/>
                      <a:pt x="24656" y="11056"/>
                    </a:cubicBezTo>
                    <a:cubicBezTo>
                      <a:pt x="24653" y="11056"/>
                      <a:pt x="24649" y="11059"/>
                      <a:pt x="24643" y="11065"/>
                    </a:cubicBezTo>
                    <a:cubicBezTo>
                      <a:pt x="24627" y="11089"/>
                      <a:pt x="24622" y="11102"/>
                      <a:pt x="24617" y="11102"/>
                    </a:cubicBezTo>
                    <a:cubicBezTo>
                      <a:pt x="24614" y="11102"/>
                      <a:pt x="24611" y="11098"/>
                      <a:pt x="24606" y="11089"/>
                    </a:cubicBezTo>
                    <a:cubicBezTo>
                      <a:pt x="24600" y="11071"/>
                      <a:pt x="24597" y="11059"/>
                      <a:pt x="24591" y="11059"/>
                    </a:cubicBezTo>
                    <a:cubicBezTo>
                      <a:pt x="24585" y="11059"/>
                      <a:pt x="24576" y="11071"/>
                      <a:pt x="24557" y="11102"/>
                    </a:cubicBezTo>
                    <a:cubicBezTo>
                      <a:pt x="24520" y="11151"/>
                      <a:pt x="24520" y="11151"/>
                      <a:pt x="24483" y="11176"/>
                    </a:cubicBezTo>
                    <a:cubicBezTo>
                      <a:pt x="24434" y="11213"/>
                      <a:pt x="24372" y="11237"/>
                      <a:pt x="24323" y="11274"/>
                    </a:cubicBezTo>
                    <a:cubicBezTo>
                      <a:pt x="24286" y="11323"/>
                      <a:pt x="24261" y="11373"/>
                      <a:pt x="24249" y="11434"/>
                    </a:cubicBezTo>
                    <a:cubicBezTo>
                      <a:pt x="24224" y="11484"/>
                      <a:pt x="24237" y="11545"/>
                      <a:pt x="24261" y="11595"/>
                    </a:cubicBezTo>
                    <a:cubicBezTo>
                      <a:pt x="24298" y="11631"/>
                      <a:pt x="24335" y="11656"/>
                      <a:pt x="24385" y="11668"/>
                    </a:cubicBezTo>
                    <a:cubicBezTo>
                      <a:pt x="24409" y="11668"/>
                      <a:pt x="24422" y="11644"/>
                      <a:pt x="24459" y="11619"/>
                    </a:cubicBezTo>
                    <a:cubicBezTo>
                      <a:pt x="24520" y="11558"/>
                      <a:pt x="24582" y="11496"/>
                      <a:pt x="24631" y="11434"/>
                    </a:cubicBezTo>
                    <a:cubicBezTo>
                      <a:pt x="24675" y="11391"/>
                      <a:pt x="24766" y="11280"/>
                      <a:pt x="24778" y="11280"/>
                    </a:cubicBezTo>
                    <a:cubicBezTo>
                      <a:pt x="24780" y="11280"/>
                      <a:pt x="24780" y="11282"/>
                      <a:pt x="24779" y="11286"/>
                    </a:cubicBezTo>
                    <a:cubicBezTo>
                      <a:pt x="24767" y="11311"/>
                      <a:pt x="24754" y="11336"/>
                      <a:pt x="24779" y="11348"/>
                    </a:cubicBezTo>
                    <a:cubicBezTo>
                      <a:pt x="24789" y="11348"/>
                      <a:pt x="24807" y="11350"/>
                      <a:pt x="24825" y="11350"/>
                    </a:cubicBezTo>
                    <a:cubicBezTo>
                      <a:pt x="24853" y="11350"/>
                      <a:pt x="24882" y="11346"/>
                      <a:pt x="24890" y="11323"/>
                    </a:cubicBezTo>
                    <a:cubicBezTo>
                      <a:pt x="24914" y="11286"/>
                      <a:pt x="24902" y="11299"/>
                      <a:pt x="24964" y="11274"/>
                    </a:cubicBezTo>
                    <a:cubicBezTo>
                      <a:pt x="25062" y="11250"/>
                      <a:pt x="25161" y="11200"/>
                      <a:pt x="25247" y="11151"/>
                    </a:cubicBezTo>
                    <a:cubicBezTo>
                      <a:pt x="25321" y="11114"/>
                      <a:pt x="25407" y="11114"/>
                      <a:pt x="25432" y="11089"/>
                    </a:cubicBezTo>
                    <a:cubicBezTo>
                      <a:pt x="25457" y="11077"/>
                      <a:pt x="25444" y="11065"/>
                      <a:pt x="25432" y="11040"/>
                    </a:cubicBezTo>
                    <a:cubicBezTo>
                      <a:pt x="25420" y="11028"/>
                      <a:pt x="25395" y="11028"/>
                      <a:pt x="25420" y="11003"/>
                    </a:cubicBezTo>
                    <a:cubicBezTo>
                      <a:pt x="25444" y="10978"/>
                      <a:pt x="25457" y="10966"/>
                      <a:pt x="25420" y="10966"/>
                    </a:cubicBezTo>
                    <a:cubicBezTo>
                      <a:pt x="25403" y="10966"/>
                      <a:pt x="25377" y="10971"/>
                      <a:pt x="25352" y="10971"/>
                    </a:cubicBezTo>
                    <a:cubicBezTo>
                      <a:pt x="25321" y="10971"/>
                      <a:pt x="25291" y="10963"/>
                      <a:pt x="25284" y="10929"/>
                    </a:cubicBezTo>
                    <a:cubicBezTo>
                      <a:pt x="25278" y="10900"/>
                      <a:pt x="25267" y="10890"/>
                      <a:pt x="25253" y="10890"/>
                    </a:cubicBezTo>
                    <a:cubicBezTo>
                      <a:pt x="25237" y="10890"/>
                      <a:pt x="25218" y="10904"/>
                      <a:pt x="25198" y="10917"/>
                    </a:cubicBezTo>
                    <a:cubicBezTo>
                      <a:pt x="25180" y="10935"/>
                      <a:pt x="25155" y="10946"/>
                      <a:pt x="25124" y="10946"/>
                    </a:cubicBezTo>
                    <a:cubicBezTo>
                      <a:pt x="25112" y="10946"/>
                      <a:pt x="25100" y="10945"/>
                      <a:pt x="25087" y="10941"/>
                    </a:cubicBezTo>
                    <a:cubicBezTo>
                      <a:pt x="25050" y="10941"/>
                      <a:pt x="25050" y="10917"/>
                      <a:pt x="24988" y="10905"/>
                    </a:cubicBezTo>
                    <a:cubicBezTo>
                      <a:pt x="24914" y="10892"/>
                      <a:pt x="24804" y="10905"/>
                      <a:pt x="24791" y="10868"/>
                    </a:cubicBezTo>
                    <a:cubicBezTo>
                      <a:pt x="24779" y="10818"/>
                      <a:pt x="24779" y="10818"/>
                      <a:pt x="24791" y="10794"/>
                    </a:cubicBezTo>
                    <a:cubicBezTo>
                      <a:pt x="24804" y="10781"/>
                      <a:pt x="24779" y="10769"/>
                      <a:pt x="24742" y="10757"/>
                    </a:cubicBezTo>
                    <a:cubicBezTo>
                      <a:pt x="24717" y="10757"/>
                      <a:pt x="24643" y="10757"/>
                      <a:pt x="24619" y="10695"/>
                    </a:cubicBezTo>
                    <a:cubicBezTo>
                      <a:pt x="24594" y="10633"/>
                      <a:pt x="24582" y="10572"/>
                      <a:pt x="24569" y="10510"/>
                    </a:cubicBezTo>
                    <a:cubicBezTo>
                      <a:pt x="24569" y="10449"/>
                      <a:pt x="24508" y="10449"/>
                      <a:pt x="24483" y="10449"/>
                    </a:cubicBezTo>
                    <a:cubicBezTo>
                      <a:pt x="24459" y="10449"/>
                      <a:pt x="24409" y="10449"/>
                      <a:pt x="24446" y="10424"/>
                    </a:cubicBezTo>
                    <a:cubicBezTo>
                      <a:pt x="24496" y="10399"/>
                      <a:pt x="24533" y="10350"/>
                      <a:pt x="24545" y="10301"/>
                    </a:cubicBezTo>
                    <a:cubicBezTo>
                      <a:pt x="24569" y="10251"/>
                      <a:pt x="24569" y="10239"/>
                      <a:pt x="24545" y="10215"/>
                    </a:cubicBezTo>
                    <a:cubicBezTo>
                      <a:pt x="24520" y="10178"/>
                      <a:pt x="24520" y="10141"/>
                      <a:pt x="24508" y="10128"/>
                    </a:cubicBezTo>
                    <a:cubicBezTo>
                      <a:pt x="24503" y="10124"/>
                      <a:pt x="24497" y="10121"/>
                      <a:pt x="24490" y="10121"/>
                    </a:cubicBezTo>
                    <a:cubicBezTo>
                      <a:pt x="24478" y="10121"/>
                      <a:pt x="24462" y="10129"/>
                      <a:pt x="24446" y="10153"/>
                    </a:cubicBezTo>
                    <a:cubicBezTo>
                      <a:pt x="24434" y="10190"/>
                      <a:pt x="24446" y="10227"/>
                      <a:pt x="24409" y="10227"/>
                    </a:cubicBezTo>
                    <a:cubicBezTo>
                      <a:pt x="24385" y="10227"/>
                      <a:pt x="24348" y="10227"/>
                      <a:pt x="24335" y="10190"/>
                    </a:cubicBezTo>
                    <a:cubicBezTo>
                      <a:pt x="24335" y="10165"/>
                      <a:pt x="24372" y="10165"/>
                      <a:pt x="24323" y="10141"/>
                    </a:cubicBezTo>
                    <a:cubicBezTo>
                      <a:pt x="24261" y="10116"/>
                      <a:pt x="24224" y="10079"/>
                      <a:pt x="24261" y="10079"/>
                    </a:cubicBezTo>
                    <a:cubicBezTo>
                      <a:pt x="24278" y="10079"/>
                      <a:pt x="24300" y="10074"/>
                      <a:pt x="24320" y="10074"/>
                    </a:cubicBezTo>
                    <a:cubicBezTo>
                      <a:pt x="24330" y="10074"/>
                      <a:pt x="24339" y="10075"/>
                      <a:pt x="24348" y="10079"/>
                    </a:cubicBezTo>
                    <a:cubicBezTo>
                      <a:pt x="24368" y="10089"/>
                      <a:pt x="24396" y="10107"/>
                      <a:pt x="24425" y="10107"/>
                    </a:cubicBezTo>
                    <a:cubicBezTo>
                      <a:pt x="24432" y="10107"/>
                      <a:pt x="24439" y="10106"/>
                      <a:pt x="24446" y="10104"/>
                    </a:cubicBezTo>
                    <a:cubicBezTo>
                      <a:pt x="24483" y="10079"/>
                      <a:pt x="24582" y="10017"/>
                      <a:pt x="24606" y="9993"/>
                    </a:cubicBezTo>
                    <a:cubicBezTo>
                      <a:pt x="24631" y="9980"/>
                      <a:pt x="24705" y="9968"/>
                      <a:pt x="24705" y="9931"/>
                    </a:cubicBezTo>
                    <a:cubicBezTo>
                      <a:pt x="24705" y="9906"/>
                      <a:pt x="24693" y="9882"/>
                      <a:pt x="24680" y="9857"/>
                    </a:cubicBezTo>
                    <a:cubicBezTo>
                      <a:pt x="24656" y="9833"/>
                      <a:pt x="24631" y="9820"/>
                      <a:pt x="24656" y="9820"/>
                    </a:cubicBezTo>
                    <a:cubicBezTo>
                      <a:pt x="24680" y="9808"/>
                      <a:pt x="24730" y="9820"/>
                      <a:pt x="24693" y="9796"/>
                    </a:cubicBezTo>
                    <a:cubicBezTo>
                      <a:pt x="24594" y="9722"/>
                      <a:pt x="24471" y="9685"/>
                      <a:pt x="24335" y="9672"/>
                    </a:cubicBezTo>
                    <a:cubicBezTo>
                      <a:pt x="24151" y="9709"/>
                      <a:pt x="23966" y="9771"/>
                      <a:pt x="23793" y="9870"/>
                    </a:cubicBezTo>
                    <a:cubicBezTo>
                      <a:pt x="23732" y="9919"/>
                      <a:pt x="23547" y="10042"/>
                      <a:pt x="23510" y="10067"/>
                    </a:cubicBezTo>
                    <a:cubicBezTo>
                      <a:pt x="23411" y="10178"/>
                      <a:pt x="23313" y="10301"/>
                      <a:pt x="23226" y="10424"/>
                    </a:cubicBezTo>
                    <a:cubicBezTo>
                      <a:pt x="23189" y="10486"/>
                      <a:pt x="23153" y="10473"/>
                      <a:pt x="23079" y="10510"/>
                    </a:cubicBezTo>
                    <a:cubicBezTo>
                      <a:pt x="23053" y="10523"/>
                      <a:pt x="23038" y="10529"/>
                      <a:pt x="23030" y="10529"/>
                    </a:cubicBezTo>
                    <a:cubicBezTo>
                      <a:pt x="23016" y="10529"/>
                      <a:pt x="23030" y="10510"/>
                      <a:pt x="23054" y="10486"/>
                    </a:cubicBezTo>
                    <a:cubicBezTo>
                      <a:pt x="23165" y="10399"/>
                      <a:pt x="23251" y="10288"/>
                      <a:pt x="23337" y="10165"/>
                    </a:cubicBezTo>
                    <a:cubicBezTo>
                      <a:pt x="23350" y="10116"/>
                      <a:pt x="23399" y="10104"/>
                      <a:pt x="23337" y="10067"/>
                    </a:cubicBezTo>
                    <a:cubicBezTo>
                      <a:pt x="23288" y="10030"/>
                      <a:pt x="23239" y="10005"/>
                      <a:pt x="23202" y="9968"/>
                    </a:cubicBezTo>
                    <a:cubicBezTo>
                      <a:pt x="23198" y="9965"/>
                      <a:pt x="23197" y="9964"/>
                      <a:pt x="23198" y="9964"/>
                    </a:cubicBezTo>
                    <a:cubicBezTo>
                      <a:pt x="23210" y="9964"/>
                      <a:pt x="23381" y="10042"/>
                      <a:pt x="23436" y="10042"/>
                    </a:cubicBezTo>
                    <a:cubicBezTo>
                      <a:pt x="23498" y="10042"/>
                      <a:pt x="23571" y="9906"/>
                      <a:pt x="23608" y="9857"/>
                    </a:cubicBezTo>
                    <a:cubicBezTo>
                      <a:pt x="23658" y="9796"/>
                      <a:pt x="23744" y="9672"/>
                      <a:pt x="23806" y="9660"/>
                    </a:cubicBezTo>
                    <a:cubicBezTo>
                      <a:pt x="23855" y="9635"/>
                      <a:pt x="24015" y="9660"/>
                      <a:pt x="24027" y="9598"/>
                    </a:cubicBezTo>
                    <a:cubicBezTo>
                      <a:pt x="24052" y="9500"/>
                      <a:pt x="24101" y="9426"/>
                      <a:pt x="24151" y="9352"/>
                    </a:cubicBezTo>
                    <a:cubicBezTo>
                      <a:pt x="24200" y="9315"/>
                      <a:pt x="24249" y="9303"/>
                      <a:pt x="24311" y="9290"/>
                    </a:cubicBezTo>
                    <a:cubicBezTo>
                      <a:pt x="24323" y="9286"/>
                      <a:pt x="24422" y="9285"/>
                      <a:pt x="24551" y="9285"/>
                    </a:cubicBezTo>
                    <a:cubicBezTo>
                      <a:pt x="24810" y="9285"/>
                      <a:pt x="25194" y="9290"/>
                      <a:pt x="25259" y="9290"/>
                    </a:cubicBezTo>
                    <a:cubicBezTo>
                      <a:pt x="25336" y="9290"/>
                      <a:pt x="25364" y="9329"/>
                      <a:pt x="25413" y="9329"/>
                    </a:cubicBezTo>
                    <a:cubicBezTo>
                      <a:pt x="25419" y="9329"/>
                      <a:pt x="25425" y="9329"/>
                      <a:pt x="25432" y="9327"/>
                    </a:cubicBezTo>
                    <a:cubicBezTo>
                      <a:pt x="25506" y="9315"/>
                      <a:pt x="25641" y="9290"/>
                      <a:pt x="25715" y="9266"/>
                    </a:cubicBezTo>
                    <a:cubicBezTo>
                      <a:pt x="25802" y="9253"/>
                      <a:pt x="25888" y="9216"/>
                      <a:pt x="25949" y="9155"/>
                    </a:cubicBezTo>
                    <a:cubicBezTo>
                      <a:pt x="26036" y="9069"/>
                      <a:pt x="26085" y="8958"/>
                      <a:pt x="26147" y="8908"/>
                    </a:cubicBezTo>
                    <a:cubicBezTo>
                      <a:pt x="26177" y="8883"/>
                      <a:pt x="26223" y="8879"/>
                      <a:pt x="26275" y="8879"/>
                    </a:cubicBezTo>
                    <a:cubicBezTo>
                      <a:pt x="26304" y="8879"/>
                      <a:pt x="26336" y="8880"/>
                      <a:pt x="26366" y="8880"/>
                    </a:cubicBezTo>
                    <a:cubicBezTo>
                      <a:pt x="26412" y="8880"/>
                      <a:pt x="26457" y="8877"/>
                      <a:pt x="26492" y="8859"/>
                    </a:cubicBezTo>
                    <a:cubicBezTo>
                      <a:pt x="26615" y="8798"/>
                      <a:pt x="26726" y="8711"/>
                      <a:pt x="26800" y="8600"/>
                    </a:cubicBezTo>
                    <a:cubicBezTo>
                      <a:pt x="26824" y="8551"/>
                      <a:pt x="26837" y="8514"/>
                      <a:pt x="26763" y="8490"/>
                    </a:cubicBezTo>
                    <a:cubicBezTo>
                      <a:pt x="26701" y="8465"/>
                      <a:pt x="26602" y="8440"/>
                      <a:pt x="26652" y="8428"/>
                    </a:cubicBezTo>
                    <a:cubicBezTo>
                      <a:pt x="26701" y="8403"/>
                      <a:pt x="26763" y="8440"/>
                      <a:pt x="26763" y="8366"/>
                    </a:cubicBezTo>
                    <a:cubicBezTo>
                      <a:pt x="26750" y="8292"/>
                      <a:pt x="26763" y="8268"/>
                      <a:pt x="26738" y="8255"/>
                    </a:cubicBezTo>
                    <a:cubicBezTo>
                      <a:pt x="26713" y="8243"/>
                      <a:pt x="26726" y="8255"/>
                      <a:pt x="26763" y="8218"/>
                    </a:cubicBezTo>
                    <a:cubicBezTo>
                      <a:pt x="26800" y="8194"/>
                      <a:pt x="26824" y="8181"/>
                      <a:pt x="26763" y="8120"/>
                    </a:cubicBezTo>
                    <a:cubicBezTo>
                      <a:pt x="26689" y="8046"/>
                      <a:pt x="26664" y="8046"/>
                      <a:pt x="26639" y="8021"/>
                    </a:cubicBezTo>
                    <a:cubicBezTo>
                      <a:pt x="26614" y="8004"/>
                      <a:pt x="26606" y="7981"/>
                      <a:pt x="26591" y="7981"/>
                    </a:cubicBezTo>
                    <a:cubicBezTo>
                      <a:pt x="26585" y="7981"/>
                      <a:pt x="26577" y="7985"/>
                      <a:pt x="26566" y="7997"/>
                    </a:cubicBezTo>
                    <a:cubicBezTo>
                      <a:pt x="26541" y="8034"/>
                      <a:pt x="26492" y="8046"/>
                      <a:pt x="26455" y="8046"/>
                    </a:cubicBezTo>
                    <a:cubicBezTo>
                      <a:pt x="26405" y="8046"/>
                      <a:pt x="26442" y="8009"/>
                      <a:pt x="26467" y="7972"/>
                    </a:cubicBezTo>
                    <a:cubicBezTo>
                      <a:pt x="26504" y="7935"/>
                      <a:pt x="26467" y="7910"/>
                      <a:pt x="26442" y="7886"/>
                    </a:cubicBezTo>
                    <a:cubicBezTo>
                      <a:pt x="26405" y="7849"/>
                      <a:pt x="26393" y="7812"/>
                      <a:pt x="26319" y="7812"/>
                    </a:cubicBezTo>
                    <a:cubicBezTo>
                      <a:pt x="26270" y="7812"/>
                      <a:pt x="26208" y="7824"/>
                      <a:pt x="26171" y="7861"/>
                    </a:cubicBezTo>
                    <a:cubicBezTo>
                      <a:pt x="26134" y="7886"/>
                      <a:pt x="26110" y="7873"/>
                      <a:pt x="26085" y="7910"/>
                    </a:cubicBezTo>
                    <a:cubicBezTo>
                      <a:pt x="26048" y="7984"/>
                      <a:pt x="25999" y="8021"/>
                      <a:pt x="25925" y="8046"/>
                    </a:cubicBezTo>
                    <a:cubicBezTo>
                      <a:pt x="25869" y="8057"/>
                      <a:pt x="25813" y="8109"/>
                      <a:pt x="25775" y="8109"/>
                    </a:cubicBezTo>
                    <a:cubicBezTo>
                      <a:pt x="25772" y="8109"/>
                      <a:pt x="25768" y="8109"/>
                      <a:pt x="25765" y="8108"/>
                    </a:cubicBezTo>
                    <a:cubicBezTo>
                      <a:pt x="25728" y="8095"/>
                      <a:pt x="25641" y="7997"/>
                      <a:pt x="25604" y="7972"/>
                    </a:cubicBezTo>
                    <a:cubicBezTo>
                      <a:pt x="25576" y="7958"/>
                      <a:pt x="25572" y="7944"/>
                      <a:pt x="25586" y="7944"/>
                    </a:cubicBezTo>
                    <a:cubicBezTo>
                      <a:pt x="25596" y="7944"/>
                      <a:pt x="25615" y="7951"/>
                      <a:pt x="25641" y="7972"/>
                    </a:cubicBezTo>
                    <a:cubicBezTo>
                      <a:pt x="25687" y="8009"/>
                      <a:pt x="25719" y="8052"/>
                      <a:pt x="25748" y="8052"/>
                    </a:cubicBezTo>
                    <a:cubicBezTo>
                      <a:pt x="25758" y="8052"/>
                      <a:pt x="25767" y="8046"/>
                      <a:pt x="25777" y="8034"/>
                    </a:cubicBezTo>
                    <a:cubicBezTo>
                      <a:pt x="25826" y="7972"/>
                      <a:pt x="25888" y="7923"/>
                      <a:pt x="25949" y="7898"/>
                    </a:cubicBezTo>
                    <a:cubicBezTo>
                      <a:pt x="26011" y="7861"/>
                      <a:pt x="25925" y="7873"/>
                      <a:pt x="25900" y="7861"/>
                    </a:cubicBezTo>
                    <a:cubicBezTo>
                      <a:pt x="25876" y="7849"/>
                      <a:pt x="25925" y="7849"/>
                      <a:pt x="25999" y="7849"/>
                    </a:cubicBezTo>
                    <a:cubicBezTo>
                      <a:pt x="26060" y="7824"/>
                      <a:pt x="26122" y="7800"/>
                      <a:pt x="26184" y="7775"/>
                    </a:cubicBezTo>
                    <a:cubicBezTo>
                      <a:pt x="26270" y="7738"/>
                      <a:pt x="26381" y="7701"/>
                      <a:pt x="26381" y="7676"/>
                    </a:cubicBezTo>
                    <a:cubicBezTo>
                      <a:pt x="26381" y="7664"/>
                      <a:pt x="26344" y="7639"/>
                      <a:pt x="26319" y="7615"/>
                    </a:cubicBezTo>
                    <a:cubicBezTo>
                      <a:pt x="26282" y="7590"/>
                      <a:pt x="26294" y="7553"/>
                      <a:pt x="26282" y="7541"/>
                    </a:cubicBezTo>
                    <a:cubicBezTo>
                      <a:pt x="26278" y="7533"/>
                      <a:pt x="26275" y="7530"/>
                      <a:pt x="26270" y="7530"/>
                    </a:cubicBezTo>
                    <a:cubicBezTo>
                      <a:pt x="26260" y="7530"/>
                      <a:pt x="26246" y="7545"/>
                      <a:pt x="26221" y="7553"/>
                    </a:cubicBezTo>
                    <a:cubicBezTo>
                      <a:pt x="26208" y="7555"/>
                      <a:pt x="26195" y="7556"/>
                      <a:pt x="26183" y="7556"/>
                    </a:cubicBezTo>
                    <a:cubicBezTo>
                      <a:pt x="26122" y="7556"/>
                      <a:pt x="26064" y="7532"/>
                      <a:pt x="26023" y="7491"/>
                    </a:cubicBezTo>
                    <a:cubicBezTo>
                      <a:pt x="26001" y="7463"/>
                      <a:pt x="25994" y="7448"/>
                      <a:pt x="25984" y="7448"/>
                    </a:cubicBezTo>
                    <a:cubicBezTo>
                      <a:pt x="25973" y="7448"/>
                      <a:pt x="25959" y="7469"/>
                      <a:pt x="25913" y="7516"/>
                    </a:cubicBezTo>
                    <a:cubicBezTo>
                      <a:pt x="25859" y="7569"/>
                      <a:pt x="25811" y="7594"/>
                      <a:pt x="25793" y="7594"/>
                    </a:cubicBezTo>
                    <a:cubicBezTo>
                      <a:pt x="25782" y="7594"/>
                      <a:pt x="25783" y="7584"/>
                      <a:pt x="25802" y="7565"/>
                    </a:cubicBezTo>
                    <a:cubicBezTo>
                      <a:pt x="25839" y="7516"/>
                      <a:pt x="25888" y="7479"/>
                      <a:pt x="25851" y="7442"/>
                    </a:cubicBezTo>
                    <a:cubicBezTo>
                      <a:pt x="25847" y="7436"/>
                      <a:pt x="25839" y="7433"/>
                      <a:pt x="25829" y="7433"/>
                    </a:cubicBezTo>
                    <a:cubicBezTo>
                      <a:pt x="25781" y="7433"/>
                      <a:pt x="25684" y="7491"/>
                      <a:pt x="25654" y="7491"/>
                    </a:cubicBezTo>
                    <a:cubicBezTo>
                      <a:pt x="25645" y="7495"/>
                      <a:pt x="25637" y="7496"/>
                      <a:pt x="25631" y="7496"/>
                    </a:cubicBezTo>
                    <a:cubicBezTo>
                      <a:pt x="25614" y="7496"/>
                      <a:pt x="25614" y="7482"/>
                      <a:pt x="25641" y="7455"/>
                    </a:cubicBezTo>
                    <a:cubicBezTo>
                      <a:pt x="25678" y="7405"/>
                      <a:pt x="25691" y="7393"/>
                      <a:pt x="25703" y="7356"/>
                    </a:cubicBezTo>
                    <a:cubicBezTo>
                      <a:pt x="25728" y="7331"/>
                      <a:pt x="25703" y="7233"/>
                      <a:pt x="25666" y="7220"/>
                    </a:cubicBezTo>
                    <a:cubicBezTo>
                      <a:pt x="25629" y="7220"/>
                      <a:pt x="25555" y="7196"/>
                      <a:pt x="25543" y="7146"/>
                    </a:cubicBezTo>
                    <a:cubicBezTo>
                      <a:pt x="25535" y="7114"/>
                      <a:pt x="25510" y="7108"/>
                      <a:pt x="25487" y="7108"/>
                    </a:cubicBezTo>
                    <a:cubicBezTo>
                      <a:pt x="25476" y="7108"/>
                      <a:pt x="25465" y="7110"/>
                      <a:pt x="25457" y="7110"/>
                    </a:cubicBezTo>
                    <a:cubicBezTo>
                      <a:pt x="25407" y="7085"/>
                      <a:pt x="25383" y="7048"/>
                      <a:pt x="25370" y="6999"/>
                    </a:cubicBezTo>
                    <a:cubicBezTo>
                      <a:pt x="25370" y="6990"/>
                      <a:pt x="25368" y="6988"/>
                      <a:pt x="25363" y="6988"/>
                    </a:cubicBezTo>
                    <a:cubicBezTo>
                      <a:pt x="25354" y="6988"/>
                      <a:pt x="25338" y="6999"/>
                      <a:pt x="25321" y="6999"/>
                    </a:cubicBezTo>
                    <a:cubicBezTo>
                      <a:pt x="25296" y="6999"/>
                      <a:pt x="25296" y="6999"/>
                      <a:pt x="25296" y="6962"/>
                    </a:cubicBezTo>
                    <a:cubicBezTo>
                      <a:pt x="25309" y="6912"/>
                      <a:pt x="25272" y="6900"/>
                      <a:pt x="25247" y="6863"/>
                    </a:cubicBezTo>
                    <a:cubicBezTo>
                      <a:pt x="25217" y="6843"/>
                      <a:pt x="25186" y="6780"/>
                      <a:pt x="25197" y="6780"/>
                    </a:cubicBezTo>
                    <a:cubicBezTo>
                      <a:pt x="25200" y="6780"/>
                      <a:pt x="25204" y="6783"/>
                      <a:pt x="25210" y="6789"/>
                    </a:cubicBezTo>
                    <a:cubicBezTo>
                      <a:pt x="25240" y="6819"/>
                      <a:pt x="25270" y="6873"/>
                      <a:pt x="25300" y="6873"/>
                    </a:cubicBezTo>
                    <a:cubicBezTo>
                      <a:pt x="25307" y="6873"/>
                      <a:pt x="25314" y="6870"/>
                      <a:pt x="25321" y="6863"/>
                    </a:cubicBezTo>
                    <a:cubicBezTo>
                      <a:pt x="25358" y="6838"/>
                      <a:pt x="25321" y="6814"/>
                      <a:pt x="25383" y="6801"/>
                    </a:cubicBezTo>
                    <a:cubicBezTo>
                      <a:pt x="25444" y="6789"/>
                      <a:pt x="25481" y="6752"/>
                      <a:pt x="25444" y="6691"/>
                    </a:cubicBezTo>
                    <a:cubicBezTo>
                      <a:pt x="25407" y="6641"/>
                      <a:pt x="25358" y="6592"/>
                      <a:pt x="25296" y="6567"/>
                    </a:cubicBezTo>
                    <a:cubicBezTo>
                      <a:pt x="25247" y="6543"/>
                      <a:pt x="25186" y="6543"/>
                      <a:pt x="25223" y="6530"/>
                    </a:cubicBezTo>
                    <a:cubicBezTo>
                      <a:pt x="25259" y="6518"/>
                      <a:pt x="25321" y="6481"/>
                      <a:pt x="25321" y="6444"/>
                    </a:cubicBezTo>
                    <a:cubicBezTo>
                      <a:pt x="25321" y="6407"/>
                      <a:pt x="25223" y="6370"/>
                      <a:pt x="25198" y="6346"/>
                    </a:cubicBezTo>
                    <a:cubicBezTo>
                      <a:pt x="25186" y="6333"/>
                      <a:pt x="25173" y="6309"/>
                      <a:pt x="25161" y="6284"/>
                    </a:cubicBezTo>
                    <a:cubicBezTo>
                      <a:pt x="25153" y="6276"/>
                      <a:pt x="25144" y="6273"/>
                      <a:pt x="25135" y="6273"/>
                    </a:cubicBezTo>
                    <a:cubicBezTo>
                      <a:pt x="25115" y="6273"/>
                      <a:pt x="25092" y="6288"/>
                      <a:pt x="25075" y="6296"/>
                    </a:cubicBezTo>
                    <a:cubicBezTo>
                      <a:pt x="25058" y="6302"/>
                      <a:pt x="25037" y="6307"/>
                      <a:pt x="25023" y="6307"/>
                    </a:cubicBezTo>
                    <a:cubicBezTo>
                      <a:pt x="25007" y="6307"/>
                      <a:pt x="25004" y="6299"/>
                      <a:pt x="25038" y="6272"/>
                    </a:cubicBezTo>
                    <a:cubicBezTo>
                      <a:pt x="25099" y="6235"/>
                      <a:pt x="25161" y="6222"/>
                      <a:pt x="25124" y="6185"/>
                    </a:cubicBezTo>
                    <a:cubicBezTo>
                      <a:pt x="25106" y="6149"/>
                      <a:pt x="25108" y="6126"/>
                      <a:pt x="25091" y="6126"/>
                    </a:cubicBezTo>
                    <a:cubicBezTo>
                      <a:pt x="25084" y="6126"/>
                      <a:pt x="25076" y="6130"/>
                      <a:pt x="25062" y="6136"/>
                    </a:cubicBezTo>
                    <a:cubicBezTo>
                      <a:pt x="25023" y="6152"/>
                      <a:pt x="24968" y="6173"/>
                      <a:pt x="24944" y="6173"/>
                    </a:cubicBezTo>
                    <a:cubicBezTo>
                      <a:pt x="24930" y="6173"/>
                      <a:pt x="24926" y="6166"/>
                      <a:pt x="24939" y="6148"/>
                    </a:cubicBezTo>
                    <a:cubicBezTo>
                      <a:pt x="24988" y="6111"/>
                      <a:pt x="25038" y="6111"/>
                      <a:pt x="25038" y="6062"/>
                    </a:cubicBezTo>
                    <a:cubicBezTo>
                      <a:pt x="25050" y="6013"/>
                      <a:pt x="25038" y="6013"/>
                      <a:pt x="25013" y="5964"/>
                    </a:cubicBezTo>
                    <a:cubicBezTo>
                      <a:pt x="24992" y="5912"/>
                      <a:pt x="24998" y="5860"/>
                      <a:pt x="24978" y="5860"/>
                    </a:cubicBezTo>
                    <a:cubicBezTo>
                      <a:pt x="24974" y="5860"/>
                      <a:pt x="24969" y="5861"/>
                      <a:pt x="24964" y="5865"/>
                    </a:cubicBezTo>
                    <a:cubicBezTo>
                      <a:pt x="24945" y="5871"/>
                      <a:pt x="24927" y="5874"/>
                      <a:pt x="24914" y="5874"/>
                    </a:cubicBezTo>
                    <a:cubicBezTo>
                      <a:pt x="24902" y="5874"/>
                      <a:pt x="24896" y="5871"/>
                      <a:pt x="24902" y="5865"/>
                    </a:cubicBezTo>
                    <a:cubicBezTo>
                      <a:pt x="24927" y="5840"/>
                      <a:pt x="24865" y="5754"/>
                      <a:pt x="24816" y="5656"/>
                    </a:cubicBezTo>
                    <a:cubicBezTo>
                      <a:pt x="24767" y="5569"/>
                      <a:pt x="24767" y="5545"/>
                      <a:pt x="24742" y="5508"/>
                    </a:cubicBezTo>
                    <a:cubicBezTo>
                      <a:pt x="24717" y="5446"/>
                      <a:pt x="24705" y="5372"/>
                      <a:pt x="24693" y="5311"/>
                    </a:cubicBezTo>
                    <a:cubicBezTo>
                      <a:pt x="24684" y="5298"/>
                      <a:pt x="24678" y="5293"/>
                      <a:pt x="24671" y="5293"/>
                    </a:cubicBezTo>
                    <a:cubicBezTo>
                      <a:pt x="24658" y="5293"/>
                      <a:pt x="24648" y="5315"/>
                      <a:pt x="24631" y="5348"/>
                    </a:cubicBezTo>
                    <a:cubicBezTo>
                      <a:pt x="24606" y="5397"/>
                      <a:pt x="24582" y="5446"/>
                      <a:pt x="24569" y="5483"/>
                    </a:cubicBezTo>
                    <a:cubicBezTo>
                      <a:pt x="24545" y="5508"/>
                      <a:pt x="24545" y="5545"/>
                      <a:pt x="24569" y="5569"/>
                    </a:cubicBezTo>
                    <a:cubicBezTo>
                      <a:pt x="24594" y="5569"/>
                      <a:pt x="24557" y="5582"/>
                      <a:pt x="24520" y="5582"/>
                    </a:cubicBezTo>
                    <a:cubicBezTo>
                      <a:pt x="24483" y="5582"/>
                      <a:pt x="24446" y="5668"/>
                      <a:pt x="24483" y="5693"/>
                    </a:cubicBezTo>
                    <a:cubicBezTo>
                      <a:pt x="24514" y="5703"/>
                      <a:pt x="24561" y="5763"/>
                      <a:pt x="24556" y="5763"/>
                    </a:cubicBezTo>
                    <a:cubicBezTo>
                      <a:pt x="24555" y="5763"/>
                      <a:pt x="24551" y="5761"/>
                      <a:pt x="24545" y="5754"/>
                    </a:cubicBezTo>
                    <a:cubicBezTo>
                      <a:pt x="24528" y="5737"/>
                      <a:pt x="24516" y="5728"/>
                      <a:pt x="24506" y="5728"/>
                    </a:cubicBezTo>
                    <a:cubicBezTo>
                      <a:pt x="24494" y="5728"/>
                      <a:pt x="24484" y="5740"/>
                      <a:pt x="24471" y="5766"/>
                    </a:cubicBezTo>
                    <a:cubicBezTo>
                      <a:pt x="24446" y="5816"/>
                      <a:pt x="24385" y="5828"/>
                      <a:pt x="24434" y="5865"/>
                    </a:cubicBezTo>
                    <a:cubicBezTo>
                      <a:pt x="24483" y="5890"/>
                      <a:pt x="24508" y="5902"/>
                      <a:pt x="24434" y="5927"/>
                    </a:cubicBezTo>
                    <a:cubicBezTo>
                      <a:pt x="24372" y="5939"/>
                      <a:pt x="24323" y="5939"/>
                      <a:pt x="24335" y="6001"/>
                    </a:cubicBezTo>
                    <a:cubicBezTo>
                      <a:pt x="24348" y="6050"/>
                      <a:pt x="24372" y="6124"/>
                      <a:pt x="24335" y="6161"/>
                    </a:cubicBezTo>
                    <a:cubicBezTo>
                      <a:pt x="24326" y="6175"/>
                      <a:pt x="24322" y="6182"/>
                      <a:pt x="24320" y="6182"/>
                    </a:cubicBezTo>
                    <a:cubicBezTo>
                      <a:pt x="24316" y="6182"/>
                      <a:pt x="24318" y="6162"/>
                      <a:pt x="24311" y="6124"/>
                    </a:cubicBezTo>
                    <a:cubicBezTo>
                      <a:pt x="24301" y="6077"/>
                      <a:pt x="24249" y="6037"/>
                      <a:pt x="24214" y="6037"/>
                    </a:cubicBezTo>
                    <a:cubicBezTo>
                      <a:pt x="24203" y="6037"/>
                      <a:pt x="24193" y="6041"/>
                      <a:pt x="24188" y="6050"/>
                    </a:cubicBezTo>
                    <a:cubicBezTo>
                      <a:pt x="24163" y="6075"/>
                      <a:pt x="24126" y="6148"/>
                      <a:pt x="24077" y="6173"/>
                    </a:cubicBezTo>
                    <a:cubicBezTo>
                      <a:pt x="24027" y="6198"/>
                      <a:pt x="23953" y="6235"/>
                      <a:pt x="23953" y="6272"/>
                    </a:cubicBezTo>
                    <a:cubicBezTo>
                      <a:pt x="23953" y="6287"/>
                      <a:pt x="23949" y="6294"/>
                      <a:pt x="23944" y="6294"/>
                    </a:cubicBezTo>
                    <a:cubicBezTo>
                      <a:pt x="23937" y="6294"/>
                      <a:pt x="23929" y="6281"/>
                      <a:pt x="23929" y="6259"/>
                    </a:cubicBezTo>
                    <a:cubicBezTo>
                      <a:pt x="23919" y="6240"/>
                      <a:pt x="23910" y="6199"/>
                      <a:pt x="23894" y="6199"/>
                    </a:cubicBezTo>
                    <a:cubicBezTo>
                      <a:pt x="23890" y="6199"/>
                      <a:pt x="23885" y="6202"/>
                      <a:pt x="23879" y="6210"/>
                    </a:cubicBezTo>
                    <a:cubicBezTo>
                      <a:pt x="23867" y="6222"/>
                      <a:pt x="23855" y="6232"/>
                      <a:pt x="23847" y="6232"/>
                    </a:cubicBezTo>
                    <a:cubicBezTo>
                      <a:pt x="23839" y="6232"/>
                      <a:pt x="23836" y="6222"/>
                      <a:pt x="23843" y="6198"/>
                    </a:cubicBezTo>
                    <a:cubicBezTo>
                      <a:pt x="23862" y="6159"/>
                      <a:pt x="23858" y="6113"/>
                      <a:pt x="23850" y="6113"/>
                    </a:cubicBezTo>
                    <a:cubicBezTo>
                      <a:pt x="23848" y="6113"/>
                      <a:pt x="23845" y="6116"/>
                      <a:pt x="23843" y="6124"/>
                    </a:cubicBezTo>
                    <a:cubicBezTo>
                      <a:pt x="23793" y="6210"/>
                      <a:pt x="23732" y="6284"/>
                      <a:pt x="23658" y="6333"/>
                    </a:cubicBezTo>
                    <a:cubicBezTo>
                      <a:pt x="23608" y="6358"/>
                      <a:pt x="23559" y="6383"/>
                      <a:pt x="23522" y="6420"/>
                    </a:cubicBezTo>
                    <a:cubicBezTo>
                      <a:pt x="23517" y="6424"/>
                      <a:pt x="23514" y="6426"/>
                      <a:pt x="23511" y="6426"/>
                    </a:cubicBezTo>
                    <a:cubicBezTo>
                      <a:pt x="23498" y="6426"/>
                      <a:pt x="23502" y="6390"/>
                      <a:pt x="23522" y="6370"/>
                    </a:cubicBezTo>
                    <a:cubicBezTo>
                      <a:pt x="23596" y="6333"/>
                      <a:pt x="23658" y="6296"/>
                      <a:pt x="23719" y="6247"/>
                    </a:cubicBezTo>
                    <a:cubicBezTo>
                      <a:pt x="23756" y="6210"/>
                      <a:pt x="23818" y="6161"/>
                      <a:pt x="23793" y="6111"/>
                    </a:cubicBezTo>
                    <a:cubicBezTo>
                      <a:pt x="23769" y="6062"/>
                      <a:pt x="23744" y="5951"/>
                      <a:pt x="23707" y="5951"/>
                    </a:cubicBezTo>
                    <a:cubicBezTo>
                      <a:pt x="23621" y="5951"/>
                      <a:pt x="23547" y="5964"/>
                      <a:pt x="23473" y="5976"/>
                    </a:cubicBezTo>
                    <a:cubicBezTo>
                      <a:pt x="23461" y="6001"/>
                      <a:pt x="23473" y="6038"/>
                      <a:pt x="23436" y="6038"/>
                    </a:cubicBezTo>
                    <a:cubicBezTo>
                      <a:pt x="23399" y="6038"/>
                      <a:pt x="23362" y="6038"/>
                      <a:pt x="23325" y="6013"/>
                    </a:cubicBezTo>
                    <a:cubicBezTo>
                      <a:pt x="23288" y="6001"/>
                      <a:pt x="23300" y="6001"/>
                      <a:pt x="23337" y="5976"/>
                    </a:cubicBezTo>
                    <a:cubicBezTo>
                      <a:pt x="23374" y="5964"/>
                      <a:pt x="23387" y="5939"/>
                      <a:pt x="23399" y="5902"/>
                    </a:cubicBezTo>
                    <a:cubicBezTo>
                      <a:pt x="23403" y="5890"/>
                      <a:pt x="23408" y="5886"/>
                      <a:pt x="23414" y="5886"/>
                    </a:cubicBezTo>
                    <a:cubicBezTo>
                      <a:pt x="23427" y="5886"/>
                      <a:pt x="23444" y="5906"/>
                      <a:pt x="23461" y="5914"/>
                    </a:cubicBezTo>
                    <a:cubicBezTo>
                      <a:pt x="23469" y="5932"/>
                      <a:pt x="23478" y="5955"/>
                      <a:pt x="23482" y="5955"/>
                    </a:cubicBezTo>
                    <a:cubicBezTo>
                      <a:pt x="23484" y="5955"/>
                      <a:pt x="23485" y="5950"/>
                      <a:pt x="23485" y="5939"/>
                    </a:cubicBezTo>
                    <a:cubicBezTo>
                      <a:pt x="23485" y="5902"/>
                      <a:pt x="23485" y="5877"/>
                      <a:pt x="23510" y="5853"/>
                    </a:cubicBezTo>
                    <a:cubicBezTo>
                      <a:pt x="23534" y="5828"/>
                      <a:pt x="23547" y="5766"/>
                      <a:pt x="23510" y="5754"/>
                    </a:cubicBezTo>
                    <a:cubicBezTo>
                      <a:pt x="23473" y="5742"/>
                      <a:pt x="23424" y="5754"/>
                      <a:pt x="23436" y="5717"/>
                    </a:cubicBezTo>
                    <a:cubicBezTo>
                      <a:pt x="23461" y="5668"/>
                      <a:pt x="23461" y="5606"/>
                      <a:pt x="23448" y="5557"/>
                    </a:cubicBezTo>
                    <a:cubicBezTo>
                      <a:pt x="23424" y="5520"/>
                      <a:pt x="23424" y="5508"/>
                      <a:pt x="23374" y="5495"/>
                    </a:cubicBezTo>
                    <a:cubicBezTo>
                      <a:pt x="23337" y="5483"/>
                      <a:pt x="23374" y="5495"/>
                      <a:pt x="23399" y="5471"/>
                    </a:cubicBezTo>
                    <a:cubicBezTo>
                      <a:pt x="23424" y="5446"/>
                      <a:pt x="23473" y="5434"/>
                      <a:pt x="23448" y="5397"/>
                    </a:cubicBezTo>
                    <a:cubicBezTo>
                      <a:pt x="23424" y="5372"/>
                      <a:pt x="23387" y="5323"/>
                      <a:pt x="23387" y="5298"/>
                    </a:cubicBezTo>
                    <a:cubicBezTo>
                      <a:pt x="23411" y="5261"/>
                      <a:pt x="23436" y="5224"/>
                      <a:pt x="23461" y="5187"/>
                    </a:cubicBezTo>
                    <a:cubicBezTo>
                      <a:pt x="23498" y="5163"/>
                      <a:pt x="23498" y="5113"/>
                      <a:pt x="23461" y="5076"/>
                    </a:cubicBezTo>
                    <a:cubicBezTo>
                      <a:pt x="23459" y="5075"/>
                      <a:pt x="23458" y="5075"/>
                      <a:pt x="23456" y="5075"/>
                    </a:cubicBezTo>
                    <a:cubicBezTo>
                      <a:pt x="23439" y="5075"/>
                      <a:pt x="23396" y="5126"/>
                      <a:pt x="23362" y="5126"/>
                    </a:cubicBezTo>
                    <a:cubicBezTo>
                      <a:pt x="23337" y="5126"/>
                      <a:pt x="23350" y="5089"/>
                      <a:pt x="23300" y="5076"/>
                    </a:cubicBezTo>
                    <a:cubicBezTo>
                      <a:pt x="23251" y="5064"/>
                      <a:pt x="23042" y="5040"/>
                      <a:pt x="22992" y="4978"/>
                    </a:cubicBezTo>
                    <a:cubicBezTo>
                      <a:pt x="22943" y="4916"/>
                      <a:pt x="22980" y="4879"/>
                      <a:pt x="22931" y="4842"/>
                    </a:cubicBezTo>
                    <a:cubicBezTo>
                      <a:pt x="22881" y="4805"/>
                      <a:pt x="22869" y="4818"/>
                      <a:pt x="22832" y="4793"/>
                    </a:cubicBezTo>
                    <a:cubicBezTo>
                      <a:pt x="22795" y="4768"/>
                      <a:pt x="22808" y="4719"/>
                      <a:pt x="22795" y="4707"/>
                    </a:cubicBezTo>
                    <a:cubicBezTo>
                      <a:pt x="22793" y="4705"/>
                      <a:pt x="22792" y="4704"/>
                      <a:pt x="22790" y="4704"/>
                    </a:cubicBezTo>
                    <a:cubicBezTo>
                      <a:pt x="22779" y="4704"/>
                      <a:pt x="22765" y="4731"/>
                      <a:pt x="22734" y="4731"/>
                    </a:cubicBezTo>
                    <a:cubicBezTo>
                      <a:pt x="22717" y="4731"/>
                      <a:pt x="22708" y="4733"/>
                      <a:pt x="22703" y="4733"/>
                    </a:cubicBezTo>
                    <a:cubicBezTo>
                      <a:pt x="22693" y="4733"/>
                      <a:pt x="22701" y="4727"/>
                      <a:pt x="22709" y="4695"/>
                    </a:cubicBezTo>
                    <a:cubicBezTo>
                      <a:pt x="22734" y="4670"/>
                      <a:pt x="22721" y="4621"/>
                      <a:pt x="22684" y="4608"/>
                    </a:cubicBezTo>
                    <a:cubicBezTo>
                      <a:pt x="22635" y="4571"/>
                      <a:pt x="22635" y="4571"/>
                      <a:pt x="22586" y="4547"/>
                    </a:cubicBezTo>
                    <a:cubicBezTo>
                      <a:pt x="22556" y="4517"/>
                      <a:pt x="22558" y="4463"/>
                      <a:pt x="22508" y="4463"/>
                    </a:cubicBezTo>
                    <a:cubicBezTo>
                      <a:pt x="22496" y="4463"/>
                      <a:pt x="22481" y="4466"/>
                      <a:pt x="22463" y="4473"/>
                    </a:cubicBezTo>
                    <a:cubicBezTo>
                      <a:pt x="22382" y="4507"/>
                      <a:pt x="22323" y="4585"/>
                      <a:pt x="22255" y="4585"/>
                    </a:cubicBezTo>
                    <a:cubicBezTo>
                      <a:pt x="22250" y="4585"/>
                      <a:pt x="22246" y="4584"/>
                      <a:pt x="22241" y="4584"/>
                    </a:cubicBezTo>
                    <a:cubicBezTo>
                      <a:pt x="22186" y="4573"/>
                      <a:pt x="22151" y="4532"/>
                      <a:pt x="22100" y="4532"/>
                    </a:cubicBezTo>
                    <a:cubicBezTo>
                      <a:pt x="22094" y="4532"/>
                      <a:pt x="22087" y="4533"/>
                      <a:pt x="22081" y="4534"/>
                    </a:cubicBezTo>
                    <a:cubicBezTo>
                      <a:pt x="22035" y="4543"/>
                      <a:pt x="22023" y="4573"/>
                      <a:pt x="22000" y="4573"/>
                    </a:cubicBezTo>
                    <a:cubicBezTo>
                      <a:pt x="21992" y="4573"/>
                      <a:pt x="21983" y="4569"/>
                      <a:pt x="21970" y="4559"/>
                    </a:cubicBezTo>
                    <a:cubicBezTo>
                      <a:pt x="21920" y="4522"/>
                      <a:pt x="21896" y="4485"/>
                      <a:pt x="21809" y="4460"/>
                    </a:cubicBezTo>
                    <a:cubicBezTo>
                      <a:pt x="21750" y="4443"/>
                      <a:pt x="21702" y="4415"/>
                      <a:pt x="21646" y="4415"/>
                    </a:cubicBezTo>
                    <a:cubicBezTo>
                      <a:pt x="21621" y="4415"/>
                      <a:pt x="21594" y="4420"/>
                      <a:pt x="21563" y="4436"/>
                    </a:cubicBezTo>
                    <a:cubicBezTo>
                      <a:pt x="21477" y="4473"/>
                      <a:pt x="21366" y="4497"/>
                      <a:pt x="21428" y="4633"/>
                    </a:cubicBezTo>
                    <a:cubicBezTo>
                      <a:pt x="21477" y="4768"/>
                      <a:pt x="21551" y="4768"/>
                      <a:pt x="21514" y="4855"/>
                    </a:cubicBezTo>
                    <a:cubicBezTo>
                      <a:pt x="21489" y="4916"/>
                      <a:pt x="21477" y="4978"/>
                      <a:pt x="21477" y="5052"/>
                    </a:cubicBezTo>
                    <a:cubicBezTo>
                      <a:pt x="21464" y="5113"/>
                      <a:pt x="21415" y="5076"/>
                      <a:pt x="21440" y="5126"/>
                    </a:cubicBezTo>
                    <a:cubicBezTo>
                      <a:pt x="21452" y="5175"/>
                      <a:pt x="21489" y="5187"/>
                      <a:pt x="21501" y="5249"/>
                    </a:cubicBezTo>
                    <a:cubicBezTo>
                      <a:pt x="21526" y="5311"/>
                      <a:pt x="21501" y="5311"/>
                      <a:pt x="21526" y="5348"/>
                    </a:cubicBezTo>
                    <a:cubicBezTo>
                      <a:pt x="21538" y="5385"/>
                      <a:pt x="21563" y="5434"/>
                      <a:pt x="21563" y="5471"/>
                    </a:cubicBezTo>
                    <a:cubicBezTo>
                      <a:pt x="21563" y="5495"/>
                      <a:pt x="21551" y="5643"/>
                      <a:pt x="21526" y="5643"/>
                    </a:cubicBezTo>
                    <a:cubicBezTo>
                      <a:pt x="21520" y="5643"/>
                      <a:pt x="21512" y="5635"/>
                      <a:pt x="21504" y="5635"/>
                    </a:cubicBezTo>
                    <a:cubicBezTo>
                      <a:pt x="21494" y="5635"/>
                      <a:pt x="21483" y="5646"/>
                      <a:pt x="21477" y="5693"/>
                    </a:cubicBezTo>
                    <a:cubicBezTo>
                      <a:pt x="21464" y="5766"/>
                      <a:pt x="21428" y="5840"/>
                      <a:pt x="21378" y="5902"/>
                    </a:cubicBezTo>
                    <a:cubicBezTo>
                      <a:pt x="21317" y="5964"/>
                      <a:pt x="21280" y="6050"/>
                      <a:pt x="21317" y="6075"/>
                    </a:cubicBezTo>
                    <a:cubicBezTo>
                      <a:pt x="21366" y="6111"/>
                      <a:pt x="21773" y="6383"/>
                      <a:pt x="21773" y="6604"/>
                    </a:cubicBezTo>
                    <a:cubicBezTo>
                      <a:pt x="21773" y="6814"/>
                      <a:pt x="21883" y="7048"/>
                      <a:pt x="21612" y="7257"/>
                    </a:cubicBezTo>
                    <a:cubicBezTo>
                      <a:pt x="21477" y="7393"/>
                      <a:pt x="21304" y="7504"/>
                      <a:pt x="21132" y="7590"/>
                    </a:cubicBezTo>
                    <a:cubicBezTo>
                      <a:pt x="21058" y="7602"/>
                      <a:pt x="21033" y="7701"/>
                      <a:pt x="21119" y="7836"/>
                    </a:cubicBezTo>
                    <a:cubicBezTo>
                      <a:pt x="21206" y="7960"/>
                      <a:pt x="21169" y="7997"/>
                      <a:pt x="21156" y="8034"/>
                    </a:cubicBezTo>
                    <a:cubicBezTo>
                      <a:pt x="21156" y="8071"/>
                      <a:pt x="21193" y="8095"/>
                      <a:pt x="21193" y="8120"/>
                    </a:cubicBezTo>
                    <a:cubicBezTo>
                      <a:pt x="21181" y="8194"/>
                      <a:pt x="21193" y="8280"/>
                      <a:pt x="21218" y="8342"/>
                    </a:cubicBezTo>
                    <a:cubicBezTo>
                      <a:pt x="21280" y="8477"/>
                      <a:pt x="21292" y="8613"/>
                      <a:pt x="21255" y="8650"/>
                    </a:cubicBezTo>
                    <a:cubicBezTo>
                      <a:pt x="21218" y="8687"/>
                      <a:pt x="21169" y="8724"/>
                      <a:pt x="21206" y="8761"/>
                    </a:cubicBezTo>
                    <a:cubicBezTo>
                      <a:pt x="21243" y="8798"/>
                      <a:pt x="21230" y="8884"/>
                      <a:pt x="21218" y="8921"/>
                    </a:cubicBezTo>
                    <a:cubicBezTo>
                      <a:pt x="21218" y="8940"/>
                      <a:pt x="21216" y="8948"/>
                      <a:pt x="21213" y="8948"/>
                    </a:cubicBezTo>
                    <a:cubicBezTo>
                      <a:pt x="21207" y="8948"/>
                      <a:pt x="21196" y="8927"/>
                      <a:pt x="21181" y="8896"/>
                    </a:cubicBezTo>
                    <a:cubicBezTo>
                      <a:pt x="21156" y="8859"/>
                      <a:pt x="21132" y="8835"/>
                      <a:pt x="21095" y="8835"/>
                    </a:cubicBezTo>
                    <a:cubicBezTo>
                      <a:pt x="21058" y="8835"/>
                      <a:pt x="21021" y="8921"/>
                      <a:pt x="21033" y="8970"/>
                    </a:cubicBezTo>
                    <a:cubicBezTo>
                      <a:pt x="21044" y="9024"/>
                      <a:pt x="21113" y="9137"/>
                      <a:pt x="21103" y="9137"/>
                    </a:cubicBezTo>
                    <a:cubicBezTo>
                      <a:pt x="21102" y="9137"/>
                      <a:pt x="21099" y="9135"/>
                      <a:pt x="21095" y="9130"/>
                    </a:cubicBezTo>
                    <a:cubicBezTo>
                      <a:pt x="21046" y="9081"/>
                      <a:pt x="20898" y="8908"/>
                      <a:pt x="20848" y="8908"/>
                    </a:cubicBezTo>
                    <a:cubicBezTo>
                      <a:pt x="20807" y="8919"/>
                      <a:pt x="20697" y="9006"/>
                      <a:pt x="20691" y="9006"/>
                    </a:cubicBezTo>
                    <a:cubicBezTo>
                      <a:pt x="20690" y="9006"/>
                      <a:pt x="20692" y="9003"/>
                      <a:pt x="20701" y="8995"/>
                    </a:cubicBezTo>
                    <a:cubicBezTo>
                      <a:pt x="20750" y="8945"/>
                      <a:pt x="20824" y="8847"/>
                      <a:pt x="20774" y="8773"/>
                    </a:cubicBezTo>
                    <a:cubicBezTo>
                      <a:pt x="20725" y="8687"/>
                      <a:pt x="20651" y="8625"/>
                      <a:pt x="20565" y="8588"/>
                    </a:cubicBezTo>
                    <a:cubicBezTo>
                      <a:pt x="20491" y="8576"/>
                      <a:pt x="20491" y="8576"/>
                      <a:pt x="20528" y="8539"/>
                    </a:cubicBezTo>
                    <a:cubicBezTo>
                      <a:pt x="20553" y="8502"/>
                      <a:pt x="20479" y="8440"/>
                      <a:pt x="20429" y="8366"/>
                    </a:cubicBezTo>
                    <a:cubicBezTo>
                      <a:pt x="20393" y="8305"/>
                      <a:pt x="20393" y="8218"/>
                      <a:pt x="20417" y="8145"/>
                    </a:cubicBezTo>
                    <a:cubicBezTo>
                      <a:pt x="20429" y="8083"/>
                      <a:pt x="20429" y="8009"/>
                      <a:pt x="20405" y="7935"/>
                    </a:cubicBezTo>
                    <a:cubicBezTo>
                      <a:pt x="20380" y="7898"/>
                      <a:pt x="20306" y="7824"/>
                      <a:pt x="20343" y="7775"/>
                    </a:cubicBezTo>
                    <a:cubicBezTo>
                      <a:pt x="20393" y="7713"/>
                      <a:pt x="20405" y="7639"/>
                      <a:pt x="20393" y="7565"/>
                    </a:cubicBezTo>
                    <a:cubicBezTo>
                      <a:pt x="20380" y="7504"/>
                      <a:pt x="20319" y="7455"/>
                      <a:pt x="20245" y="7455"/>
                    </a:cubicBezTo>
                    <a:cubicBezTo>
                      <a:pt x="20084" y="7418"/>
                      <a:pt x="19924" y="7418"/>
                      <a:pt x="19764" y="7418"/>
                    </a:cubicBezTo>
                    <a:cubicBezTo>
                      <a:pt x="19736" y="7445"/>
                      <a:pt x="19674" y="7522"/>
                      <a:pt x="19660" y="7522"/>
                    </a:cubicBezTo>
                    <a:cubicBezTo>
                      <a:pt x="19656" y="7522"/>
                      <a:pt x="19656" y="7513"/>
                      <a:pt x="19666" y="7491"/>
                    </a:cubicBezTo>
                    <a:cubicBezTo>
                      <a:pt x="19690" y="7405"/>
                      <a:pt x="19666" y="7393"/>
                      <a:pt x="19592" y="7331"/>
                    </a:cubicBezTo>
                    <a:cubicBezTo>
                      <a:pt x="19456" y="7257"/>
                      <a:pt x="19308" y="7183"/>
                      <a:pt x="19160" y="7122"/>
                    </a:cubicBezTo>
                    <a:cubicBezTo>
                      <a:pt x="19099" y="7085"/>
                      <a:pt x="19099" y="7048"/>
                      <a:pt x="19074" y="7011"/>
                    </a:cubicBezTo>
                    <a:cubicBezTo>
                      <a:pt x="19037" y="6962"/>
                      <a:pt x="18976" y="6925"/>
                      <a:pt x="18914" y="6875"/>
                    </a:cubicBezTo>
                    <a:cubicBezTo>
                      <a:pt x="18877" y="6838"/>
                      <a:pt x="18840" y="6814"/>
                      <a:pt x="18791" y="6789"/>
                    </a:cubicBezTo>
                    <a:cubicBezTo>
                      <a:pt x="18717" y="6765"/>
                      <a:pt x="18643" y="6752"/>
                      <a:pt x="18581" y="6740"/>
                    </a:cubicBezTo>
                    <a:cubicBezTo>
                      <a:pt x="18532" y="6715"/>
                      <a:pt x="18458" y="6641"/>
                      <a:pt x="18372" y="6641"/>
                    </a:cubicBezTo>
                    <a:cubicBezTo>
                      <a:pt x="18286" y="6654"/>
                      <a:pt x="18212" y="6678"/>
                      <a:pt x="18125" y="6703"/>
                    </a:cubicBezTo>
                    <a:cubicBezTo>
                      <a:pt x="18072" y="6712"/>
                      <a:pt x="17948" y="6746"/>
                      <a:pt x="17906" y="6746"/>
                    </a:cubicBezTo>
                    <a:cubicBezTo>
                      <a:pt x="17890" y="6746"/>
                      <a:pt x="17886" y="6741"/>
                      <a:pt x="17904" y="6728"/>
                    </a:cubicBezTo>
                    <a:cubicBezTo>
                      <a:pt x="17953" y="6678"/>
                      <a:pt x="18015" y="6666"/>
                      <a:pt x="17978" y="6567"/>
                    </a:cubicBezTo>
                    <a:cubicBezTo>
                      <a:pt x="17953" y="6469"/>
                      <a:pt x="17830" y="6148"/>
                      <a:pt x="17793" y="6111"/>
                    </a:cubicBezTo>
                    <a:cubicBezTo>
                      <a:pt x="17768" y="6062"/>
                      <a:pt x="17657" y="6025"/>
                      <a:pt x="17608" y="6025"/>
                    </a:cubicBezTo>
                    <a:cubicBezTo>
                      <a:pt x="17559" y="6025"/>
                      <a:pt x="17435" y="6025"/>
                      <a:pt x="17411" y="5964"/>
                    </a:cubicBezTo>
                    <a:cubicBezTo>
                      <a:pt x="17398" y="5914"/>
                      <a:pt x="17423" y="5902"/>
                      <a:pt x="17435" y="5865"/>
                    </a:cubicBezTo>
                    <a:cubicBezTo>
                      <a:pt x="17423" y="5705"/>
                      <a:pt x="17435" y="5545"/>
                      <a:pt x="17460" y="5385"/>
                    </a:cubicBezTo>
                    <a:cubicBezTo>
                      <a:pt x="17509" y="5224"/>
                      <a:pt x="17633" y="5003"/>
                      <a:pt x="17645" y="4929"/>
                    </a:cubicBezTo>
                    <a:cubicBezTo>
                      <a:pt x="17657" y="4867"/>
                      <a:pt x="17670" y="4855"/>
                      <a:pt x="17731" y="4830"/>
                    </a:cubicBezTo>
                    <a:cubicBezTo>
                      <a:pt x="17780" y="4818"/>
                      <a:pt x="17793" y="4818"/>
                      <a:pt x="17780" y="4768"/>
                    </a:cubicBezTo>
                    <a:cubicBezTo>
                      <a:pt x="17756" y="4731"/>
                      <a:pt x="17793" y="4633"/>
                      <a:pt x="17867" y="4621"/>
                    </a:cubicBezTo>
                    <a:cubicBezTo>
                      <a:pt x="17928" y="4608"/>
                      <a:pt x="17941" y="4584"/>
                      <a:pt x="17891" y="4571"/>
                    </a:cubicBezTo>
                    <a:cubicBezTo>
                      <a:pt x="17842" y="4559"/>
                      <a:pt x="17854" y="4534"/>
                      <a:pt x="17904" y="4534"/>
                    </a:cubicBezTo>
                    <a:cubicBezTo>
                      <a:pt x="17953" y="4522"/>
                      <a:pt x="17891" y="4485"/>
                      <a:pt x="17953" y="4460"/>
                    </a:cubicBezTo>
                    <a:cubicBezTo>
                      <a:pt x="17965" y="4456"/>
                      <a:pt x="17974" y="4454"/>
                      <a:pt x="17981" y="4454"/>
                    </a:cubicBezTo>
                    <a:cubicBezTo>
                      <a:pt x="18012" y="4454"/>
                      <a:pt x="18009" y="4487"/>
                      <a:pt x="18039" y="4497"/>
                    </a:cubicBezTo>
                    <a:cubicBezTo>
                      <a:pt x="18064" y="4497"/>
                      <a:pt x="18138" y="4362"/>
                      <a:pt x="18101" y="4362"/>
                    </a:cubicBezTo>
                    <a:cubicBezTo>
                      <a:pt x="18064" y="4350"/>
                      <a:pt x="17978" y="4337"/>
                      <a:pt x="18002" y="4313"/>
                    </a:cubicBezTo>
                    <a:cubicBezTo>
                      <a:pt x="18031" y="4291"/>
                      <a:pt x="18064" y="4278"/>
                      <a:pt x="18096" y="4278"/>
                    </a:cubicBezTo>
                    <a:cubicBezTo>
                      <a:pt x="18119" y="4278"/>
                      <a:pt x="18142" y="4285"/>
                      <a:pt x="18162" y="4300"/>
                    </a:cubicBezTo>
                    <a:cubicBezTo>
                      <a:pt x="18214" y="4331"/>
                      <a:pt x="18257" y="4380"/>
                      <a:pt x="18277" y="4380"/>
                    </a:cubicBezTo>
                    <a:cubicBezTo>
                      <a:pt x="18281" y="4380"/>
                      <a:pt x="18284" y="4378"/>
                      <a:pt x="18286" y="4374"/>
                    </a:cubicBezTo>
                    <a:cubicBezTo>
                      <a:pt x="18298" y="4350"/>
                      <a:pt x="18310" y="4276"/>
                      <a:pt x="18347" y="4276"/>
                    </a:cubicBezTo>
                    <a:cubicBezTo>
                      <a:pt x="18421" y="4251"/>
                      <a:pt x="18433" y="4165"/>
                      <a:pt x="18384" y="4115"/>
                    </a:cubicBezTo>
                    <a:cubicBezTo>
                      <a:pt x="18335" y="4066"/>
                      <a:pt x="18261" y="4017"/>
                      <a:pt x="18187" y="3992"/>
                    </a:cubicBezTo>
                    <a:cubicBezTo>
                      <a:pt x="18165" y="3989"/>
                      <a:pt x="18144" y="3987"/>
                      <a:pt x="18122" y="3987"/>
                    </a:cubicBezTo>
                    <a:cubicBezTo>
                      <a:pt x="18070" y="3987"/>
                      <a:pt x="18017" y="3996"/>
                      <a:pt x="17965" y="4005"/>
                    </a:cubicBezTo>
                    <a:cubicBezTo>
                      <a:pt x="17961" y="4005"/>
                      <a:pt x="17956" y="4006"/>
                      <a:pt x="17953" y="4006"/>
                    </a:cubicBezTo>
                    <a:cubicBezTo>
                      <a:pt x="17911" y="4006"/>
                      <a:pt x="17956" y="3941"/>
                      <a:pt x="17990" y="3918"/>
                    </a:cubicBezTo>
                    <a:cubicBezTo>
                      <a:pt x="18015" y="3894"/>
                      <a:pt x="17854" y="3844"/>
                      <a:pt x="17830" y="3844"/>
                    </a:cubicBezTo>
                    <a:cubicBezTo>
                      <a:pt x="17805" y="3844"/>
                      <a:pt x="17780" y="3857"/>
                      <a:pt x="17743" y="3857"/>
                    </a:cubicBezTo>
                    <a:cubicBezTo>
                      <a:pt x="17719" y="3857"/>
                      <a:pt x="17682" y="3820"/>
                      <a:pt x="17645" y="3807"/>
                    </a:cubicBezTo>
                    <a:cubicBezTo>
                      <a:pt x="17596" y="3807"/>
                      <a:pt x="17645" y="3770"/>
                      <a:pt x="17670" y="3770"/>
                    </a:cubicBezTo>
                    <a:cubicBezTo>
                      <a:pt x="17706" y="3770"/>
                      <a:pt x="17694" y="3770"/>
                      <a:pt x="17731" y="3746"/>
                    </a:cubicBezTo>
                    <a:cubicBezTo>
                      <a:pt x="17741" y="3736"/>
                      <a:pt x="17752" y="3732"/>
                      <a:pt x="17761" y="3732"/>
                    </a:cubicBezTo>
                    <a:cubicBezTo>
                      <a:pt x="17777" y="3732"/>
                      <a:pt x="17788" y="3743"/>
                      <a:pt x="17780" y="3758"/>
                    </a:cubicBezTo>
                    <a:cubicBezTo>
                      <a:pt x="17768" y="3795"/>
                      <a:pt x="17805" y="3807"/>
                      <a:pt x="17842" y="3807"/>
                    </a:cubicBezTo>
                    <a:cubicBezTo>
                      <a:pt x="17859" y="3804"/>
                      <a:pt x="17874" y="3803"/>
                      <a:pt x="17889" y="3803"/>
                    </a:cubicBezTo>
                    <a:cubicBezTo>
                      <a:pt x="17930" y="3803"/>
                      <a:pt x="17966" y="3814"/>
                      <a:pt x="18002" y="3832"/>
                    </a:cubicBezTo>
                    <a:cubicBezTo>
                      <a:pt x="18051" y="3857"/>
                      <a:pt x="18088" y="3869"/>
                      <a:pt x="18138" y="3894"/>
                    </a:cubicBezTo>
                    <a:cubicBezTo>
                      <a:pt x="18175" y="3894"/>
                      <a:pt x="18125" y="3918"/>
                      <a:pt x="18162" y="3931"/>
                    </a:cubicBezTo>
                    <a:cubicBezTo>
                      <a:pt x="18182" y="3931"/>
                      <a:pt x="18186" y="3915"/>
                      <a:pt x="18212" y="3915"/>
                    </a:cubicBezTo>
                    <a:cubicBezTo>
                      <a:pt x="18219" y="3915"/>
                      <a:pt x="18226" y="3916"/>
                      <a:pt x="18236" y="3918"/>
                    </a:cubicBezTo>
                    <a:cubicBezTo>
                      <a:pt x="18282" y="3930"/>
                      <a:pt x="18350" y="4006"/>
                      <a:pt x="18389" y="4006"/>
                    </a:cubicBezTo>
                    <a:cubicBezTo>
                      <a:pt x="18391" y="4006"/>
                      <a:pt x="18394" y="4005"/>
                      <a:pt x="18396" y="4005"/>
                    </a:cubicBezTo>
                    <a:cubicBezTo>
                      <a:pt x="18421" y="3980"/>
                      <a:pt x="18372" y="3955"/>
                      <a:pt x="18446" y="3955"/>
                    </a:cubicBezTo>
                    <a:cubicBezTo>
                      <a:pt x="18456" y="3953"/>
                      <a:pt x="18466" y="3953"/>
                      <a:pt x="18477" y="3953"/>
                    </a:cubicBezTo>
                    <a:cubicBezTo>
                      <a:pt x="18504" y="3953"/>
                      <a:pt x="18532" y="3957"/>
                      <a:pt x="18552" y="3957"/>
                    </a:cubicBezTo>
                    <a:cubicBezTo>
                      <a:pt x="18573" y="3957"/>
                      <a:pt x="18587" y="3952"/>
                      <a:pt x="18581" y="3931"/>
                    </a:cubicBezTo>
                    <a:cubicBezTo>
                      <a:pt x="18569" y="3881"/>
                      <a:pt x="18532" y="3869"/>
                      <a:pt x="18557" y="3820"/>
                    </a:cubicBezTo>
                    <a:cubicBezTo>
                      <a:pt x="18577" y="3779"/>
                      <a:pt x="18615" y="3712"/>
                      <a:pt x="18620" y="3712"/>
                    </a:cubicBezTo>
                    <a:lnTo>
                      <a:pt x="18620" y="3712"/>
                    </a:lnTo>
                    <a:cubicBezTo>
                      <a:pt x="18621" y="3712"/>
                      <a:pt x="18620" y="3715"/>
                      <a:pt x="18618" y="3721"/>
                    </a:cubicBezTo>
                    <a:cubicBezTo>
                      <a:pt x="18608" y="3752"/>
                      <a:pt x="18737" y="3801"/>
                      <a:pt x="18822" y="3801"/>
                    </a:cubicBezTo>
                    <a:cubicBezTo>
                      <a:pt x="18838" y="3801"/>
                      <a:pt x="18853" y="3799"/>
                      <a:pt x="18865" y="3795"/>
                    </a:cubicBezTo>
                    <a:cubicBezTo>
                      <a:pt x="18939" y="3770"/>
                      <a:pt x="19037" y="3721"/>
                      <a:pt x="19049" y="3647"/>
                    </a:cubicBezTo>
                    <a:cubicBezTo>
                      <a:pt x="19062" y="3573"/>
                      <a:pt x="19222" y="3462"/>
                      <a:pt x="19234" y="3401"/>
                    </a:cubicBezTo>
                    <a:cubicBezTo>
                      <a:pt x="19259" y="3339"/>
                      <a:pt x="19247" y="3278"/>
                      <a:pt x="19197" y="3228"/>
                    </a:cubicBezTo>
                    <a:cubicBezTo>
                      <a:pt x="19185" y="3216"/>
                      <a:pt x="19166" y="3212"/>
                      <a:pt x="19141" y="3212"/>
                    </a:cubicBezTo>
                    <a:cubicBezTo>
                      <a:pt x="19092" y="3212"/>
                      <a:pt x="19021" y="3228"/>
                      <a:pt x="18939" y="3228"/>
                    </a:cubicBezTo>
                    <a:cubicBezTo>
                      <a:pt x="18815" y="3216"/>
                      <a:pt x="18705" y="3142"/>
                      <a:pt x="18631" y="3056"/>
                    </a:cubicBezTo>
                    <a:cubicBezTo>
                      <a:pt x="18594" y="3007"/>
                      <a:pt x="18544" y="2970"/>
                      <a:pt x="18495" y="2957"/>
                    </a:cubicBezTo>
                    <a:cubicBezTo>
                      <a:pt x="18452" y="2945"/>
                      <a:pt x="18378" y="2945"/>
                      <a:pt x="18321" y="2945"/>
                    </a:cubicBezTo>
                    <a:cubicBezTo>
                      <a:pt x="18264" y="2945"/>
                      <a:pt x="18224" y="2945"/>
                      <a:pt x="18249" y="2933"/>
                    </a:cubicBezTo>
                    <a:cubicBezTo>
                      <a:pt x="18265" y="2920"/>
                      <a:pt x="18292" y="2916"/>
                      <a:pt x="18324" y="2916"/>
                    </a:cubicBezTo>
                    <a:cubicBezTo>
                      <a:pt x="18388" y="2916"/>
                      <a:pt x="18470" y="2933"/>
                      <a:pt x="18520" y="2933"/>
                    </a:cubicBezTo>
                    <a:cubicBezTo>
                      <a:pt x="18581" y="2933"/>
                      <a:pt x="18532" y="2908"/>
                      <a:pt x="18594" y="2908"/>
                    </a:cubicBezTo>
                    <a:cubicBezTo>
                      <a:pt x="18626" y="2908"/>
                      <a:pt x="18642" y="2903"/>
                      <a:pt x="18655" y="2903"/>
                    </a:cubicBezTo>
                    <a:cubicBezTo>
                      <a:pt x="18671" y="2903"/>
                      <a:pt x="18683" y="2911"/>
                      <a:pt x="18717" y="2945"/>
                    </a:cubicBezTo>
                    <a:cubicBezTo>
                      <a:pt x="18815" y="3019"/>
                      <a:pt x="18914" y="3093"/>
                      <a:pt x="19025" y="3154"/>
                    </a:cubicBezTo>
                    <a:cubicBezTo>
                      <a:pt x="19057" y="3162"/>
                      <a:pt x="19103" y="3196"/>
                      <a:pt x="19156" y="3196"/>
                    </a:cubicBezTo>
                    <a:cubicBezTo>
                      <a:pt x="19185" y="3196"/>
                      <a:pt x="19216" y="3185"/>
                      <a:pt x="19247" y="3154"/>
                    </a:cubicBezTo>
                    <a:cubicBezTo>
                      <a:pt x="19321" y="3093"/>
                      <a:pt x="19382" y="3019"/>
                      <a:pt x="19431" y="2933"/>
                    </a:cubicBezTo>
                    <a:cubicBezTo>
                      <a:pt x="19444" y="2896"/>
                      <a:pt x="19518" y="2846"/>
                      <a:pt x="19493" y="2822"/>
                    </a:cubicBezTo>
                    <a:cubicBezTo>
                      <a:pt x="19481" y="2797"/>
                      <a:pt x="19370" y="2785"/>
                      <a:pt x="19345" y="2735"/>
                    </a:cubicBezTo>
                    <a:cubicBezTo>
                      <a:pt x="19333" y="2686"/>
                      <a:pt x="19358" y="2637"/>
                      <a:pt x="19407" y="2637"/>
                    </a:cubicBezTo>
                    <a:cubicBezTo>
                      <a:pt x="19424" y="2635"/>
                      <a:pt x="19441" y="2634"/>
                      <a:pt x="19459" y="2634"/>
                    </a:cubicBezTo>
                    <a:cubicBezTo>
                      <a:pt x="19543" y="2634"/>
                      <a:pt x="19633" y="2658"/>
                      <a:pt x="19715" y="2698"/>
                    </a:cubicBezTo>
                    <a:cubicBezTo>
                      <a:pt x="19758" y="2734"/>
                      <a:pt x="19784" y="2754"/>
                      <a:pt x="19811" y="2754"/>
                    </a:cubicBezTo>
                    <a:cubicBezTo>
                      <a:pt x="19830" y="2754"/>
                      <a:pt x="19849" y="2744"/>
                      <a:pt x="19875" y="2723"/>
                    </a:cubicBezTo>
                    <a:cubicBezTo>
                      <a:pt x="19912" y="2705"/>
                      <a:pt x="19918" y="2699"/>
                      <a:pt x="19918" y="2698"/>
                    </a:cubicBezTo>
                    <a:lnTo>
                      <a:pt x="19918" y="2698"/>
                    </a:lnTo>
                    <a:cubicBezTo>
                      <a:pt x="19918" y="2699"/>
                      <a:pt x="19912" y="2705"/>
                      <a:pt x="19924" y="2711"/>
                    </a:cubicBezTo>
                    <a:cubicBezTo>
                      <a:pt x="19930" y="2722"/>
                      <a:pt x="19948" y="2728"/>
                      <a:pt x="19965" y="2728"/>
                    </a:cubicBezTo>
                    <a:cubicBezTo>
                      <a:pt x="19986" y="2728"/>
                      <a:pt x="20005" y="2719"/>
                      <a:pt x="19998" y="2698"/>
                    </a:cubicBezTo>
                    <a:cubicBezTo>
                      <a:pt x="19998" y="2649"/>
                      <a:pt x="19998" y="2625"/>
                      <a:pt x="19924" y="2563"/>
                    </a:cubicBezTo>
                    <a:cubicBezTo>
                      <a:pt x="19863" y="2526"/>
                      <a:pt x="19801" y="2489"/>
                      <a:pt x="19715" y="2477"/>
                    </a:cubicBezTo>
                    <a:cubicBezTo>
                      <a:pt x="19690" y="2477"/>
                      <a:pt x="19764" y="2440"/>
                      <a:pt x="19789" y="2427"/>
                    </a:cubicBezTo>
                    <a:cubicBezTo>
                      <a:pt x="19791" y="2426"/>
                      <a:pt x="19795" y="2425"/>
                      <a:pt x="19799" y="2425"/>
                    </a:cubicBezTo>
                    <a:cubicBezTo>
                      <a:pt x="19831" y="2425"/>
                      <a:pt x="19904" y="2468"/>
                      <a:pt x="19937" y="2501"/>
                    </a:cubicBezTo>
                    <a:cubicBezTo>
                      <a:pt x="19974" y="2538"/>
                      <a:pt x="20023" y="2501"/>
                      <a:pt x="20023" y="2551"/>
                    </a:cubicBezTo>
                    <a:cubicBezTo>
                      <a:pt x="20023" y="2612"/>
                      <a:pt x="20060" y="2637"/>
                      <a:pt x="20109" y="2674"/>
                    </a:cubicBezTo>
                    <a:cubicBezTo>
                      <a:pt x="20158" y="2703"/>
                      <a:pt x="20221" y="2763"/>
                      <a:pt x="20228" y="2763"/>
                    </a:cubicBezTo>
                    <a:cubicBezTo>
                      <a:pt x="20230" y="2763"/>
                      <a:pt x="20228" y="2758"/>
                      <a:pt x="20220" y="2748"/>
                    </a:cubicBezTo>
                    <a:cubicBezTo>
                      <a:pt x="20195" y="2686"/>
                      <a:pt x="20171" y="2711"/>
                      <a:pt x="20245" y="2649"/>
                    </a:cubicBezTo>
                    <a:cubicBezTo>
                      <a:pt x="20306" y="2588"/>
                      <a:pt x="20429" y="2526"/>
                      <a:pt x="20466" y="2464"/>
                    </a:cubicBezTo>
                    <a:cubicBezTo>
                      <a:pt x="20491" y="2403"/>
                      <a:pt x="20540" y="2378"/>
                      <a:pt x="20590" y="2317"/>
                    </a:cubicBezTo>
                    <a:cubicBezTo>
                      <a:pt x="20627" y="2243"/>
                      <a:pt x="20614" y="2144"/>
                      <a:pt x="20577" y="2119"/>
                    </a:cubicBezTo>
                    <a:cubicBezTo>
                      <a:pt x="20503" y="2082"/>
                      <a:pt x="20454" y="2021"/>
                      <a:pt x="20417" y="1947"/>
                    </a:cubicBezTo>
                    <a:cubicBezTo>
                      <a:pt x="20417" y="1873"/>
                      <a:pt x="20393" y="1824"/>
                      <a:pt x="20343" y="1774"/>
                    </a:cubicBezTo>
                    <a:cubicBezTo>
                      <a:pt x="20306" y="1713"/>
                      <a:pt x="20282" y="1700"/>
                      <a:pt x="20331" y="1700"/>
                    </a:cubicBezTo>
                    <a:cubicBezTo>
                      <a:pt x="20393" y="1700"/>
                      <a:pt x="20614" y="1676"/>
                      <a:pt x="20614" y="1627"/>
                    </a:cubicBezTo>
                    <a:cubicBezTo>
                      <a:pt x="20627" y="1577"/>
                      <a:pt x="20651" y="1577"/>
                      <a:pt x="20553" y="1540"/>
                    </a:cubicBezTo>
                    <a:cubicBezTo>
                      <a:pt x="20466" y="1503"/>
                      <a:pt x="20454" y="1503"/>
                      <a:pt x="20528" y="1454"/>
                    </a:cubicBezTo>
                    <a:cubicBezTo>
                      <a:pt x="20590" y="1405"/>
                      <a:pt x="20651" y="1405"/>
                      <a:pt x="20602" y="1380"/>
                    </a:cubicBezTo>
                    <a:cubicBezTo>
                      <a:pt x="20553" y="1355"/>
                      <a:pt x="20491" y="1343"/>
                      <a:pt x="20442" y="1343"/>
                    </a:cubicBezTo>
                    <a:cubicBezTo>
                      <a:pt x="20368" y="1343"/>
                      <a:pt x="20356" y="1245"/>
                      <a:pt x="20282" y="1220"/>
                    </a:cubicBezTo>
                    <a:cubicBezTo>
                      <a:pt x="20208" y="1208"/>
                      <a:pt x="20134" y="1183"/>
                      <a:pt x="20208" y="1158"/>
                    </a:cubicBezTo>
                    <a:cubicBezTo>
                      <a:pt x="20282" y="1134"/>
                      <a:pt x="20405" y="1121"/>
                      <a:pt x="20282" y="1121"/>
                    </a:cubicBezTo>
                    <a:cubicBezTo>
                      <a:pt x="20171" y="1121"/>
                      <a:pt x="20060" y="1097"/>
                      <a:pt x="19961" y="1072"/>
                    </a:cubicBezTo>
                    <a:cubicBezTo>
                      <a:pt x="19918" y="1058"/>
                      <a:pt x="19870" y="1052"/>
                      <a:pt x="19824" y="1052"/>
                    </a:cubicBezTo>
                    <a:cubicBezTo>
                      <a:pt x="19791" y="1052"/>
                      <a:pt x="19758" y="1055"/>
                      <a:pt x="19727" y="1060"/>
                    </a:cubicBezTo>
                    <a:cubicBezTo>
                      <a:pt x="19703" y="1060"/>
                      <a:pt x="19678" y="1023"/>
                      <a:pt x="19641" y="1023"/>
                    </a:cubicBezTo>
                    <a:cubicBezTo>
                      <a:pt x="19592" y="1035"/>
                      <a:pt x="19653" y="1023"/>
                      <a:pt x="19666" y="1084"/>
                    </a:cubicBezTo>
                    <a:cubicBezTo>
                      <a:pt x="19666" y="1134"/>
                      <a:pt x="19616" y="1195"/>
                      <a:pt x="19629" y="1257"/>
                    </a:cubicBezTo>
                    <a:cubicBezTo>
                      <a:pt x="19641" y="1306"/>
                      <a:pt x="19690" y="1306"/>
                      <a:pt x="19764" y="1380"/>
                    </a:cubicBezTo>
                    <a:cubicBezTo>
                      <a:pt x="19850" y="1454"/>
                      <a:pt x="19863" y="1454"/>
                      <a:pt x="19826" y="1466"/>
                    </a:cubicBezTo>
                    <a:cubicBezTo>
                      <a:pt x="19776" y="1466"/>
                      <a:pt x="19690" y="1503"/>
                      <a:pt x="19727" y="1503"/>
                    </a:cubicBezTo>
                    <a:cubicBezTo>
                      <a:pt x="19764" y="1516"/>
                      <a:pt x="19850" y="1553"/>
                      <a:pt x="19764" y="1565"/>
                    </a:cubicBezTo>
                    <a:cubicBezTo>
                      <a:pt x="19678" y="1565"/>
                      <a:pt x="19641" y="1565"/>
                      <a:pt x="19604" y="1663"/>
                    </a:cubicBezTo>
                    <a:cubicBezTo>
                      <a:pt x="19592" y="1774"/>
                      <a:pt x="19555" y="1885"/>
                      <a:pt x="19505" y="1996"/>
                    </a:cubicBezTo>
                    <a:cubicBezTo>
                      <a:pt x="19456" y="2045"/>
                      <a:pt x="19431" y="2119"/>
                      <a:pt x="19419" y="2193"/>
                    </a:cubicBezTo>
                    <a:cubicBezTo>
                      <a:pt x="19419" y="2255"/>
                      <a:pt x="19407" y="2206"/>
                      <a:pt x="19333" y="2255"/>
                    </a:cubicBezTo>
                    <a:cubicBezTo>
                      <a:pt x="19268" y="2298"/>
                      <a:pt x="19241" y="2370"/>
                      <a:pt x="19219" y="2370"/>
                    </a:cubicBezTo>
                    <a:cubicBezTo>
                      <a:pt x="19216" y="2370"/>
                      <a:pt x="19213" y="2369"/>
                      <a:pt x="19210" y="2366"/>
                    </a:cubicBezTo>
                    <a:cubicBezTo>
                      <a:pt x="19185" y="2341"/>
                      <a:pt x="19185" y="2267"/>
                      <a:pt x="19136" y="2193"/>
                    </a:cubicBezTo>
                    <a:cubicBezTo>
                      <a:pt x="19074" y="2119"/>
                      <a:pt x="18963" y="2058"/>
                      <a:pt x="18963" y="1972"/>
                    </a:cubicBezTo>
                    <a:cubicBezTo>
                      <a:pt x="18963" y="1885"/>
                      <a:pt x="18976" y="1774"/>
                      <a:pt x="19013" y="1774"/>
                    </a:cubicBezTo>
                    <a:cubicBezTo>
                      <a:pt x="19031" y="1774"/>
                      <a:pt x="19059" y="1784"/>
                      <a:pt x="19079" y="1784"/>
                    </a:cubicBezTo>
                    <a:cubicBezTo>
                      <a:pt x="19099" y="1784"/>
                      <a:pt x="19111" y="1774"/>
                      <a:pt x="19099" y="1737"/>
                    </a:cubicBezTo>
                    <a:cubicBezTo>
                      <a:pt x="19086" y="1663"/>
                      <a:pt x="19086" y="1614"/>
                      <a:pt x="19062" y="1565"/>
                    </a:cubicBezTo>
                    <a:cubicBezTo>
                      <a:pt x="19000" y="1479"/>
                      <a:pt x="18914" y="1392"/>
                      <a:pt x="18815" y="1331"/>
                    </a:cubicBezTo>
                    <a:cubicBezTo>
                      <a:pt x="18807" y="1329"/>
                      <a:pt x="18800" y="1328"/>
                      <a:pt x="18792" y="1328"/>
                    </a:cubicBezTo>
                    <a:cubicBezTo>
                      <a:pt x="18741" y="1328"/>
                      <a:pt x="18700" y="1363"/>
                      <a:pt x="18668" y="1417"/>
                    </a:cubicBezTo>
                    <a:cubicBezTo>
                      <a:pt x="18631" y="1466"/>
                      <a:pt x="18655" y="1663"/>
                      <a:pt x="18618" y="1688"/>
                    </a:cubicBezTo>
                    <a:cubicBezTo>
                      <a:pt x="18608" y="1704"/>
                      <a:pt x="18580" y="1710"/>
                      <a:pt x="18551" y="1710"/>
                    </a:cubicBezTo>
                    <a:cubicBezTo>
                      <a:pt x="18510" y="1710"/>
                      <a:pt x="18465" y="1697"/>
                      <a:pt x="18458" y="1676"/>
                    </a:cubicBezTo>
                    <a:cubicBezTo>
                      <a:pt x="18446" y="1577"/>
                      <a:pt x="18421" y="1479"/>
                      <a:pt x="18384" y="1392"/>
                    </a:cubicBezTo>
                    <a:cubicBezTo>
                      <a:pt x="18347" y="1355"/>
                      <a:pt x="18286" y="1318"/>
                      <a:pt x="18323" y="1306"/>
                    </a:cubicBezTo>
                    <a:cubicBezTo>
                      <a:pt x="18335" y="1300"/>
                      <a:pt x="18347" y="1297"/>
                      <a:pt x="18360" y="1297"/>
                    </a:cubicBezTo>
                    <a:cubicBezTo>
                      <a:pt x="18372" y="1297"/>
                      <a:pt x="18384" y="1300"/>
                      <a:pt x="18396" y="1306"/>
                    </a:cubicBezTo>
                    <a:cubicBezTo>
                      <a:pt x="18416" y="1306"/>
                      <a:pt x="18428" y="1338"/>
                      <a:pt x="18451" y="1338"/>
                    </a:cubicBezTo>
                    <a:cubicBezTo>
                      <a:pt x="18457" y="1338"/>
                      <a:pt x="18463" y="1336"/>
                      <a:pt x="18470" y="1331"/>
                    </a:cubicBezTo>
                    <a:cubicBezTo>
                      <a:pt x="18495" y="1306"/>
                      <a:pt x="18532" y="1306"/>
                      <a:pt x="18495" y="1269"/>
                    </a:cubicBezTo>
                    <a:cubicBezTo>
                      <a:pt x="18463" y="1226"/>
                      <a:pt x="18477" y="1193"/>
                      <a:pt x="18457" y="1193"/>
                    </a:cubicBezTo>
                    <a:cubicBezTo>
                      <a:pt x="18454" y="1193"/>
                      <a:pt x="18451" y="1194"/>
                      <a:pt x="18446" y="1195"/>
                    </a:cubicBezTo>
                    <a:cubicBezTo>
                      <a:pt x="18416" y="1195"/>
                      <a:pt x="18402" y="1243"/>
                      <a:pt x="18379" y="1243"/>
                    </a:cubicBezTo>
                    <a:cubicBezTo>
                      <a:pt x="18373" y="1243"/>
                      <a:pt x="18367" y="1240"/>
                      <a:pt x="18360" y="1232"/>
                    </a:cubicBezTo>
                    <a:cubicBezTo>
                      <a:pt x="18337" y="1199"/>
                      <a:pt x="18296" y="1156"/>
                      <a:pt x="18261" y="1156"/>
                    </a:cubicBezTo>
                    <a:cubicBezTo>
                      <a:pt x="18257" y="1156"/>
                      <a:pt x="18253" y="1157"/>
                      <a:pt x="18249" y="1158"/>
                    </a:cubicBezTo>
                    <a:cubicBezTo>
                      <a:pt x="18223" y="1167"/>
                      <a:pt x="18204" y="1187"/>
                      <a:pt x="18178" y="1187"/>
                    </a:cubicBezTo>
                    <a:cubicBezTo>
                      <a:pt x="18166" y="1187"/>
                      <a:pt x="18153" y="1182"/>
                      <a:pt x="18138" y="1171"/>
                    </a:cubicBezTo>
                    <a:cubicBezTo>
                      <a:pt x="18088" y="1134"/>
                      <a:pt x="18064" y="1109"/>
                      <a:pt x="18027" y="1109"/>
                    </a:cubicBezTo>
                    <a:cubicBezTo>
                      <a:pt x="18025" y="1110"/>
                      <a:pt x="18023" y="1110"/>
                      <a:pt x="18022" y="1110"/>
                    </a:cubicBezTo>
                    <a:cubicBezTo>
                      <a:pt x="17997" y="1110"/>
                      <a:pt x="18063" y="1010"/>
                      <a:pt x="18051" y="998"/>
                    </a:cubicBezTo>
                    <a:cubicBezTo>
                      <a:pt x="18027" y="998"/>
                      <a:pt x="18064" y="998"/>
                      <a:pt x="18088" y="986"/>
                    </a:cubicBezTo>
                    <a:cubicBezTo>
                      <a:pt x="18113" y="961"/>
                      <a:pt x="18088" y="924"/>
                      <a:pt x="18113" y="900"/>
                    </a:cubicBezTo>
                    <a:cubicBezTo>
                      <a:pt x="18122" y="890"/>
                      <a:pt x="18133" y="888"/>
                      <a:pt x="18144" y="888"/>
                    </a:cubicBezTo>
                    <a:cubicBezTo>
                      <a:pt x="18155" y="888"/>
                      <a:pt x="18167" y="891"/>
                      <a:pt x="18175" y="891"/>
                    </a:cubicBezTo>
                    <a:cubicBezTo>
                      <a:pt x="18180" y="891"/>
                      <a:pt x="18184" y="890"/>
                      <a:pt x="18187" y="887"/>
                    </a:cubicBezTo>
                    <a:cubicBezTo>
                      <a:pt x="18212" y="863"/>
                      <a:pt x="18138" y="838"/>
                      <a:pt x="18113" y="801"/>
                    </a:cubicBezTo>
                    <a:cubicBezTo>
                      <a:pt x="18101" y="752"/>
                      <a:pt x="18088" y="715"/>
                      <a:pt x="18076" y="665"/>
                    </a:cubicBezTo>
                    <a:cubicBezTo>
                      <a:pt x="18064" y="641"/>
                      <a:pt x="18039" y="641"/>
                      <a:pt x="18002" y="616"/>
                    </a:cubicBezTo>
                    <a:cubicBezTo>
                      <a:pt x="17965" y="592"/>
                      <a:pt x="17953" y="542"/>
                      <a:pt x="17916" y="542"/>
                    </a:cubicBezTo>
                    <a:cubicBezTo>
                      <a:pt x="17879" y="542"/>
                      <a:pt x="17904" y="407"/>
                      <a:pt x="17879" y="345"/>
                    </a:cubicBezTo>
                    <a:cubicBezTo>
                      <a:pt x="17854" y="296"/>
                      <a:pt x="17817" y="247"/>
                      <a:pt x="17780" y="210"/>
                    </a:cubicBezTo>
                    <a:cubicBezTo>
                      <a:pt x="17743" y="160"/>
                      <a:pt x="17756" y="99"/>
                      <a:pt x="17670" y="86"/>
                    </a:cubicBezTo>
                    <a:cubicBezTo>
                      <a:pt x="17583" y="62"/>
                      <a:pt x="17509" y="86"/>
                      <a:pt x="17497" y="49"/>
                    </a:cubicBezTo>
                    <a:cubicBezTo>
                      <a:pt x="17485" y="12"/>
                      <a:pt x="17497" y="0"/>
                      <a:pt x="1746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6998;p54"/>
              <p:cNvSpPr/>
              <p:nvPr/>
            </p:nvSpPr>
            <p:spPr>
              <a:xfrm>
                <a:off x="3071475" y="4890625"/>
                <a:ext cx="37600" cy="17125"/>
              </a:xfrm>
              <a:custGeom>
                <a:avLst/>
                <a:gdLst/>
                <a:ahLst/>
                <a:cxnLst/>
                <a:rect l="l" t="t" r="r" b="b"/>
                <a:pathLst>
                  <a:path w="1504" h="685" extrusionOk="0">
                    <a:moveTo>
                      <a:pt x="371" y="0"/>
                    </a:moveTo>
                    <a:cubicBezTo>
                      <a:pt x="333" y="0"/>
                      <a:pt x="299" y="21"/>
                      <a:pt x="283" y="52"/>
                    </a:cubicBezTo>
                    <a:cubicBezTo>
                      <a:pt x="271" y="76"/>
                      <a:pt x="283" y="113"/>
                      <a:pt x="333" y="138"/>
                    </a:cubicBezTo>
                    <a:cubicBezTo>
                      <a:pt x="382" y="163"/>
                      <a:pt x="382" y="212"/>
                      <a:pt x="407" y="261"/>
                    </a:cubicBezTo>
                    <a:cubicBezTo>
                      <a:pt x="419" y="298"/>
                      <a:pt x="481" y="372"/>
                      <a:pt x="493" y="409"/>
                    </a:cubicBezTo>
                    <a:cubicBezTo>
                      <a:pt x="505" y="446"/>
                      <a:pt x="456" y="495"/>
                      <a:pt x="407" y="495"/>
                    </a:cubicBezTo>
                    <a:cubicBezTo>
                      <a:pt x="397" y="498"/>
                      <a:pt x="386" y="499"/>
                      <a:pt x="375" y="499"/>
                    </a:cubicBezTo>
                    <a:cubicBezTo>
                      <a:pt x="328" y="499"/>
                      <a:pt x="276" y="481"/>
                      <a:pt x="296" y="471"/>
                    </a:cubicBezTo>
                    <a:cubicBezTo>
                      <a:pt x="320" y="471"/>
                      <a:pt x="308" y="409"/>
                      <a:pt x="246" y="409"/>
                    </a:cubicBezTo>
                    <a:cubicBezTo>
                      <a:pt x="197" y="409"/>
                      <a:pt x="160" y="446"/>
                      <a:pt x="86" y="446"/>
                    </a:cubicBezTo>
                    <a:cubicBezTo>
                      <a:pt x="0" y="446"/>
                      <a:pt x="49" y="520"/>
                      <a:pt x="49" y="520"/>
                    </a:cubicBezTo>
                    <a:cubicBezTo>
                      <a:pt x="49" y="520"/>
                      <a:pt x="101" y="563"/>
                      <a:pt x="139" y="563"/>
                    </a:cubicBezTo>
                    <a:cubicBezTo>
                      <a:pt x="147" y="563"/>
                      <a:pt x="154" y="561"/>
                      <a:pt x="160" y="557"/>
                    </a:cubicBezTo>
                    <a:cubicBezTo>
                      <a:pt x="166" y="553"/>
                      <a:pt x="177" y="552"/>
                      <a:pt x="194" y="552"/>
                    </a:cubicBezTo>
                    <a:cubicBezTo>
                      <a:pt x="257" y="552"/>
                      <a:pt x="391" y="574"/>
                      <a:pt x="502" y="574"/>
                    </a:cubicBezTo>
                    <a:cubicBezTo>
                      <a:pt x="551" y="574"/>
                      <a:pt x="596" y="570"/>
                      <a:pt x="628" y="557"/>
                    </a:cubicBezTo>
                    <a:lnTo>
                      <a:pt x="653" y="557"/>
                    </a:lnTo>
                    <a:cubicBezTo>
                      <a:pt x="678" y="569"/>
                      <a:pt x="678" y="655"/>
                      <a:pt x="715" y="680"/>
                    </a:cubicBezTo>
                    <a:cubicBezTo>
                      <a:pt x="718" y="683"/>
                      <a:pt x="721" y="685"/>
                      <a:pt x="725" y="685"/>
                    </a:cubicBezTo>
                    <a:cubicBezTo>
                      <a:pt x="749" y="685"/>
                      <a:pt x="778" y="619"/>
                      <a:pt x="789" y="545"/>
                    </a:cubicBezTo>
                    <a:cubicBezTo>
                      <a:pt x="798" y="489"/>
                      <a:pt x="890" y="482"/>
                      <a:pt x="951" y="482"/>
                    </a:cubicBezTo>
                    <a:cubicBezTo>
                      <a:pt x="972" y="482"/>
                      <a:pt x="989" y="483"/>
                      <a:pt x="998" y="483"/>
                    </a:cubicBezTo>
                    <a:cubicBezTo>
                      <a:pt x="1047" y="483"/>
                      <a:pt x="1097" y="508"/>
                      <a:pt x="1158" y="520"/>
                    </a:cubicBezTo>
                    <a:cubicBezTo>
                      <a:pt x="1195" y="520"/>
                      <a:pt x="1228" y="507"/>
                      <a:pt x="1261" y="507"/>
                    </a:cubicBezTo>
                    <a:cubicBezTo>
                      <a:pt x="1283" y="507"/>
                      <a:pt x="1306" y="512"/>
                      <a:pt x="1331" y="532"/>
                    </a:cubicBezTo>
                    <a:cubicBezTo>
                      <a:pt x="1348" y="546"/>
                      <a:pt x="1360" y="552"/>
                      <a:pt x="1369" y="552"/>
                    </a:cubicBezTo>
                    <a:cubicBezTo>
                      <a:pt x="1391" y="552"/>
                      <a:pt x="1398" y="515"/>
                      <a:pt x="1442" y="471"/>
                    </a:cubicBezTo>
                    <a:cubicBezTo>
                      <a:pt x="1503" y="409"/>
                      <a:pt x="1392" y="360"/>
                      <a:pt x="1306" y="347"/>
                    </a:cubicBezTo>
                    <a:cubicBezTo>
                      <a:pt x="1208" y="323"/>
                      <a:pt x="1121" y="212"/>
                      <a:pt x="1035" y="138"/>
                    </a:cubicBezTo>
                    <a:cubicBezTo>
                      <a:pt x="961" y="76"/>
                      <a:pt x="863" y="27"/>
                      <a:pt x="764" y="27"/>
                    </a:cubicBezTo>
                    <a:cubicBezTo>
                      <a:pt x="721" y="27"/>
                      <a:pt x="690" y="24"/>
                      <a:pt x="673" y="24"/>
                    </a:cubicBezTo>
                    <a:cubicBezTo>
                      <a:pt x="656" y="24"/>
                      <a:pt x="653" y="27"/>
                      <a:pt x="665" y="39"/>
                    </a:cubicBezTo>
                    <a:cubicBezTo>
                      <a:pt x="690" y="64"/>
                      <a:pt x="715" y="89"/>
                      <a:pt x="678" y="113"/>
                    </a:cubicBezTo>
                    <a:lnTo>
                      <a:pt x="628" y="113"/>
                    </a:lnTo>
                    <a:cubicBezTo>
                      <a:pt x="567" y="89"/>
                      <a:pt x="493" y="64"/>
                      <a:pt x="444" y="27"/>
                    </a:cubicBezTo>
                    <a:cubicBezTo>
                      <a:pt x="420" y="8"/>
                      <a:pt x="395" y="0"/>
                      <a:pt x="37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6999;p54"/>
              <p:cNvSpPr/>
              <p:nvPr/>
            </p:nvSpPr>
            <p:spPr>
              <a:xfrm>
                <a:off x="4240150" y="5092650"/>
                <a:ext cx="23000" cy="13675"/>
              </a:xfrm>
              <a:custGeom>
                <a:avLst/>
                <a:gdLst/>
                <a:ahLst/>
                <a:cxnLst/>
                <a:rect l="l" t="t" r="r" b="b"/>
                <a:pathLst>
                  <a:path w="920" h="547" extrusionOk="0">
                    <a:moveTo>
                      <a:pt x="808" y="1"/>
                    </a:moveTo>
                    <a:cubicBezTo>
                      <a:pt x="796" y="1"/>
                      <a:pt x="786" y="2"/>
                      <a:pt x="777" y="4"/>
                    </a:cubicBezTo>
                    <a:cubicBezTo>
                      <a:pt x="690" y="17"/>
                      <a:pt x="616" y="17"/>
                      <a:pt x="542" y="17"/>
                    </a:cubicBezTo>
                    <a:cubicBezTo>
                      <a:pt x="469" y="29"/>
                      <a:pt x="407" y="66"/>
                      <a:pt x="370" y="127"/>
                    </a:cubicBezTo>
                    <a:lnTo>
                      <a:pt x="345" y="152"/>
                    </a:lnTo>
                    <a:cubicBezTo>
                      <a:pt x="308" y="177"/>
                      <a:pt x="271" y="201"/>
                      <a:pt x="234" y="226"/>
                    </a:cubicBezTo>
                    <a:cubicBezTo>
                      <a:pt x="197" y="263"/>
                      <a:pt x="50" y="325"/>
                      <a:pt x="37" y="374"/>
                    </a:cubicBezTo>
                    <a:cubicBezTo>
                      <a:pt x="13" y="411"/>
                      <a:pt x="0" y="546"/>
                      <a:pt x="37" y="546"/>
                    </a:cubicBezTo>
                    <a:cubicBezTo>
                      <a:pt x="87" y="534"/>
                      <a:pt x="160" y="509"/>
                      <a:pt x="197" y="509"/>
                    </a:cubicBezTo>
                    <a:cubicBezTo>
                      <a:pt x="234" y="509"/>
                      <a:pt x="321" y="362"/>
                      <a:pt x="382" y="325"/>
                    </a:cubicBezTo>
                    <a:cubicBezTo>
                      <a:pt x="395" y="312"/>
                      <a:pt x="407" y="300"/>
                      <a:pt x="419" y="288"/>
                    </a:cubicBezTo>
                    <a:cubicBezTo>
                      <a:pt x="505" y="238"/>
                      <a:pt x="653" y="164"/>
                      <a:pt x="715" y="152"/>
                    </a:cubicBezTo>
                    <a:cubicBezTo>
                      <a:pt x="777" y="115"/>
                      <a:pt x="838" y="78"/>
                      <a:pt x="900" y="41"/>
                    </a:cubicBezTo>
                    <a:cubicBezTo>
                      <a:pt x="920" y="21"/>
                      <a:pt x="858" y="1"/>
                      <a:pt x="8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7000;p54"/>
              <p:cNvSpPr/>
              <p:nvPr/>
            </p:nvSpPr>
            <p:spPr>
              <a:xfrm>
                <a:off x="4289750" y="5044975"/>
                <a:ext cx="113975" cy="64475"/>
              </a:xfrm>
              <a:custGeom>
                <a:avLst/>
                <a:gdLst/>
                <a:ahLst/>
                <a:cxnLst/>
                <a:rect l="l" t="t" r="r" b="b"/>
                <a:pathLst>
                  <a:path w="4559" h="2579" extrusionOk="0">
                    <a:moveTo>
                      <a:pt x="1425" y="0"/>
                    </a:moveTo>
                    <a:cubicBezTo>
                      <a:pt x="1360" y="0"/>
                      <a:pt x="1317" y="65"/>
                      <a:pt x="1306" y="88"/>
                    </a:cubicBezTo>
                    <a:cubicBezTo>
                      <a:pt x="1294" y="125"/>
                      <a:pt x="1318" y="174"/>
                      <a:pt x="1269" y="186"/>
                    </a:cubicBezTo>
                    <a:cubicBezTo>
                      <a:pt x="1220" y="186"/>
                      <a:pt x="1134" y="186"/>
                      <a:pt x="1097" y="223"/>
                    </a:cubicBezTo>
                    <a:cubicBezTo>
                      <a:pt x="1060" y="271"/>
                      <a:pt x="954" y="532"/>
                      <a:pt x="845" y="532"/>
                    </a:cubicBezTo>
                    <a:cubicBezTo>
                      <a:pt x="843" y="532"/>
                      <a:pt x="840" y="532"/>
                      <a:pt x="838" y="531"/>
                    </a:cubicBezTo>
                    <a:cubicBezTo>
                      <a:pt x="776" y="531"/>
                      <a:pt x="702" y="519"/>
                      <a:pt x="690" y="470"/>
                    </a:cubicBezTo>
                    <a:cubicBezTo>
                      <a:pt x="690" y="408"/>
                      <a:pt x="665" y="346"/>
                      <a:pt x="616" y="297"/>
                    </a:cubicBezTo>
                    <a:cubicBezTo>
                      <a:pt x="586" y="257"/>
                      <a:pt x="572" y="201"/>
                      <a:pt x="555" y="201"/>
                    </a:cubicBezTo>
                    <a:cubicBezTo>
                      <a:pt x="551" y="201"/>
                      <a:pt x="547" y="204"/>
                      <a:pt x="542" y="211"/>
                    </a:cubicBezTo>
                    <a:cubicBezTo>
                      <a:pt x="520" y="245"/>
                      <a:pt x="487" y="299"/>
                      <a:pt x="453" y="299"/>
                    </a:cubicBezTo>
                    <a:cubicBezTo>
                      <a:pt x="450" y="299"/>
                      <a:pt x="447" y="298"/>
                      <a:pt x="444" y="297"/>
                    </a:cubicBezTo>
                    <a:cubicBezTo>
                      <a:pt x="422" y="287"/>
                      <a:pt x="365" y="258"/>
                      <a:pt x="333" y="258"/>
                    </a:cubicBezTo>
                    <a:cubicBezTo>
                      <a:pt x="328" y="258"/>
                      <a:pt x="324" y="258"/>
                      <a:pt x="320" y="260"/>
                    </a:cubicBezTo>
                    <a:cubicBezTo>
                      <a:pt x="283" y="285"/>
                      <a:pt x="222" y="371"/>
                      <a:pt x="160" y="371"/>
                    </a:cubicBezTo>
                    <a:cubicBezTo>
                      <a:pt x="107" y="371"/>
                      <a:pt x="82" y="344"/>
                      <a:pt x="68" y="344"/>
                    </a:cubicBezTo>
                    <a:cubicBezTo>
                      <a:pt x="65" y="344"/>
                      <a:pt x="63" y="345"/>
                      <a:pt x="62" y="346"/>
                    </a:cubicBezTo>
                    <a:cubicBezTo>
                      <a:pt x="49" y="371"/>
                      <a:pt x="0" y="408"/>
                      <a:pt x="62" y="408"/>
                    </a:cubicBezTo>
                    <a:cubicBezTo>
                      <a:pt x="123" y="420"/>
                      <a:pt x="173" y="457"/>
                      <a:pt x="197" y="519"/>
                    </a:cubicBezTo>
                    <a:cubicBezTo>
                      <a:pt x="210" y="556"/>
                      <a:pt x="185" y="654"/>
                      <a:pt x="222" y="679"/>
                    </a:cubicBezTo>
                    <a:cubicBezTo>
                      <a:pt x="271" y="716"/>
                      <a:pt x="320" y="741"/>
                      <a:pt x="370" y="765"/>
                    </a:cubicBezTo>
                    <a:cubicBezTo>
                      <a:pt x="394" y="765"/>
                      <a:pt x="357" y="753"/>
                      <a:pt x="357" y="704"/>
                    </a:cubicBezTo>
                    <a:cubicBezTo>
                      <a:pt x="357" y="642"/>
                      <a:pt x="370" y="581"/>
                      <a:pt x="394" y="531"/>
                    </a:cubicBezTo>
                    <a:cubicBezTo>
                      <a:pt x="424" y="482"/>
                      <a:pt x="468" y="418"/>
                      <a:pt x="473" y="418"/>
                    </a:cubicBezTo>
                    <a:lnTo>
                      <a:pt x="473" y="418"/>
                    </a:lnTo>
                    <a:cubicBezTo>
                      <a:pt x="475" y="418"/>
                      <a:pt x="473" y="422"/>
                      <a:pt x="468" y="433"/>
                    </a:cubicBezTo>
                    <a:cubicBezTo>
                      <a:pt x="444" y="470"/>
                      <a:pt x="382" y="544"/>
                      <a:pt x="431" y="593"/>
                    </a:cubicBezTo>
                    <a:cubicBezTo>
                      <a:pt x="485" y="636"/>
                      <a:pt x="597" y="708"/>
                      <a:pt x="656" y="708"/>
                    </a:cubicBezTo>
                    <a:cubicBezTo>
                      <a:pt x="665" y="708"/>
                      <a:pt x="672" y="707"/>
                      <a:pt x="678" y="704"/>
                    </a:cubicBezTo>
                    <a:cubicBezTo>
                      <a:pt x="698" y="694"/>
                      <a:pt x="712" y="679"/>
                      <a:pt x="720" y="670"/>
                    </a:cubicBezTo>
                    <a:lnTo>
                      <a:pt x="720" y="670"/>
                    </a:lnTo>
                    <a:cubicBezTo>
                      <a:pt x="718" y="672"/>
                      <a:pt x="717" y="675"/>
                      <a:pt x="715" y="679"/>
                    </a:cubicBezTo>
                    <a:cubicBezTo>
                      <a:pt x="702" y="728"/>
                      <a:pt x="678" y="741"/>
                      <a:pt x="752" y="778"/>
                    </a:cubicBezTo>
                    <a:cubicBezTo>
                      <a:pt x="826" y="815"/>
                      <a:pt x="936" y="802"/>
                      <a:pt x="1072" y="901"/>
                    </a:cubicBezTo>
                    <a:cubicBezTo>
                      <a:pt x="1195" y="999"/>
                      <a:pt x="1405" y="1061"/>
                      <a:pt x="1466" y="1123"/>
                    </a:cubicBezTo>
                    <a:cubicBezTo>
                      <a:pt x="1540" y="1197"/>
                      <a:pt x="1528" y="1160"/>
                      <a:pt x="1553" y="1234"/>
                    </a:cubicBezTo>
                    <a:cubicBezTo>
                      <a:pt x="1565" y="1307"/>
                      <a:pt x="1589" y="1357"/>
                      <a:pt x="1626" y="1406"/>
                    </a:cubicBezTo>
                    <a:cubicBezTo>
                      <a:pt x="1676" y="1455"/>
                      <a:pt x="1799" y="1492"/>
                      <a:pt x="1737" y="1505"/>
                    </a:cubicBezTo>
                    <a:cubicBezTo>
                      <a:pt x="1663" y="1517"/>
                      <a:pt x="1614" y="1554"/>
                      <a:pt x="1676" y="1554"/>
                    </a:cubicBezTo>
                    <a:cubicBezTo>
                      <a:pt x="1737" y="1554"/>
                      <a:pt x="1762" y="1579"/>
                      <a:pt x="1725" y="1579"/>
                    </a:cubicBezTo>
                    <a:cubicBezTo>
                      <a:pt x="1676" y="1579"/>
                      <a:pt x="1688" y="1640"/>
                      <a:pt x="1663" y="1652"/>
                    </a:cubicBezTo>
                    <a:cubicBezTo>
                      <a:pt x="1639" y="1677"/>
                      <a:pt x="1602" y="1677"/>
                      <a:pt x="1577" y="1677"/>
                    </a:cubicBezTo>
                    <a:cubicBezTo>
                      <a:pt x="1528" y="1677"/>
                      <a:pt x="1540" y="1714"/>
                      <a:pt x="1491" y="1751"/>
                    </a:cubicBezTo>
                    <a:cubicBezTo>
                      <a:pt x="1442" y="1788"/>
                      <a:pt x="1368" y="1899"/>
                      <a:pt x="1417" y="1899"/>
                    </a:cubicBezTo>
                    <a:cubicBezTo>
                      <a:pt x="1439" y="1906"/>
                      <a:pt x="1517" y="1918"/>
                      <a:pt x="1576" y="1918"/>
                    </a:cubicBezTo>
                    <a:cubicBezTo>
                      <a:pt x="1615" y="1918"/>
                      <a:pt x="1646" y="1913"/>
                      <a:pt x="1651" y="1899"/>
                    </a:cubicBezTo>
                    <a:cubicBezTo>
                      <a:pt x="1663" y="1874"/>
                      <a:pt x="1676" y="1751"/>
                      <a:pt x="1676" y="1726"/>
                    </a:cubicBezTo>
                    <a:cubicBezTo>
                      <a:pt x="1676" y="1719"/>
                      <a:pt x="1704" y="1701"/>
                      <a:pt x="1720" y="1701"/>
                    </a:cubicBezTo>
                    <a:cubicBezTo>
                      <a:pt x="1730" y="1701"/>
                      <a:pt x="1734" y="1708"/>
                      <a:pt x="1725" y="1726"/>
                    </a:cubicBezTo>
                    <a:cubicBezTo>
                      <a:pt x="1700" y="1776"/>
                      <a:pt x="1663" y="1813"/>
                      <a:pt x="1700" y="1837"/>
                    </a:cubicBezTo>
                    <a:cubicBezTo>
                      <a:pt x="1728" y="1856"/>
                      <a:pt x="1810" y="1888"/>
                      <a:pt x="1865" y="1888"/>
                    </a:cubicBezTo>
                    <a:cubicBezTo>
                      <a:pt x="1884" y="1888"/>
                      <a:pt x="1900" y="1884"/>
                      <a:pt x="1910" y="1874"/>
                    </a:cubicBezTo>
                    <a:cubicBezTo>
                      <a:pt x="1938" y="1846"/>
                      <a:pt x="1945" y="1796"/>
                      <a:pt x="1952" y="1796"/>
                    </a:cubicBezTo>
                    <a:cubicBezTo>
                      <a:pt x="1954" y="1796"/>
                      <a:pt x="1956" y="1801"/>
                      <a:pt x="1959" y="1813"/>
                    </a:cubicBezTo>
                    <a:cubicBezTo>
                      <a:pt x="1959" y="1862"/>
                      <a:pt x="1885" y="1837"/>
                      <a:pt x="1984" y="1948"/>
                    </a:cubicBezTo>
                    <a:cubicBezTo>
                      <a:pt x="2045" y="2010"/>
                      <a:pt x="2107" y="2071"/>
                      <a:pt x="2181" y="2133"/>
                    </a:cubicBezTo>
                    <a:lnTo>
                      <a:pt x="2193" y="2133"/>
                    </a:lnTo>
                    <a:cubicBezTo>
                      <a:pt x="2279" y="2158"/>
                      <a:pt x="2378" y="2170"/>
                      <a:pt x="2477" y="2170"/>
                    </a:cubicBezTo>
                    <a:cubicBezTo>
                      <a:pt x="2575" y="2158"/>
                      <a:pt x="2674" y="2108"/>
                      <a:pt x="2748" y="2047"/>
                    </a:cubicBezTo>
                    <a:cubicBezTo>
                      <a:pt x="2772" y="2022"/>
                      <a:pt x="2686" y="2010"/>
                      <a:pt x="2624" y="1961"/>
                    </a:cubicBezTo>
                    <a:cubicBezTo>
                      <a:pt x="2581" y="1932"/>
                      <a:pt x="2546" y="1898"/>
                      <a:pt x="2562" y="1898"/>
                    </a:cubicBezTo>
                    <a:cubicBezTo>
                      <a:pt x="2573" y="1898"/>
                      <a:pt x="2610" y="1915"/>
                      <a:pt x="2686" y="1961"/>
                    </a:cubicBezTo>
                    <a:cubicBezTo>
                      <a:pt x="2730" y="1989"/>
                      <a:pt x="2758" y="1999"/>
                      <a:pt x="2775" y="1999"/>
                    </a:cubicBezTo>
                    <a:cubicBezTo>
                      <a:pt x="2825" y="1999"/>
                      <a:pt x="2782" y="1908"/>
                      <a:pt x="2772" y="1899"/>
                    </a:cubicBezTo>
                    <a:cubicBezTo>
                      <a:pt x="2762" y="1878"/>
                      <a:pt x="2742" y="1793"/>
                      <a:pt x="2752" y="1793"/>
                    </a:cubicBezTo>
                    <a:cubicBezTo>
                      <a:pt x="2754" y="1793"/>
                      <a:pt x="2757" y="1795"/>
                      <a:pt x="2760" y="1800"/>
                    </a:cubicBezTo>
                    <a:cubicBezTo>
                      <a:pt x="2788" y="1819"/>
                      <a:pt x="2831" y="1845"/>
                      <a:pt x="2855" y="1845"/>
                    </a:cubicBezTo>
                    <a:cubicBezTo>
                      <a:pt x="2863" y="1845"/>
                      <a:pt x="2868" y="1843"/>
                      <a:pt x="2871" y="1837"/>
                    </a:cubicBezTo>
                    <a:cubicBezTo>
                      <a:pt x="2871" y="1815"/>
                      <a:pt x="2842" y="1735"/>
                      <a:pt x="2861" y="1735"/>
                    </a:cubicBezTo>
                    <a:cubicBezTo>
                      <a:pt x="2864" y="1735"/>
                      <a:pt x="2867" y="1736"/>
                      <a:pt x="2871" y="1739"/>
                    </a:cubicBezTo>
                    <a:cubicBezTo>
                      <a:pt x="2882" y="1746"/>
                      <a:pt x="2895" y="1749"/>
                      <a:pt x="2909" y="1749"/>
                    </a:cubicBezTo>
                    <a:cubicBezTo>
                      <a:pt x="2942" y="1749"/>
                      <a:pt x="2980" y="1732"/>
                      <a:pt x="3006" y="1714"/>
                    </a:cubicBezTo>
                    <a:cubicBezTo>
                      <a:pt x="3013" y="1712"/>
                      <a:pt x="3018" y="1711"/>
                      <a:pt x="3022" y="1711"/>
                    </a:cubicBezTo>
                    <a:cubicBezTo>
                      <a:pt x="3046" y="1711"/>
                      <a:pt x="3060" y="1737"/>
                      <a:pt x="3142" y="1788"/>
                    </a:cubicBezTo>
                    <a:cubicBezTo>
                      <a:pt x="3210" y="1826"/>
                      <a:pt x="3273" y="1840"/>
                      <a:pt x="3315" y="1840"/>
                    </a:cubicBezTo>
                    <a:cubicBezTo>
                      <a:pt x="3341" y="1840"/>
                      <a:pt x="3359" y="1835"/>
                      <a:pt x="3364" y="1825"/>
                    </a:cubicBezTo>
                    <a:cubicBezTo>
                      <a:pt x="3364" y="1820"/>
                      <a:pt x="3364" y="1818"/>
                      <a:pt x="3364" y="1818"/>
                    </a:cubicBezTo>
                    <a:cubicBezTo>
                      <a:pt x="3365" y="1818"/>
                      <a:pt x="3371" y="1857"/>
                      <a:pt x="3401" y="1887"/>
                    </a:cubicBezTo>
                    <a:cubicBezTo>
                      <a:pt x="3450" y="1936"/>
                      <a:pt x="3487" y="1985"/>
                      <a:pt x="3524" y="2047"/>
                    </a:cubicBezTo>
                    <a:cubicBezTo>
                      <a:pt x="3561" y="2084"/>
                      <a:pt x="3586" y="2133"/>
                      <a:pt x="3610" y="2182"/>
                    </a:cubicBezTo>
                    <a:cubicBezTo>
                      <a:pt x="3647" y="2244"/>
                      <a:pt x="3758" y="2441"/>
                      <a:pt x="3844" y="2441"/>
                    </a:cubicBezTo>
                    <a:cubicBezTo>
                      <a:pt x="3869" y="2438"/>
                      <a:pt x="3894" y="2436"/>
                      <a:pt x="3920" y="2436"/>
                    </a:cubicBezTo>
                    <a:cubicBezTo>
                      <a:pt x="3998" y="2436"/>
                      <a:pt x="4078" y="2450"/>
                      <a:pt x="4152" y="2478"/>
                    </a:cubicBezTo>
                    <a:cubicBezTo>
                      <a:pt x="4253" y="2523"/>
                      <a:pt x="4334" y="2578"/>
                      <a:pt x="4385" y="2578"/>
                    </a:cubicBezTo>
                    <a:cubicBezTo>
                      <a:pt x="4390" y="2578"/>
                      <a:pt x="4394" y="2578"/>
                      <a:pt x="4399" y="2577"/>
                    </a:cubicBezTo>
                    <a:cubicBezTo>
                      <a:pt x="4448" y="2564"/>
                      <a:pt x="4423" y="2527"/>
                      <a:pt x="4460" y="2515"/>
                    </a:cubicBezTo>
                    <a:cubicBezTo>
                      <a:pt x="4485" y="2515"/>
                      <a:pt x="4559" y="2503"/>
                      <a:pt x="4510" y="2490"/>
                    </a:cubicBezTo>
                    <a:cubicBezTo>
                      <a:pt x="4460" y="2466"/>
                      <a:pt x="4288" y="2392"/>
                      <a:pt x="4276" y="2342"/>
                    </a:cubicBezTo>
                    <a:cubicBezTo>
                      <a:pt x="4276" y="2318"/>
                      <a:pt x="4316" y="2315"/>
                      <a:pt x="4345" y="2315"/>
                    </a:cubicBezTo>
                    <a:cubicBezTo>
                      <a:pt x="4355" y="2315"/>
                      <a:pt x="4363" y="2315"/>
                      <a:pt x="4369" y="2315"/>
                    </a:cubicBezTo>
                    <a:cubicBezTo>
                      <a:pt x="4380" y="2315"/>
                      <a:pt x="4378" y="2314"/>
                      <a:pt x="4349" y="2306"/>
                    </a:cubicBezTo>
                    <a:cubicBezTo>
                      <a:pt x="4313" y="2293"/>
                      <a:pt x="4263" y="2281"/>
                      <a:pt x="4226" y="2281"/>
                    </a:cubicBezTo>
                    <a:cubicBezTo>
                      <a:pt x="4165" y="2269"/>
                      <a:pt x="4128" y="2256"/>
                      <a:pt x="4128" y="2207"/>
                    </a:cubicBezTo>
                    <a:cubicBezTo>
                      <a:pt x="4128" y="2158"/>
                      <a:pt x="4140" y="2133"/>
                      <a:pt x="4078" y="2133"/>
                    </a:cubicBezTo>
                    <a:cubicBezTo>
                      <a:pt x="4017" y="2133"/>
                      <a:pt x="3918" y="2022"/>
                      <a:pt x="3918" y="1985"/>
                    </a:cubicBezTo>
                    <a:cubicBezTo>
                      <a:pt x="3918" y="1948"/>
                      <a:pt x="3943" y="1924"/>
                      <a:pt x="3894" y="1887"/>
                    </a:cubicBezTo>
                    <a:cubicBezTo>
                      <a:pt x="3795" y="1788"/>
                      <a:pt x="3709" y="1689"/>
                      <a:pt x="3635" y="1591"/>
                    </a:cubicBezTo>
                    <a:cubicBezTo>
                      <a:pt x="3573" y="1505"/>
                      <a:pt x="3512" y="1517"/>
                      <a:pt x="3573" y="1505"/>
                    </a:cubicBezTo>
                    <a:cubicBezTo>
                      <a:pt x="3581" y="1503"/>
                      <a:pt x="3592" y="1502"/>
                      <a:pt x="3605" y="1502"/>
                    </a:cubicBezTo>
                    <a:cubicBezTo>
                      <a:pt x="3640" y="1502"/>
                      <a:pt x="3689" y="1506"/>
                      <a:pt x="3733" y="1506"/>
                    </a:cubicBezTo>
                    <a:cubicBezTo>
                      <a:pt x="3805" y="1506"/>
                      <a:pt x="3865" y="1496"/>
                      <a:pt x="3832" y="1443"/>
                    </a:cubicBezTo>
                    <a:cubicBezTo>
                      <a:pt x="3758" y="1344"/>
                      <a:pt x="3795" y="1332"/>
                      <a:pt x="3746" y="1295"/>
                    </a:cubicBezTo>
                    <a:cubicBezTo>
                      <a:pt x="3731" y="1289"/>
                      <a:pt x="3720" y="1288"/>
                      <a:pt x="3711" y="1288"/>
                    </a:cubicBezTo>
                    <a:cubicBezTo>
                      <a:pt x="3697" y="1288"/>
                      <a:pt x="3688" y="1291"/>
                      <a:pt x="3676" y="1291"/>
                    </a:cubicBezTo>
                    <a:cubicBezTo>
                      <a:pt x="3661" y="1291"/>
                      <a:pt x="3642" y="1285"/>
                      <a:pt x="3610" y="1258"/>
                    </a:cubicBezTo>
                    <a:lnTo>
                      <a:pt x="3413" y="1110"/>
                    </a:lnTo>
                    <a:cubicBezTo>
                      <a:pt x="3351" y="1061"/>
                      <a:pt x="3327" y="950"/>
                      <a:pt x="3278" y="889"/>
                    </a:cubicBezTo>
                    <a:cubicBezTo>
                      <a:pt x="3216" y="815"/>
                      <a:pt x="3142" y="753"/>
                      <a:pt x="3068" y="704"/>
                    </a:cubicBezTo>
                    <a:cubicBezTo>
                      <a:pt x="3006" y="654"/>
                      <a:pt x="2945" y="679"/>
                      <a:pt x="2883" y="630"/>
                    </a:cubicBezTo>
                    <a:cubicBezTo>
                      <a:pt x="2822" y="581"/>
                      <a:pt x="2772" y="507"/>
                      <a:pt x="2735" y="507"/>
                    </a:cubicBezTo>
                    <a:cubicBezTo>
                      <a:pt x="2600" y="482"/>
                      <a:pt x="2477" y="433"/>
                      <a:pt x="2366" y="371"/>
                    </a:cubicBezTo>
                    <a:cubicBezTo>
                      <a:pt x="2316" y="346"/>
                      <a:pt x="2267" y="322"/>
                      <a:pt x="2206" y="309"/>
                    </a:cubicBezTo>
                    <a:cubicBezTo>
                      <a:pt x="2156" y="297"/>
                      <a:pt x="2107" y="285"/>
                      <a:pt x="2058" y="272"/>
                    </a:cubicBezTo>
                    <a:cubicBezTo>
                      <a:pt x="1971" y="260"/>
                      <a:pt x="1885" y="236"/>
                      <a:pt x="1811" y="199"/>
                    </a:cubicBezTo>
                    <a:cubicBezTo>
                      <a:pt x="1700" y="149"/>
                      <a:pt x="1503" y="14"/>
                      <a:pt x="1442" y="1"/>
                    </a:cubicBezTo>
                    <a:cubicBezTo>
                      <a:pt x="1436" y="0"/>
                      <a:pt x="1431" y="0"/>
                      <a:pt x="142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7001;p54"/>
              <p:cNvSpPr/>
              <p:nvPr/>
            </p:nvSpPr>
            <p:spPr>
              <a:xfrm>
                <a:off x="4153575" y="4985025"/>
                <a:ext cx="61950" cy="77900"/>
              </a:xfrm>
              <a:custGeom>
                <a:avLst/>
                <a:gdLst/>
                <a:ahLst/>
                <a:cxnLst/>
                <a:rect l="l" t="t" r="r" b="b"/>
                <a:pathLst>
                  <a:path w="2478" h="3116" extrusionOk="0">
                    <a:moveTo>
                      <a:pt x="1847" y="0"/>
                    </a:moveTo>
                    <a:cubicBezTo>
                      <a:pt x="1843" y="0"/>
                      <a:pt x="1836" y="6"/>
                      <a:pt x="1825" y="21"/>
                    </a:cubicBezTo>
                    <a:cubicBezTo>
                      <a:pt x="1775" y="71"/>
                      <a:pt x="1640" y="280"/>
                      <a:pt x="1615" y="317"/>
                    </a:cubicBezTo>
                    <a:cubicBezTo>
                      <a:pt x="1578" y="354"/>
                      <a:pt x="1492" y="453"/>
                      <a:pt x="1517" y="490"/>
                    </a:cubicBezTo>
                    <a:cubicBezTo>
                      <a:pt x="1529" y="527"/>
                      <a:pt x="1566" y="539"/>
                      <a:pt x="1504" y="551"/>
                    </a:cubicBezTo>
                    <a:cubicBezTo>
                      <a:pt x="1430" y="564"/>
                      <a:pt x="1356" y="588"/>
                      <a:pt x="1295" y="613"/>
                    </a:cubicBezTo>
                    <a:cubicBezTo>
                      <a:pt x="1282" y="625"/>
                      <a:pt x="1258" y="650"/>
                      <a:pt x="1233" y="662"/>
                    </a:cubicBezTo>
                    <a:lnTo>
                      <a:pt x="1147" y="761"/>
                    </a:lnTo>
                    <a:cubicBezTo>
                      <a:pt x="1073" y="872"/>
                      <a:pt x="999" y="970"/>
                      <a:pt x="900" y="1056"/>
                    </a:cubicBezTo>
                    <a:cubicBezTo>
                      <a:pt x="790" y="1081"/>
                      <a:pt x="679" y="1130"/>
                      <a:pt x="580" y="1192"/>
                    </a:cubicBezTo>
                    <a:cubicBezTo>
                      <a:pt x="543" y="1241"/>
                      <a:pt x="457" y="1451"/>
                      <a:pt x="494" y="1475"/>
                    </a:cubicBezTo>
                    <a:cubicBezTo>
                      <a:pt x="527" y="1497"/>
                      <a:pt x="570" y="1539"/>
                      <a:pt x="543" y="1539"/>
                    </a:cubicBezTo>
                    <a:cubicBezTo>
                      <a:pt x="540" y="1539"/>
                      <a:pt x="536" y="1538"/>
                      <a:pt x="531" y="1537"/>
                    </a:cubicBezTo>
                    <a:cubicBezTo>
                      <a:pt x="469" y="1525"/>
                      <a:pt x="395" y="1512"/>
                      <a:pt x="334" y="1475"/>
                    </a:cubicBezTo>
                    <a:cubicBezTo>
                      <a:pt x="297" y="1451"/>
                      <a:pt x="247" y="1426"/>
                      <a:pt x="210" y="1401"/>
                    </a:cubicBezTo>
                    <a:cubicBezTo>
                      <a:pt x="186" y="1389"/>
                      <a:pt x="173" y="1377"/>
                      <a:pt x="149" y="1377"/>
                    </a:cubicBezTo>
                    <a:cubicBezTo>
                      <a:pt x="137" y="1389"/>
                      <a:pt x="112" y="1401"/>
                      <a:pt x="124" y="1426"/>
                    </a:cubicBezTo>
                    <a:cubicBezTo>
                      <a:pt x="63" y="1537"/>
                      <a:pt x="26" y="1648"/>
                      <a:pt x="1" y="1771"/>
                    </a:cubicBezTo>
                    <a:cubicBezTo>
                      <a:pt x="1" y="1870"/>
                      <a:pt x="75" y="1931"/>
                      <a:pt x="75" y="2017"/>
                    </a:cubicBezTo>
                    <a:cubicBezTo>
                      <a:pt x="75" y="2104"/>
                      <a:pt x="87" y="2104"/>
                      <a:pt x="149" y="2190"/>
                    </a:cubicBezTo>
                    <a:cubicBezTo>
                      <a:pt x="210" y="2289"/>
                      <a:pt x="247" y="2399"/>
                      <a:pt x="247" y="2510"/>
                    </a:cubicBezTo>
                    <a:cubicBezTo>
                      <a:pt x="247" y="2584"/>
                      <a:pt x="284" y="2658"/>
                      <a:pt x="346" y="2707"/>
                    </a:cubicBezTo>
                    <a:cubicBezTo>
                      <a:pt x="420" y="2769"/>
                      <a:pt x="506" y="2794"/>
                      <a:pt x="592" y="2806"/>
                    </a:cubicBezTo>
                    <a:cubicBezTo>
                      <a:pt x="635" y="2806"/>
                      <a:pt x="661" y="2798"/>
                      <a:pt x="675" y="2798"/>
                    </a:cubicBezTo>
                    <a:cubicBezTo>
                      <a:pt x="686" y="2798"/>
                      <a:pt x="691" y="2802"/>
                      <a:pt x="691" y="2818"/>
                    </a:cubicBezTo>
                    <a:cubicBezTo>
                      <a:pt x="691" y="2868"/>
                      <a:pt x="642" y="2917"/>
                      <a:pt x="716" y="2917"/>
                    </a:cubicBezTo>
                    <a:cubicBezTo>
                      <a:pt x="763" y="2917"/>
                      <a:pt x="810" y="2928"/>
                      <a:pt x="849" y="2928"/>
                    </a:cubicBezTo>
                    <a:cubicBezTo>
                      <a:pt x="881" y="2928"/>
                      <a:pt x="908" y="2920"/>
                      <a:pt x="925" y="2892"/>
                    </a:cubicBezTo>
                    <a:cubicBezTo>
                      <a:pt x="953" y="2846"/>
                      <a:pt x="939" y="2800"/>
                      <a:pt x="956" y="2800"/>
                    </a:cubicBezTo>
                    <a:cubicBezTo>
                      <a:pt x="962" y="2800"/>
                      <a:pt x="971" y="2806"/>
                      <a:pt x="987" y="2818"/>
                    </a:cubicBezTo>
                    <a:cubicBezTo>
                      <a:pt x="1036" y="2868"/>
                      <a:pt x="1098" y="2905"/>
                      <a:pt x="1159" y="2905"/>
                    </a:cubicBezTo>
                    <a:cubicBezTo>
                      <a:pt x="1234" y="2905"/>
                      <a:pt x="1274" y="2847"/>
                      <a:pt x="1299" y="2847"/>
                    </a:cubicBezTo>
                    <a:cubicBezTo>
                      <a:pt x="1307" y="2847"/>
                      <a:pt x="1314" y="2853"/>
                      <a:pt x="1319" y="2868"/>
                    </a:cubicBezTo>
                    <a:cubicBezTo>
                      <a:pt x="1343" y="2914"/>
                      <a:pt x="1322" y="3116"/>
                      <a:pt x="1362" y="3116"/>
                    </a:cubicBezTo>
                    <a:cubicBezTo>
                      <a:pt x="1364" y="3116"/>
                      <a:pt x="1366" y="3115"/>
                      <a:pt x="1369" y="3114"/>
                    </a:cubicBezTo>
                    <a:cubicBezTo>
                      <a:pt x="1467" y="3052"/>
                      <a:pt x="1566" y="3015"/>
                      <a:pt x="1664" y="2979"/>
                    </a:cubicBezTo>
                    <a:cubicBezTo>
                      <a:pt x="1675" y="2979"/>
                      <a:pt x="1695" y="3072"/>
                      <a:pt x="1708" y="3072"/>
                    </a:cubicBezTo>
                    <a:cubicBezTo>
                      <a:pt x="1710" y="3072"/>
                      <a:pt x="1712" y="3070"/>
                      <a:pt x="1714" y="3065"/>
                    </a:cubicBezTo>
                    <a:cubicBezTo>
                      <a:pt x="1726" y="3040"/>
                      <a:pt x="1775" y="2954"/>
                      <a:pt x="1738" y="2917"/>
                    </a:cubicBezTo>
                    <a:cubicBezTo>
                      <a:pt x="1701" y="2880"/>
                      <a:pt x="1701" y="2818"/>
                      <a:pt x="1726" y="2781"/>
                    </a:cubicBezTo>
                    <a:cubicBezTo>
                      <a:pt x="1751" y="2707"/>
                      <a:pt x="1788" y="2683"/>
                      <a:pt x="1775" y="2621"/>
                    </a:cubicBezTo>
                    <a:cubicBezTo>
                      <a:pt x="1763" y="2560"/>
                      <a:pt x="1726" y="2510"/>
                      <a:pt x="1751" y="2461"/>
                    </a:cubicBezTo>
                    <a:cubicBezTo>
                      <a:pt x="1800" y="2399"/>
                      <a:pt x="1849" y="2338"/>
                      <a:pt x="1911" y="2276"/>
                    </a:cubicBezTo>
                    <a:cubicBezTo>
                      <a:pt x="1972" y="2202"/>
                      <a:pt x="2046" y="2104"/>
                      <a:pt x="2034" y="2042"/>
                    </a:cubicBezTo>
                    <a:cubicBezTo>
                      <a:pt x="2022" y="1980"/>
                      <a:pt x="1948" y="1882"/>
                      <a:pt x="2046" y="1796"/>
                    </a:cubicBezTo>
                    <a:cubicBezTo>
                      <a:pt x="2115" y="1727"/>
                      <a:pt x="2160" y="1690"/>
                      <a:pt x="2194" y="1690"/>
                    </a:cubicBezTo>
                    <a:cubicBezTo>
                      <a:pt x="2203" y="1690"/>
                      <a:pt x="2211" y="1692"/>
                      <a:pt x="2219" y="1697"/>
                    </a:cubicBezTo>
                    <a:cubicBezTo>
                      <a:pt x="2226" y="1704"/>
                      <a:pt x="2242" y="1707"/>
                      <a:pt x="2262" y="1707"/>
                    </a:cubicBezTo>
                    <a:cubicBezTo>
                      <a:pt x="2313" y="1707"/>
                      <a:pt x="2384" y="1687"/>
                      <a:pt x="2367" y="1660"/>
                    </a:cubicBezTo>
                    <a:cubicBezTo>
                      <a:pt x="2293" y="1586"/>
                      <a:pt x="2219" y="1500"/>
                      <a:pt x="2145" y="1401"/>
                    </a:cubicBezTo>
                    <a:cubicBezTo>
                      <a:pt x="2120" y="1340"/>
                      <a:pt x="2145" y="1290"/>
                      <a:pt x="2120" y="1254"/>
                    </a:cubicBezTo>
                    <a:cubicBezTo>
                      <a:pt x="2083" y="1204"/>
                      <a:pt x="1960" y="1007"/>
                      <a:pt x="1997" y="970"/>
                    </a:cubicBezTo>
                    <a:cubicBezTo>
                      <a:pt x="2001" y="965"/>
                      <a:pt x="2006" y="962"/>
                      <a:pt x="2013" y="962"/>
                    </a:cubicBezTo>
                    <a:cubicBezTo>
                      <a:pt x="2038" y="962"/>
                      <a:pt x="2079" y="996"/>
                      <a:pt x="2098" y="996"/>
                    </a:cubicBezTo>
                    <a:cubicBezTo>
                      <a:pt x="2107" y="996"/>
                      <a:pt x="2111" y="989"/>
                      <a:pt x="2108" y="970"/>
                    </a:cubicBezTo>
                    <a:cubicBezTo>
                      <a:pt x="2083" y="884"/>
                      <a:pt x="2009" y="896"/>
                      <a:pt x="2059" y="822"/>
                    </a:cubicBezTo>
                    <a:cubicBezTo>
                      <a:pt x="2071" y="798"/>
                      <a:pt x="2083" y="785"/>
                      <a:pt x="2108" y="773"/>
                    </a:cubicBezTo>
                    <a:cubicBezTo>
                      <a:pt x="2170" y="736"/>
                      <a:pt x="2293" y="724"/>
                      <a:pt x="2256" y="687"/>
                    </a:cubicBezTo>
                    <a:cubicBezTo>
                      <a:pt x="2231" y="650"/>
                      <a:pt x="2182" y="600"/>
                      <a:pt x="2194" y="564"/>
                    </a:cubicBezTo>
                    <a:cubicBezTo>
                      <a:pt x="2194" y="541"/>
                      <a:pt x="2203" y="537"/>
                      <a:pt x="2226" y="537"/>
                    </a:cubicBezTo>
                    <a:cubicBezTo>
                      <a:pt x="2242" y="537"/>
                      <a:pt x="2263" y="539"/>
                      <a:pt x="2293" y="539"/>
                    </a:cubicBezTo>
                    <a:cubicBezTo>
                      <a:pt x="2367" y="539"/>
                      <a:pt x="2478" y="477"/>
                      <a:pt x="2441" y="453"/>
                    </a:cubicBezTo>
                    <a:cubicBezTo>
                      <a:pt x="2397" y="420"/>
                      <a:pt x="2304" y="338"/>
                      <a:pt x="2258" y="338"/>
                    </a:cubicBezTo>
                    <a:cubicBezTo>
                      <a:pt x="2252" y="338"/>
                      <a:pt x="2248" y="339"/>
                      <a:pt x="2243" y="342"/>
                    </a:cubicBezTo>
                    <a:cubicBezTo>
                      <a:pt x="2227" y="350"/>
                      <a:pt x="2199" y="376"/>
                      <a:pt x="2178" y="376"/>
                    </a:cubicBezTo>
                    <a:cubicBezTo>
                      <a:pt x="2169" y="376"/>
                      <a:pt x="2161" y="370"/>
                      <a:pt x="2157" y="354"/>
                    </a:cubicBezTo>
                    <a:cubicBezTo>
                      <a:pt x="2147" y="313"/>
                      <a:pt x="2171" y="289"/>
                      <a:pt x="2151" y="289"/>
                    </a:cubicBezTo>
                    <a:cubicBezTo>
                      <a:pt x="2147" y="289"/>
                      <a:pt x="2141" y="290"/>
                      <a:pt x="2133" y="292"/>
                    </a:cubicBezTo>
                    <a:cubicBezTo>
                      <a:pt x="2108" y="292"/>
                      <a:pt x="2094" y="314"/>
                      <a:pt x="2088" y="314"/>
                    </a:cubicBezTo>
                    <a:cubicBezTo>
                      <a:pt x="2085" y="314"/>
                      <a:pt x="2083" y="309"/>
                      <a:pt x="2083" y="292"/>
                    </a:cubicBezTo>
                    <a:cubicBezTo>
                      <a:pt x="2083" y="231"/>
                      <a:pt x="2083" y="120"/>
                      <a:pt x="2046" y="95"/>
                    </a:cubicBezTo>
                    <a:cubicBezTo>
                      <a:pt x="2018" y="67"/>
                      <a:pt x="1960" y="2"/>
                      <a:pt x="1929" y="2"/>
                    </a:cubicBezTo>
                    <a:cubicBezTo>
                      <a:pt x="1920" y="2"/>
                      <a:pt x="1914" y="7"/>
                      <a:pt x="1911" y="21"/>
                    </a:cubicBezTo>
                    <a:cubicBezTo>
                      <a:pt x="1896" y="51"/>
                      <a:pt x="1876" y="68"/>
                      <a:pt x="1863" y="68"/>
                    </a:cubicBezTo>
                    <a:cubicBezTo>
                      <a:pt x="1855" y="68"/>
                      <a:pt x="1849" y="61"/>
                      <a:pt x="1849" y="46"/>
                    </a:cubicBezTo>
                    <a:cubicBezTo>
                      <a:pt x="1849" y="29"/>
                      <a:pt x="1855" y="0"/>
                      <a:pt x="18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7002;p54"/>
              <p:cNvSpPr/>
              <p:nvPr/>
            </p:nvSpPr>
            <p:spPr>
              <a:xfrm>
                <a:off x="3414925" y="4335800"/>
                <a:ext cx="1184100" cy="947650"/>
              </a:xfrm>
              <a:custGeom>
                <a:avLst/>
                <a:gdLst/>
                <a:ahLst/>
                <a:cxnLst/>
                <a:rect l="l" t="t" r="r" b="b"/>
                <a:pathLst>
                  <a:path w="47364" h="37906" extrusionOk="0">
                    <a:moveTo>
                      <a:pt x="4982" y="11975"/>
                    </a:moveTo>
                    <a:cubicBezTo>
                      <a:pt x="4980" y="11975"/>
                      <a:pt x="4982" y="11981"/>
                      <a:pt x="4991" y="11981"/>
                    </a:cubicBezTo>
                    <a:cubicBezTo>
                      <a:pt x="4986" y="11977"/>
                      <a:pt x="4984" y="11975"/>
                      <a:pt x="4982" y="11975"/>
                    </a:cubicBezTo>
                    <a:close/>
                    <a:moveTo>
                      <a:pt x="29767" y="10485"/>
                    </a:moveTo>
                    <a:cubicBezTo>
                      <a:pt x="29793" y="10485"/>
                      <a:pt x="29791" y="10621"/>
                      <a:pt x="29769" y="10687"/>
                    </a:cubicBezTo>
                    <a:cubicBezTo>
                      <a:pt x="29744" y="10761"/>
                      <a:pt x="29744" y="10921"/>
                      <a:pt x="29707" y="11118"/>
                    </a:cubicBezTo>
                    <a:cubicBezTo>
                      <a:pt x="29658" y="11316"/>
                      <a:pt x="29559" y="11266"/>
                      <a:pt x="29498" y="11316"/>
                    </a:cubicBezTo>
                    <a:cubicBezTo>
                      <a:pt x="29436" y="11377"/>
                      <a:pt x="29498" y="11340"/>
                      <a:pt x="29584" y="11365"/>
                    </a:cubicBezTo>
                    <a:cubicBezTo>
                      <a:pt x="29670" y="11377"/>
                      <a:pt x="29559" y="11414"/>
                      <a:pt x="29485" y="11476"/>
                    </a:cubicBezTo>
                    <a:cubicBezTo>
                      <a:pt x="29411" y="11550"/>
                      <a:pt x="29338" y="11599"/>
                      <a:pt x="29202" y="11698"/>
                    </a:cubicBezTo>
                    <a:cubicBezTo>
                      <a:pt x="29140" y="11747"/>
                      <a:pt x="29054" y="11796"/>
                      <a:pt x="28980" y="11833"/>
                    </a:cubicBezTo>
                    <a:cubicBezTo>
                      <a:pt x="28906" y="11882"/>
                      <a:pt x="28882" y="11969"/>
                      <a:pt x="28832" y="12043"/>
                    </a:cubicBezTo>
                    <a:cubicBezTo>
                      <a:pt x="28745" y="12091"/>
                      <a:pt x="28643" y="12124"/>
                      <a:pt x="28543" y="12124"/>
                    </a:cubicBezTo>
                    <a:cubicBezTo>
                      <a:pt x="28516" y="12124"/>
                      <a:pt x="28489" y="12122"/>
                      <a:pt x="28463" y="12116"/>
                    </a:cubicBezTo>
                    <a:cubicBezTo>
                      <a:pt x="28382" y="12105"/>
                      <a:pt x="28388" y="12017"/>
                      <a:pt x="28450" y="12017"/>
                    </a:cubicBezTo>
                    <a:cubicBezTo>
                      <a:pt x="28454" y="12017"/>
                      <a:pt x="28458" y="12017"/>
                      <a:pt x="28463" y="12018"/>
                    </a:cubicBezTo>
                    <a:cubicBezTo>
                      <a:pt x="28467" y="12019"/>
                      <a:pt x="28472" y="12019"/>
                      <a:pt x="28476" y="12019"/>
                    </a:cubicBezTo>
                    <a:cubicBezTo>
                      <a:pt x="28551" y="12019"/>
                      <a:pt x="28663" y="11930"/>
                      <a:pt x="28709" y="11907"/>
                    </a:cubicBezTo>
                    <a:cubicBezTo>
                      <a:pt x="28771" y="11870"/>
                      <a:pt x="28820" y="11821"/>
                      <a:pt x="28869" y="11759"/>
                    </a:cubicBezTo>
                    <a:cubicBezTo>
                      <a:pt x="28943" y="11673"/>
                      <a:pt x="28943" y="11710"/>
                      <a:pt x="29017" y="11624"/>
                    </a:cubicBezTo>
                    <a:cubicBezTo>
                      <a:pt x="29091" y="11537"/>
                      <a:pt x="29177" y="11500"/>
                      <a:pt x="29227" y="11451"/>
                    </a:cubicBezTo>
                    <a:cubicBezTo>
                      <a:pt x="29276" y="11402"/>
                      <a:pt x="29251" y="11402"/>
                      <a:pt x="29251" y="11353"/>
                    </a:cubicBezTo>
                    <a:cubicBezTo>
                      <a:pt x="29264" y="11316"/>
                      <a:pt x="29436" y="11094"/>
                      <a:pt x="29485" y="10995"/>
                    </a:cubicBezTo>
                    <a:cubicBezTo>
                      <a:pt x="29547" y="10872"/>
                      <a:pt x="29596" y="10749"/>
                      <a:pt x="29621" y="10613"/>
                    </a:cubicBezTo>
                    <a:cubicBezTo>
                      <a:pt x="29621" y="10564"/>
                      <a:pt x="29719" y="10527"/>
                      <a:pt x="29756" y="10490"/>
                    </a:cubicBezTo>
                    <a:cubicBezTo>
                      <a:pt x="29760" y="10486"/>
                      <a:pt x="29764" y="10485"/>
                      <a:pt x="29767" y="10485"/>
                    </a:cubicBezTo>
                    <a:close/>
                    <a:moveTo>
                      <a:pt x="22809" y="13816"/>
                    </a:moveTo>
                    <a:cubicBezTo>
                      <a:pt x="22819" y="13816"/>
                      <a:pt x="22818" y="13905"/>
                      <a:pt x="22795" y="13940"/>
                    </a:cubicBezTo>
                    <a:cubicBezTo>
                      <a:pt x="22784" y="13956"/>
                      <a:pt x="22758" y="13960"/>
                      <a:pt x="22723" y="13960"/>
                    </a:cubicBezTo>
                    <a:cubicBezTo>
                      <a:pt x="22677" y="13960"/>
                      <a:pt x="22617" y="13952"/>
                      <a:pt x="22561" y="13952"/>
                    </a:cubicBezTo>
                    <a:cubicBezTo>
                      <a:pt x="22450" y="13952"/>
                      <a:pt x="22401" y="13940"/>
                      <a:pt x="22364" y="13891"/>
                    </a:cubicBezTo>
                    <a:cubicBezTo>
                      <a:pt x="22358" y="13880"/>
                      <a:pt x="22397" y="13877"/>
                      <a:pt x="22446" y="13877"/>
                    </a:cubicBezTo>
                    <a:cubicBezTo>
                      <a:pt x="22512" y="13877"/>
                      <a:pt x="22596" y="13884"/>
                      <a:pt x="22610" y="13891"/>
                    </a:cubicBezTo>
                    <a:cubicBezTo>
                      <a:pt x="22615" y="13893"/>
                      <a:pt x="22621" y="13894"/>
                      <a:pt x="22628" y="13894"/>
                    </a:cubicBezTo>
                    <a:cubicBezTo>
                      <a:pt x="22655" y="13894"/>
                      <a:pt x="22696" y="13878"/>
                      <a:pt x="22746" y="13878"/>
                    </a:cubicBezTo>
                    <a:cubicBezTo>
                      <a:pt x="22795" y="13878"/>
                      <a:pt x="22783" y="13829"/>
                      <a:pt x="22807" y="13817"/>
                    </a:cubicBezTo>
                    <a:cubicBezTo>
                      <a:pt x="22808" y="13816"/>
                      <a:pt x="22809" y="13816"/>
                      <a:pt x="22809" y="13816"/>
                    </a:cubicBezTo>
                    <a:close/>
                    <a:moveTo>
                      <a:pt x="21992" y="13840"/>
                    </a:moveTo>
                    <a:cubicBezTo>
                      <a:pt x="22051" y="13840"/>
                      <a:pt x="22125" y="13846"/>
                      <a:pt x="22166" y="13878"/>
                    </a:cubicBezTo>
                    <a:cubicBezTo>
                      <a:pt x="22188" y="13893"/>
                      <a:pt x="22142" y="13899"/>
                      <a:pt x="22085" y="13899"/>
                    </a:cubicBezTo>
                    <a:cubicBezTo>
                      <a:pt x="22045" y="13899"/>
                      <a:pt x="22000" y="13896"/>
                      <a:pt x="21969" y="13891"/>
                    </a:cubicBezTo>
                    <a:lnTo>
                      <a:pt x="21957" y="13891"/>
                    </a:lnTo>
                    <a:cubicBezTo>
                      <a:pt x="21895" y="13891"/>
                      <a:pt x="21797" y="14039"/>
                      <a:pt x="21723" y="14063"/>
                    </a:cubicBezTo>
                    <a:cubicBezTo>
                      <a:pt x="21661" y="14076"/>
                      <a:pt x="21661" y="14162"/>
                      <a:pt x="21624" y="14248"/>
                    </a:cubicBezTo>
                    <a:cubicBezTo>
                      <a:pt x="21587" y="14334"/>
                      <a:pt x="21624" y="14297"/>
                      <a:pt x="21637" y="14371"/>
                    </a:cubicBezTo>
                    <a:cubicBezTo>
                      <a:pt x="21641" y="14395"/>
                      <a:pt x="21639" y="14405"/>
                      <a:pt x="21634" y="14405"/>
                    </a:cubicBezTo>
                    <a:cubicBezTo>
                      <a:pt x="21622" y="14405"/>
                      <a:pt x="21592" y="14364"/>
                      <a:pt x="21550" y="14322"/>
                    </a:cubicBezTo>
                    <a:cubicBezTo>
                      <a:pt x="21489" y="14248"/>
                      <a:pt x="21489" y="14150"/>
                      <a:pt x="21526" y="14063"/>
                    </a:cubicBezTo>
                    <a:cubicBezTo>
                      <a:pt x="21575" y="14002"/>
                      <a:pt x="21624" y="13952"/>
                      <a:pt x="21698" y="13915"/>
                    </a:cubicBezTo>
                    <a:cubicBezTo>
                      <a:pt x="21760" y="13866"/>
                      <a:pt x="21846" y="13841"/>
                      <a:pt x="21920" y="13841"/>
                    </a:cubicBezTo>
                    <a:cubicBezTo>
                      <a:pt x="21936" y="13841"/>
                      <a:pt x="21963" y="13840"/>
                      <a:pt x="21992" y="13840"/>
                    </a:cubicBezTo>
                    <a:close/>
                    <a:moveTo>
                      <a:pt x="18211" y="14051"/>
                    </a:moveTo>
                    <a:cubicBezTo>
                      <a:pt x="18285" y="14051"/>
                      <a:pt x="18335" y="14162"/>
                      <a:pt x="18335" y="14199"/>
                    </a:cubicBezTo>
                    <a:cubicBezTo>
                      <a:pt x="18322" y="14285"/>
                      <a:pt x="18335" y="14371"/>
                      <a:pt x="18347" y="14445"/>
                    </a:cubicBezTo>
                    <a:cubicBezTo>
                      <a:pt x="18384" y="14495"/>
                      <a:pt x="18396" y="14519"/>
                      <a:pt x="18384" y="14556"/>
                    </a:cubicBezTo>
                    <a:lnTo>
                      <a:pt x="18372" y="14556"/>
                    </a:lnTo>
                    <a:cubicBezTo>
                      <a:pt x="18372" y="14568"/>
                      <a:pt x="18359" y="14581"/>
                      <a:pt x="18359" y="14593"/>
                    </a:cubicBezTo>
                    <a:cubicBezTo>
                      <a:pt x="18310" y="14655"/>
                      <a:pt x="18310" y="14741"/>
                      <a:pt x="18224" y="14753"/>
                    </a:cubicBezTo>
                    <a:cubicBezTo>
                      <a:pt x="18154" y="14763"/>
                      <a:pt x="18132" y="14781"/>
                      <a:pt x="18101" y="14781"/>
                    </a:cubicBezTo>
                    <a:cubicBezTo>
                      <a:pt x="18093" y="14781"/>
                      <a:pt x="18085" y="14780"/>
                      <a:pt x="18076" y="14778"/>
                    </a:cubicBezTo>
                    <a:cubicBezTo>
                      <a:pt x="17977" y="14741"/>
                      <a:pt x="17990" y="14704"/>
                      <a:pt x="18002" y="14630"/>
                    </a:cubicBezTo>
                    <a:cubicBezTo>
                      <a:pt x="18027" y="14568"/>
                      <a:pt x="18076" y="14482"/>
                      <a:pt x="18076" y="14421"/>
                    </a:cubicBezTo>
                    <a:lnTo>
                      <a:pt x="18076" y="14359"/>
                    </a:lnTo>
                    <a:cubicBezTo>
                      <a:pt x="18076" y="14322"/>
                      <a:pt x="18076" y="14285"/>
                      <a:pt x="18063" y="14273"/>
                    </a:cubicBezTo>
                    <a:cubicBezTo>
                      <a:pt x="18054" y="14254"/>
                      <a:pt x="18014" y="14212"/>
                      <a:pt x="17986" y="14212"/>
                    </a:cubicBezTo>
                    <a:cubicBezTo>
                      <a:pt x="17978" y="14212"/>
                      <a:pt x="17970" y="14215"/>
                      <a:pt x="17965" y="14223"/>
                    </a:cubicBezTo>
                    <a:cubicBezTo>
                      <a:pt x="17965" y="14248"/>
                      <a:pt x="17953" y="14260"/>
                      <a:pt x="17953" y="14285"/>
                    </a:cubicBezTo>
                    <a:cubicBezTo>
                      <a:pt x="17940" y="14347"/>
                      <a:pt x="17928" y="14408"/>
                      <a:pt x="17928" y="14470"/>
                    </a:cubicBezTo>
                    <a:cubicBezTo>
                      <a:pt x="17928" y="14529"/>
                      <a:pt x="17951" y="14668"/>
                      <a:pt x="17931" y="14668"/>
                    </a:cubicBezTo>
                    <a:cubicBezTo>
                      <a:pt x="17930" y="14668"/>
                      <a:pt x="17929" y="14668"/>
                      <a:pt x="17928" y="14667"/>
                    </a:cubicBezTo>
                    <a:cubicBezTo>
                      <a:pt x="17903" y="14667"/>
                      <a:pt x="17829" y="14655"/>
                      <a:pt x="17817" y="14605"/>
                    </a:cubicBezTo>
                    <a:cubicBezTo>
                      <a:pt x="17805" y="14531"/>
                      <a:pt x="17805" y="14470"/>
                      <a:pt x="17817" y="14408"/>
                    </a:cubicBezTo>
                    <a:cubicBezTo>
                      <a:pt x="17829" y="14371"/>
                      <a:pt x="17866" y="14297"/>
                      <a:pt x="17879" y="14248"/>
                    </a:cubicBezTo>
                    <a:cubicBezTo>
                      <a:pt x="17891" y="14223"/>
                      <a:pt x="17903" y="14199"/>
                      <a:pt x="17903" y="14174"/>
                    </a:cubicBezTo>
                    <a:cubicBezTo>
                      <a:pt x="17903" y="14131"/>
                      <a:pt x="17903" y="14098"/>
                      <a:pt x="17936" y="14098"/>
                    </a:cubicBezTo>
                    <a:cubicBezTo>
                      <a:pt x="17940" y="14098"/>
                      <a:pt x="17946" y="14099"/>
                      <a:pt x="17953" y="14100"/>
                    </a:cubicBezTo>
                    <a:cubicBezTo>
                      <a:pt x="18002" y="14113"/>
                      <a:pt x="18039" y="14125"/>
                      <a:pt x="18063" y="14150"/>
                    </a:cubicBezTo>
                    <a:cubicBezTo>
                      <a:pt x="18091" y="14163"/>
                      <a:pt x="18103" y="14173"/>
                      <a:pt x="18114" y="14173"/>
                    </a:cubicBezTo>
                    <a:cubicBezTo>
                      <a:pt x="18124" y="14173"/>
                      <a:pt x="18133" y="14166"/>
                      <a:pt x="18150" y="14150"/>
                    </a:cubicBezTo>
                    <a:cubicBezTo>
                      <a:pt x="18174" y="14113"/>
                      <a:pt x="18150" y="14051"/>
                      <a:pt x="18211" y="14051"/>
                    </a:cubicBezTo>
                    <a:close/>
                    <a:moveTo>
                      <a:pt x="16141" y="13706"/>
                    </a:moveTo>
                    <a:cubicBezTo>
                      <a:pt x="16215" y="13706"/>
                      <a:pt x="16289" y="13731"/>
                      <a:pt x="16351" y="13780"/>
                    </a:cubicBezTo>
                    <a:cubicBezTo>
                      <a:pt x="16359" y="13784"/>
                      <a:pt x="16366" y="13786"/>
                      <a:pt x="16373" y="13786"/>
                    </a:cubicBezTo>
                    <a:cubicBezTo>
                      <a:pt x="16409" y="13786"/>
                      <a:pt x="16433" y="13741"/>
                      <a:pt x="16474" y="13731"/>
                    </a:cubicBezTo>
                    <a:cubicBezTo>
                      <a:pt x="16478" y="13730"/>
                      <a:pt x="16482" y="13729"/>
                      <a:pt x="16486" y="13729"/>
                    </a:cubicBezTo>
                    <a:cubicBezTo>
                      <a:pt x="16540" y="13729"/>
                      <a:pt x="16574" y="13809"/>
                      <a:pt x="16597" y="13866"/>
                    </a:cubicBezTo>
                    <a:cubicBezTo>
                      <a:pt x="16622" y="13940"/>
                      <a:pt x="16634" y="14014"/>
                      <a:pt x="16634" y="14088"/>
                    </a:cubicBezTo>
                    <a:cubicBezTo>
                      <a:pt x="16634" y="14174"/>
                      <a:pt x="16573" y="14162"/>
                      <a:pt x="16560" y="14211"/>
                    </a:cubicBezTo>
                    <a:cubicBezTo>
                      <a:pt x="16536" y="14248"/>
                      <a:pt x="16647" y="14211"/>
                      <a:pt x="16597" y="14297"/>
                    </a:cubicBezTo>
                    <a:cubicBezTo>
                      <a:pt x="16585" y="14322"/>
                      <a:pt x="16576" y="14328"/>
                      <a:pt x="16560" y="14328"/>
                    </a:cubicBezTo>
                    <a:cubicBezTo>
                      <a:pt x="16545" y="14328"/>
                      <a:pt x="16523" y="14322"/>
                      <a:pt x="16486" y="14322"/>
                    </a:cubicBezTo>
                    <a:cubicBezTo>
                      <a:pt x="16412" y="14322"/>
                      <a:pt x="16302" y="14285"/>
                      <a:pt x="16203" y="14285"/>
                    </a:cubicBezTo>
                    <a:cubicBezTo>
                      <a:pt x="16104" y="14285"/>
                      <a:pt x="16067" y="14396"/>
                      <a:pt x="16067" y="14445"/>
                    </a:cubicBezTo>
                    <a:cubicBezTo>
                      <a:pt x="16067" y="14507"/>
                      <a:pt x="16104" y="14556"/>
                      <a:pt x="16092" y="14581"/>
                    </a:cubicBezTo>
                    <a:cubicBezTo>
                      <a:pt x="16090" y="14588"/>
                      <a:pt x="16084" y="14591"/>
                      <a:pt x="16077" y="14591"/>
                    </a:cubicBezTo>
                    <a:cubicBezTo>
                      <a:pt x="16047" y="14591"/>
                      <a:pt x="15986" y="14544"/>
                      <a:pt x="15957" y="14544"/>
                    </a:cubicBezTo>
                    <a:cubicBezTo>
                      <a:pt x="15907" y="14544"/>
                      <a:pt x="15907" y="14568"/>
                      <a:pt x="15907" y="14605"/>
                    </a:cubicBezTo>
                    <a:cubicBezTo>
                      <a:pt x="15907" y="14642"/>
                      <a:pt x="15981" y="14642"/>
                      <a:pt x="16018" y="14679"/>
                    </a:cubicBezTo>
                    <a:cubicBezTo>
                      <a:pt x="16055" y="14704"/>
                      <a:pt x="16043" y="14803"/>
                      <a:pt x="16104" y="14864"/>
                    </a:cubicBezTo>
                    <a:cubicBezTo>
                      <a:pt x="16166" y="14926"/>
                      <a:pt x="16117" y="15024"/>
                      <a:pt x="16117" y="15037"/>
                    </a:cubicBezTo>
                    <a:cubicBezTo>
                      <a:pt x="16129" y="15061"/>
                      <a:pt x="16191" y="15061"/>
                      <a:pt x="16215" y="15061"/>
                    </a:cubicBezTo>
                    <a:cubicBezTo>
                      <a:pt x="16228" y="15061"/>
                      <a:pt x="16252" y="15111"/>
                      <a:pt x="16314" y="15160"/>
                    </a:cubicBezTo>
                    <a:cubicBezTo>
                      <a:pt x="16375" y="15221"/>
                      <a:pt x="16425" y="15197"/>
                      <a:pt x="16449" y="15246"/>
                    </a:cubicBezTo>
                    <a:cubicBezTo>
                      <a:pt x="16486" y="15308"/>
                      <a:pt x="16425" y="15345"/>
                      <a:pt x="16412" y="15443"/>
                    </a:cubicBezTo>
                    <a:cubicBezTo>
                      <a:pt x="16412" y="15456"/>
                      <a:pt x="16412" y="15480"/>
                      <a:pt x="16412" y="15493"/>
                    </a:cubicBezTo>
                    <a:cubicBezTo>
                      <a:pt x="16437" y="15603"/>
                      <a:pt x="16536" y="15739"/>
                      <a:pt x="16548" y="15801"/>
                    </a:cubicBezTo>
                    <a:cubicBezTo>
                      <a:pt x="16560" y="15862"/>
                      <a:pt x="16523" y="15862"/>
                      <a:pt x="16499" y="15911"/>
                    </a:cubicBezTo>
                    <a:cubicBezTo>
                      <a:pt x="16474" y="15948"/>
                      <a:pt x="16437" y="15985"/>
                      <a:pt x="16462" y="16047"/>
                    </a:cubicBezTo>
                    <a:cubicBezTo>
                      <a:pt x="16486" y="16109"/>
                      <a:pt x="16573" y="16084"/>
                      <a:pt x="16634" y="16121"/>
                    </a:cubicBezTo>
                    <a:cubicBezTo>
                      <a:pt x="16696" y="16146"/>
                      <a:pt x="16696" y="16256"/>
                      <a:pt x="16659" y="16306"/>
                    </a:cubicBezTo>
                    <a:cubicBezTo>
                      <a:pt x="16634" y="16367"/>
                      <a:pt x="16733" y="16417"/>
                      <a:pt x="16757" y="16466"/>
                    </a:cubicBezTo>
                    <a:cubicBezTo>
                      <a:pt x="16794" y="16515"/>
                      <a:pt x="16745" y="16540"/>
                      <a:pt x="16733" y="16577"/>
                    </a:cubicBezTo>
                    <a:cubicBezTo>
                      <a:pt x="16733" y="16626"/>
                      <a:pt x="16745" y="16811"/>
                      <a:pt x="16745" y="16946"/>
                    </a:cubicBezTo>
                    <a:cubicBezTo>
                      <a:pt x="16745" y="17033"/>
                      <a:pt x="16745" y="17082"/>
                      <a:pt x="16720" y="17107"/>
                    </a:cubicBezTo>
                    <a:cubicBezTo>
                      <a:pt x="16597" y="17168"/>
                      <a:pt x="16462" y="17205"/>
                      <a:pt x="16314" y="17218"/>
                    </a:cubicBezTo>
                    <a:cubicBezTo>
                      <a:pt x="16309" y="17218"/>
                      <a:pt x="16305" y="17218"/>
                      <a:pt x="16300" y="17218"/>
                    </a:cubicBezTo>
                    <a:cubicBezTo>
                      <a:pt x="16092" y="17218"/>
                      <a:pt x="15820" y="16958"/>
                      <a:pt x="15796" y="16922"/>
                    </a:cubicBezTo>
                    <a:cubicBezTo>
                      <a:pt x="15759" y="16885"/>
                      <a:pt x="15624" y="16922"/>
                      <a:pt x="15575" y="16873"/>
                    </a:cubicBezTo>
                    <a:cubicBezTo>
                      <a:pt x="15525" y="16823"/>
                      <a:pt x="15538" y="16712"/>
                      <a:pt x="15538" y="16626"/>
                    </a:cubicBezTo>
                    <a:lnTo>
                      <a:pt x="15538" y="16491"/>
                    </a:lnTo>
                    <a:cubicBezTo>
                      <a:pt x="15538" y="16404"/>
                      <a:pt x="15587" y="16441"/>
                      <a:pt x="15624" y="16380"/>
                    </a:cubicBezTo>
                    <a:cubicBezTo>
                      <a:pt x="15661" y="16293"/>
                      <a:pt x="15685" y="16195"/>
                      <a:pt x="15698" y="16096"/>
                    </a:cubicBezTo>
                    <a:cubicBezTo>
                      <a:pt x="15722" y="16035"/>
                      <a:pt x="15747" y="16084"/>
                      <a:pt x="15735" y="15998"/>
                    </a:cubicBezTo>
                    <a:cubicBezTo>
                      <a:pt x="15685" y="15838"/>
                      <a:pt x="15599" y="15677"/>
                      <a:pt x="15488" y="15542"/>
                    </a:cubicBezTo>
                    <a:cubicBezTo>
                      <a:pt x="15488" y="15530"/>
                      <a:pt x="15464" y="15517"/>
                      <a:pt x="15451" y="15493"/>
                    </a:cubicBezTo>
                    <a:cubicBezTo>
                      <a:pt x="15353" y="15369"/>
                      <a:pt x="15267" y="15221"/>
                      <a:pt x="15205" y="15061"/>
                    </a:cubicBezTo>
                    <a:cubicBezTo>
                      <a:pt x="15180" y="14975"/>
                      <a:pt x="15230" y="14803"/>
                      <a:pt x="15205" y="14778"/>
                    </a:cubicBezTo>
                    <a:cubicBezTo>
                      <a:pt x="15168" y="14753"/>
                      <a:pt x="15119" y="14679"/>
                      <a:pt x="15094" y="14655"/>
                    </a:cubicBezTo>
                    <a:cubicBezTo>
                      <a:pt x="15082" y="14630"/>
                      <a:pt x="14983" y="14593"/>
                      <a:pt x="15032" y="14556"/>
                    </a:cubicBezTo>
                    <a:cubicBezTo>
                      <a:pt x="15119" y="14445"/>
                      <a:pt x="15180" y="14322"/>
                      <a:pt x="15242" y="14199"/>
                    </a:cubicBezTo>
                    <a:cubicBezTo>
                      <a:pt x="15248" y="14174"/>
                      <a:pt x="15263" y="14168"/>
                      <a:pt x="15282" y="14168"/>
                    </a:cubicBezTo>
                    <a:cubicBezTo>
                      <a:pt x="15300" y="14168"/>
                      <a:pt x="15322" y="14174"/>
                      <a:pt x="15340" y="14174"/>
                    </a:cubicBezTo>
                    <a:cubicBezTo>
                      <a:pt x="15377" y="14174"/>
                      <a:pt x="15439" y="14113"/>
                      <a:pt x="15476" y="14063"/>
                    </a:cubicBezTo>
                    <a:cubicBezTo>
                      <a:pt x="15525" y="14002"/>
                      <a:pt x="15575" y="14026"/>
                      <a:pt x="15599" y="14002"/>
                    </a:cubicBezTo>
                    <a:cubicBezTo>
                      <a:pt x="15612" y="13989"/>
                      <a:pt x="15612" y="13965"/>
                      <a:pt x="15636" y="13940"/>
                    </a:cubicBezTo>
                    <a:cubicBezTo>
                      <a:pt x="15648" y="13915"/>
                      <a:pt x="15673" y="13878"/>
                      <a:pt x="15698" y="13854"/>
                    </a:cubicBezTo>
                    <a:cubicBezTo>
                      <a:pt x="15710" y="13848"/>
                      <a:pt x="15722" y="13848"/>
                      <a:pt x="15742" y="13848"/>
                    </a:cubicBezTo>
                    <a:cubicBezTo>
                      <a:pt x="15762" y="13848"/>
                      <a:pt x="15790" y="13848"/>
                      <a:pt x="15833" y="13841"/>
                    </a:cubicBezTo>
                    <a:cubicBezTo>
                      <a:pt x="15920" y="13817"/>
                      <a:pt x="16043" y="13706"/>
                      <a:pt x="16141" y="13706"/>
                    </a:cubicBezTo>
                    <a:close/>
                    <a:moveTo>
                      <a:pt x="11743" y="27762"/>
                    </a:moveTo>
                    <a:cubicBezTo>
                      <a:pt x="11751" y="27762"/>
                      <a:pt x="11759" y="27763"/>
                      <a:pt x="11767" y="27765"/>
                    </a:cubicBezTo>
                    <a:cubicBezTo>
                      <a:pt x="11775" y="27767"/>
                      <a:pt x="11783" y="27767"/>
                      <a:pt x="11791" y="27767"/>
                    </a:cubicBezTo>
                    <a:cubicBezTo>
                      <a:pt x="11806" y="27767"/>
                      <a:pt x="11820" y="27765"/>
                      <a:pt x="11833" y="27765"/>
                    </a:cubicBezTo>
                    <a:cubicBezTo>
                      <a:pt x="11854" y="27765"/>
                      <a:pt x="11872" y="27771"/>
                      <a:pt x="11890" y="27802"/>
                    </a:cubicBezTo>
                    <a:lnTo>
                      <a:pt x="11915" y="27851"/>
                    </a:lnTo>
                    <a:cubicBezTo>
                      <a:pt x="11940" y="27888"/>
                      <a:pt x="11952" y="27913"/>
                      <a:pt x="11977" y="27913"/>
                    </a:cubicBezTo>
                    <a:cubicBezTo>
                      <a:pt x="12014" y="27913"/>
                      <a:pt x="12075" y="27913"/>
                      <a:pt x="12026" y="27949"/>
                    </a:cubicBezTo>
                    <a:cubicBezTo>
                      <a:pt x="11964" y="27986"/>
                      <a:pt x="11964" y="28060"/>
                      <a:pt x="11952" y="28122"/>
                    </a:cubicBezTo>
                    <a:cubicBezTo>
                      <a:pt x="11952" y="28134"/>
                      <a:pt x="11952" y="28147"/>
                      <a:pt x="11952" y="28159"/>
                    </a:cubicBezTo>
                    <a:cubicBezTo>
                      <a:pt x="11927" y="28208"/>
                      <a:pt x="11903" y="28258"/>
                      <a:pt x="11866" y="28307"/>
                    </a:cubicBezTo>
                    <a:cubicBezTo>
                      <a:pt x="11829" y="28344"/>
                      <a:pt x="11767" y="28430"/>
                      <a:pt x="11706" y="28430"/>
                    </a:cubicBezTo>
                    <a:cubicBezTo>
                      <a:pt x="11689" y="28430"/>
                      <a:pt x="11667" y="28419"/>
                      <a:pt x="11658" y="28419"/>
                    </a:cubicBezTo>
                    <a:cubicBezTo>
                      <a:pt x="11654" y="28419"/>
                      <a:pt x="11652" y="28422"/>
                      <a:pt x="11656" y="28430"/>
                    </a:cubicBezTo>
                    <a:cubicBezTo>
                      <a:pt x="11718" y="28455"/>
                      <a:pt x="11780" y="28467"/>
                      <a:pt x="11841" y="28479"/>
                    </a:cubicBezTo>
                    <a:cubicBezTo>
                      <a:pt x="11878" y="28479"/>
                      <a:pt x="11854" y="28553"/>
                      <a:pt x="11792" y="28553"/>
                    </a:cubicBezTo>
                    <a:cubicBezTo>
                      <a:pt x="11737" y="28553"/>
                      <a:pt x="11673" y="28514"/>
                      <a:pt x="11607" y="28514"/>
                    </a:cubicBezTo>
                    <a:cubicBezTo>
                      <a:pt x="11599" y="28514"/>
                      <a:pt x="11591" y="28515"/>
                      <a:pt x="11582" y="28516"/>
                    </a:cubicBezTo>
                    <a:cubicBezTo>
                      <a:pt x="11523" y="28516"/>
                      <a:pt x="11511" y="28564"/>
                      <a:pt x="11484" y="28564"/>
                    </a:cubicBezTo>
                    <a:cubicBezTo>
                      <a:pt x="11477" y="28564"/>
                      <a:pt x="11469" y="28561"/>
                      <a:pt x="11459" y="28553"/>
                    </a:cubicBezTo>
                    <a:cubicBezTo>
                      <a:pt x="11410" y="28529"/>
                      <a:pt x="11348" y="28492"/>
                      <a:pt x="11373" y="28405"/>
                    </a:cubicBezTo>
                    <a:cubicBezTo>
                      <a:pt x="11385" y="28307"/>
                      <a:pt x="11447" y="28221"/>
                      <a:pt x="11435" y="28159"/>
                    </a:cubicBezTo>
                    <a:cubicBezTo>
                      <a:pt x="11422" y="28097"/>
                      <a:pt x="11398" y="28097"/>
                      <a:pt x="11422" y="28048"/>
                    </a:cubicBezTo>
                    <a:cubicBezTo>
                      <a:pt x="11435" y="28011"/>
                      <a:pt x="11447" y="27925"/>
                      <a:pt x="11484" y="27900"/>
                    </a:cubicBezTo>
                    <a:cubicBezTo>
                      <a:pt x="11521" y="27876"/>
                      <a:pt x="11595" y="27863"/>
                      <a:pt x="11644" y="27814"/>
                    </a:cubicBezTo>
                    <a:lnTo>
                      <a:pt x="11644" y="27814"/>
                    </a:lnTo>
                    <a:lnTo>
                      <a:pt x="11632" y="27826"/>
                    </a:lnTo>
                    <a:cubicBezTo>
                      <a:pt x="11673" y="27785"/>
                      <a:pt x="11705" y="27762"/>
                      <a:pt x="11743" y="27762"/>
                    </a:cubicBezTo>
                    <a:close/>
                    <a:moveTo>
                      <a:pt x="10797" y="28855"/>
                    </a:moveTo>
                    <a:cubicBezTo>
                      <a:pt x="10800" y="28855"/>
                      <a:pt x="10803" y="28857"/>
                      <a:pt x="10806" y="28861"/>
                    </a:cubicBezTo>
                    <a:cubicBezTo>
                      <a:pt x="10843" y="28923"/>
                      <a:pt x="10868" y="28997"/>
                      <a:pt x="10892" y="29083"/>
                    </a:cubicBezTo>
                    <a:cubicBezTo>
                      <a:pt x="10905" y="29132"/>
                      <a:pt x="10917" y="29194"/>
                      <a:pt x="10917" y="29256"/>
                    </a:cubicBezTo>
                    <a:cubicBezTo>
                      <a:pt x="10917" y="29354"/>
                      <a:pt x="10991" y="29539"/>
                      <a:pt x="10991" y="29588"/>
                    </a:cubicBezTo>
                    <a:cubicBezTo>
                      <a:pt x="10991" y="29638"/>
                      <a:pt x="11040" y="29674"/>
                      <a:pt x="11065" y="29711"/>
                    </a:cubicBezTo>
                    <a:cubicBezTo>
                      <a:pt x="11077" y="29736"/>
                      <a:pt x="11065" y="29859"/>
                      <a:pt x="11077" y="29909"/>
                    </a:cubicBezTo>
                    <a:cubicBezTo>
                      <a:pt x="11102" y="29958"/>
                      <a:pt x="11200" y="30118"/>
                      <a:pt x="11188" y="30155"/>
                    </a:cubicBezTo>
                    <a:cubicBezTo>
                      <a:pt x="11188" y="30158"/>
                      <a:pt x="11186" y="30160"/>
                      <a:pt x="11183" y="30160"/>
                    </a:cubicBezTo>
                    <a:cubicBezTo>
                      <a:pt x="11174" y="30160"/>
                      <a:pt x="11154" y="30148"/>
                      <a:pt x="11127" y="30130"/>
                    </a:cubicBezTo>
                    <a:cubicBezTo>
                      <a:pt x="11114" y="30130"/>
                      <a:pt x="11114" y="30130"/>
                      <a:pt x="11102" y="30118"/>
                    </a:cubicBezTo>
                    <a:cubicBezTo>
                      <a:pt x="11065" y="30081"/>
                      <a:pt x="11028" y="30032"/>
                      <a:pt x="11028" y="29970"/>
                    </a:cubicBezTo>
                    <a:cubicBezTo>
                      <a:pt x="11016" y="29909"/>
                      <a:pt x="11028" y="29921"/>
                      <a:pt x="10991" y="29884"/>
                    </a:cubicBezTo>
                    <a:cubicBezTo>
                      <a:pt x="10929" y="29835"/>
                      <a:pt x="10880" y="29785"/>
                      <a:pt x="10855" y="29711"/>
                    </a:cubicBezTo>
                    <a:cubicBezTo>
                      <a:pt x="10843" y="29638"/>
                      <a:pt x="10855" y="29477"/>
                      <a:pt x="10843" y="29428"/>
                    </a:cubicBezTo>
                    <a:cubicBezTo>
                      <a:pt x="10819" y="29366"/>
                      <a:pt x="10782" y="29379"/>
                      <a:pt x="10782" y="29293"/>
                    </a:cubicBezTo>
                    <a:cubicBezTo>
                      <a:pt x="10770" y="29212"/>
                      <a:pt x="10759" y="28855"/>
                      <a:pt x="10797" y="28855"/>
                    </a:cubicBezTo>
                    <a:close/>
                    <a:moveTo>
                      <a:pt x="11883" y="30597"/>
                    </a:moveTo>
                    <a:cubicBezTo>
                      <a:pt x="11897" y="30597"/>
                      <a:pt x="11918" y="30604"/>
                      <a:pt x="11940" y="30611"/>
                    </a:cubicBezTo>
                    <a:cubicBezTo>
                      <a:pt x="11952" y="30623"/>
                      <a:pt x="11964" y="30623"/>
                      <a:pt x="11977" y="30636"/>
                    </a:cubicBezTo>
                    <a:cubicBezTo>
                      <a:pt x="12001" y="30722"/>
                      <a:pt x="12026" y="30820"/>
                      <a:pt x="12026" y="30907"/>
                    </a:cubicBezTo>
                    <a:cubicBezTo>
                      <a:pt x="12063" y="30968"/>
                      <a:pt x="12063" y="30981"/>
                      <a:pt x="12075" y="31042"/>
                    </a:cubicBezTo>
                    <a:cubicBezTo>
                      <a:pt x="12075" y="31054"/>
                      <a:pt x="12088" y="31067"/>
                      <a:pt x="12088" y="31091"/>
                    </a:cubicBezTo>
                    <a:cubicBezTo>
                      <a:pt x="12088" y="31116"/>
                      <a:pt x="12088" y="31141"/>
                      <a:pt x="12088" y="31178"/>
                    </a:cubicBezTo>
                    <a:cubicBezTo>
                      <a:pt x="12088" y="31239"/>
                      <a:pt x="12088" y="31301"/>
                      <a:pt x="12075" y="31363"/>
                    </a:cubicBezTo>
                    <a:cubicBezTo>
                      <a:pt x="12063" y="31424"/>
                      <a:pt x="12075" y="31486"/>
                      <a:pt x="12100" y="31535"/>
                    </a:cubicBezTo>
                    <a:cubicBezTo>
                      <a:pt x="12137" y="31572"/>
                      <a:pt x="12149" y="31671"/>
                      <a:pt x="12174" y="31683"/>
                    </a:cubicBezTo>
                    <a:cubicBezTo>
                      <a:pt x="12199" y="31708"/>
                      <a:pt x="12186" y="31732"/>
                      <a:pt x="12174" y="31769"/>
                    </a:cubicBezTo>
                    <a:cubicBezTo>
                      <a:pt x="12165" y="31797"/>
                      <a:pt x="12148" y="31831"/>
                      <a:pt x="12136" y="31831"/>
                    </a:cubicBezTo>
                    <a:cubicBezTo>
                      <a:pt x="12132" y="31831"/>
                      <a:pt x="12128" y="31828"/>
                      <a:pt x="12125" y="31818"/>
                    </a:cubicBezTo>
                    <a:cubicBezTo>
                      <a:pt x="12088" y="31757"/>
                      <a:pt x="12051" y="31794"/>
                      <a:pt x="12038" y="31732"/>
                    </a:cubicBezTo>
                    <a:cubicBezTo>
                      <a:pt x="12026" y="31683"/>
                      <a:pt x="12026" y="31683"/>
                      <a:pt x="12014" y="31621"/>
                    </a:cubicBezTo>
                    <a:cubicBezTo>
                      <a:pt x="12001" y="31560"/>
                      <a:pt x="11989" y="31523"/>
                      <a:pt x="11989" y="31473"/>
                    </a:cubicBezTo>
                    <a:cubicBezTo>
                      <a:pt x="11989" y="31412"/>
                      <a:pt x="12014" y="31399"/>
                      <a:pt x="11989" y="31338"/>
                    </a:cubicBezTo>
                    <a:cubicBezTo>
                      <a:pt x="11986" y="31327"/>
                      <a:pt x="11982" y="31324"/>
                      <a:pt x="11977" y="31324"/>
                    </a:cubicBezTo>
                    <a:cubicBezTo>
                      <a:pt x="11964" y="31324"/>
                      <a:pt x="11946" y="31347"/>
                      <a:pt x="11936" y="31347"/>
                    </a:cubicBezTo>
                    <a:cubicBezTo>
                      <a:pt x="11931" y="31347"/>
                      <a:pt x="11927" y="31341"/>
                      <a:pt x="11927" y="31326"/>
                    </a:cubicBezTo>
                    <a:cubicBezTo>
                      <a:pt x="11915" y="31276"/>
                      <a:pt x="11927" y="31239"/>
                      <a:pt x="11940" y="31202"/>
                    </a:cubicBezTo>
                    <a:cubicBezTo>
                      <a:pt x="11964" y="31153"/>
                      <a:pt x="11977" y="31104"/>
                      <a:pt x="11964" y="31042"/>
                    </a:cubicBezTo>
                    <a:cubicBezTo>
                      <a:pt x="11977" y="30968"/>
                      <a:pt x="11977" y="30894"/>
                      <a:pt x="11964" y="30833"/>
                    </a:cubicBezTo>
                    <a:cubicBezTo>
                      <a:pt x="11940" y="30734"/>
                      <a:pt x="11878" y="30636"/>
                      <a:pt x="11866" y="30611"/>
                    </a:cubicBezTo>
                    <a:cubicBezTo>
                      <a:pt x="11866" y="30600"/>
                      <a:pt x="11872" y="30597"/>
                      <a:pt x="11883" y="30597"/>
                    </a:cubicBezTo>
                    <a:close/>
                    <a:moveTo>
                      <a:pt x="28447" y="0"/>
                    </a:moveTo>
                    <a:cubicBezTo>
                      <a:pt x="28439" y="0"/>
                      <a:pt x="28432" y="2"/>
                      <a:pt x="28426" y="5"/>
                    </a:cubicBezTo>
                    <a:cubicBezTo>
                      <a:pt x="28340" y="29"/>
                      <a:pt x="28253" y="66"/>
                      <a:pt x="28167" y="78"/>
                    </a:cubicBezTo>
                    <a:cubicBezTo>
                      <a:pt x="28056" y="128"/>
                      <a:pt x="27945" y="202"/>
                      <a:pt x="27847" y="300"/>
                    </a:cubicBezTo>
                    <a:cubicBezTo>
                      <a:pt x="27797" y="374"/>
                      <a:pt x="27674" y="448"/>
                      <a:pt x="27699" y="497"/>
                    </a:cubicBezTo>
                    <a:cubicBezTo>
                      <a:pt x="27711" y="534"/>
                      <a:pt x="27760" y="522"/>
                      <a:pt x="27760" y="571"/>
                    </a:cubicBezTo>
                    <a:cubicBezTo>
                      <a:pt x="27760" y="621"/>
                      <a:pt x="27723" y="682"/>
                      <a:pt x="27773" y="695"/>
                    </a:cubicBezTo>
                    <a:cubicBezTo>
                      <a:pt x="27825" y="705"/>
                      <a:pt x="27956" y="777"/>
                      <a:pt x="27936" y="777"/>
                    </a:cubicBezTo>
                    <a:cubicBezTo>
                      <a:pt x="27932" y="777"/>
                      <a:pt x="27924" y="774"/>
                      <a:pt x="27908" y="768"/>
                    </a:cubicBezTo>
                    <a:cubicBezTo>
                      <a:pt x="27736" y="744"/>
                      <a:pt x="27551" y="744"/>
                      <a:pt x="27378" y="744"/>
                    </a:cubicBezTo>
                    <a:cubicBezTo>
                      <a:pt x="27326" y="736"/>
                      <a:pt x="27283" y="724"/>
                      <a:pt x="27265" y="724"/>
                    </a:cubicBezTo>
                    <a:cubicBezTo>
                      <a:pt x="27254" y="724"/>
                      <a:pt x="27253" y="729"/>
                      <a:pt x="27268" y="744"/>
                    </a:cubicBezTo>
                    <a:cubicBezTo>
                      <a:pt x="27317" y="793"/>
                      <a:pt x="27366" y="855"/>
                      <a:pt x="27415" y="916"/>
                    </a:cubicBezTo>
                    <a:cubicBezTo>
                      <a:pt x="27422" y="936"/>
                      <a:pt x="27422" y="949"/>
                      <a:pt x="27408" y="949"/>
                    </a:cubicBezTo>
                    <a:cubicBezTo>
                      <a:pt x="27397" y="949"/>
                      <a:pt x="27376" y="939"/>
                      <a:pt x="27341" y="916"/>
                    </a:cubicBezTo>
                    <a:cubicBezTo>
                      <a:pt x="27280" y="892"/>
                      <a:pt x="27218" y="867"/>
                      <a:pt x="27144" y="867"/>
                    </a:cubicBezTo>
                    <a:cubicBezTo>
                      <a:pt x="27095" y="879"/>
                      <a:pt x="27070" y="867"/>
                      <a:pt x="27021" y="916"/>
                    </a:cubicBezTo>
                    <a:cubicBezTo>
                      <a:pt x="27009" y="941"/>
                      <a:pt x="26972" y="953"/>
                      <a:pt x="26935" y="953"/>
                    </a:cubicBezTo>
                    <a:cubicBezTo>
                      <a:pt x="26923" y="953"/>
                      <a:pt x="26923" y="990"/>
                      <a:pt x="26886" y="990"/>
                    </a:cubicBezTo>
                    <a:cubicBezTo>
                      <a:pt x="26864" y="990"/>
                      <a:pt x="26847" y="998"/>
                      <a:pt x="26837" y="998"/>
                    </a:cubicBezTo>
                    <a:cubicBezTo>
                      <a:pt x="26828" y="998"/>
                      <a:pt x="26824" y="994"/>
                      <a:pt x="26824" y="978"/>
                    </a:cubicBezTo>
                    <a:cubicBezTo>
                      <a:pt x="26824" y="959"/>
                      <a:pt x="26824" y="917"/>
                      <a:pt x="26818" y="917"/>
                    </a:cubicBezTo>
                    <a:cubicBezTo>
                      <a:pt x="26816" y="917"/>
                      <a:pt x="26814" y="920"/>
                      <a:pt x="26812" y="929"/>
                    </a:cubicBezTo>
                    <a:cubicBezTo>
                      <a:pt x="26787" y="966"/>
                      <a:pt x="26738" y="1003"/>
                      <a:pt x="26701" y="1015"/>
                    </a:cubicBezTo>
                    <a:cubicBezTo>
                      <a:pt x="26665" y="1024"/>
                      <a:pt x="26597" y="1058"/>
                      <a:pt x="26581" y="1058"/>
                    </a:cubicBezTo>
                    <a:cubicBezTo>
                      <a:pt x="26575" y="1058"/>
                      <a:pt x="26576" y="1053"/>
                      <a:pt x="26590" y="1040"/>
                    </a:cubicBezTo>
                    <a:cubicBezTo>
                      <a:pt x="26651" y="990"/>
                      <a:pt x="26725" y="953"/>
                      <a:pt x="26651" y="953"/>
                    </a:cubicBezTo>
                    <a:cubicBezTo>
                      <a:pt x="26590" y="941"/>
                      <a:pt x="26528" y="941"/>
                      <a:pt x="26442" y="941"/>
                    </a:cubicBezTo>
                    <a:cubicBezTo>
                      <a:pt x="26343" y="941"/>
                      <a:pt x="26442" y="916"/>
                      <a:pt x="26442" y="892"/>
                    </a:cubicBezTo>
                    <a:cubicBezTo>
                      <a:pt x="26442" y="882"/>
                      <a:pt x="26505" y="838"/>
                      <a:pt x="26488" y="838"/>
                    </a:cubicBezTo>
                    <a:cubicBezTo>
                      <a:pt x="26483" y="838"/>
                      <a:pt x="26469" y="843"/>
                      <a:pt x="26442" y="855"/>
                    </a:cubicBezTo>
                    <a:cubicBezTo>
                      <a:pt x="26356" y="904"/>
                      <a:pt x="26270" y="941"/>
                      <a:pt x="26171" y="966"/>
                    </a:cubicBezTo>
                    <a:cubicBezTo>
                      <a:pt x="26085" y="978"/>
                      <a:pt x="26011" y="978"/>
                      <a:pt x="26023" y="1015"/>
                    </a:cubicBezTo>
                    <a:cubicBezTo>
                      <a:pt x="26035" y="1040"/>
                      <a:pt x="26048" y="1052"/>
                      <a:pt x="26134" y="1052"/>
                    </a:cubicBezTo>
                    <a:cubicBezTo>
                      <a:pt x="26220" y="1052"/>
                      <a:pt x="26220" y="1064"/>
                      <a:pt x="26159" y="1077"/>
                    </a:cubicBezTo>
                    <a:cubicBezTo>
                      <a:pt x="26097" y="1077"/>
                      <a:pt x="25863" y="1138"/>
                      <a:pt x="25789" y="1163"/>
                    </a:cubicBezTo>
                    <a:cubicBezTo>
                      <a:pt x="25727" y="1187"/>
                      <a:pt x="25764" y="1212"/>
                      <a:pt x="25666" y="1212"/>
                    </a:cubicBezTo>
                    <a:cubicBezTo>
                      <a:pt x="25653" y="1214"/>
                      <a:pt x="25640" y="1215"/>
                      <a:pt x="25628" y="1215"/>
                    </a:cubicBezTo>
                    <a:cubicBezTo>
                      <a:pt x="25582" y="1215"/>
                      <a:pt x="25542" y="1203"/>
                      <a:pt x="25505" y="1203"/>
                    </a:cubicBezTo>
                    <a:cubicBezTo>
                      <a:pt x="25489" y="1203"/>
                      <a:pt x="25472" y="1206"/>
                      <a:pt x="25456" y="1212"/>
                    </a:cubicBezTo>
                    <a:cubicBezTo>
                      <a:pt x="25395" y="1237"/>
                      <a:pt x="25382" y="1298"/>
                      <a:pt x="25308" y="1323"/>
                    </a:cubicBezTo>
                    <a:cubicBezTo>
                      <a:pt x="25289" y="1329"/>
                      <a:pt x="25272" y="1330"/>
                      <a:pt x="25257" y="1330"/>
                    </a:cubicBezTo>
                    <a:cubicBezTo>
                      <a:pt x="25230" y="1330"/>
                      <a:pt x="25209" y="1325"/>
                      <a:pt x="25192" y="1325"/>
                    </a:cubicBezTo>
                    <a:cubicBezTo>
                      <a:pt x="25176" y="1325"/>
                      <a:pt x="25162" y="1329"/>
                      <a:pt x="25148" y="1348"/>
                    </a:cubicBezTo>
                    <a:cubicBezTo>
                      <a:pt x="25111" y="1385"/>
                      <a:pt x="25013" y="1483"/>
                      <a:pt x="24963" y="1495"/>
                    </a:cubicBezTo>
                    <a:cubicBezTo>
                      <a:pt x="24951" y="1500"/>
                      <a:pt x="24935" y="1501"/>
                      <a:pt x="24915" y="1501"/>
                    </a:cubicBezTo>
                    <a:cubicBezTo>
                      <a:pt x="24874" y="1501"/>
                      <a:pt x="24820" y="1495"/>
                      <a:pt x="24754" y="1495"/>
                    </a:cubicBezTo>
                    <a:cubicBezTo>
                      <a:pt x="24668" y="1495"/>
                      <a:pt x="24742" y="1520"/>
                      <a:pt x="24803" y="1545"/>
                    </a:cubicBezTo>
                    <a:cubicBezTo>
                      <a:pt x="24865" y="1569"/>
                      <a:pt x="24890" y="1594"/>
                      <a:pt x="24816" y="1606"/>
                    </a:cubicBezTo>
                    <a:cubicBezTo>
                      <a:pt x="24754" y="1606"/>
                      <a:pt x="24446" y="1619"/>
                      <a:pt x="24569" y="1619"/>
                    </a:cubicBezTo>
                    <a:cubicBezTo>
                      <a:pt x="24692" y="1631"/>
                      <a:pt x="24791" y="1643"/>
                      <a:pt x="24705" y="1643"/>
                    </a:cubicBezTo>
                    <a:cubicBezTo>
                      <a:pt x="24618" y="1643"/>
                      <a:pt x="24581" y="1643"/>
                      <a:pt x="24631" y="1656"/>
                    </a:cubicBezTo>
                    <a:cubicBezTo>
                      <a:pt x="24680" y="1656"/>
                      <a:pt x="24791" y="1705"/>
                      <a:pt x="24692" y="1705"/>
                    </a:cubicBezTo>
                    <a:cubicBezTo>
                      <a:pt x="24594" y="1717"/>
                      <a:pt x="24692" y="1730"/>
                      <a:pt x="24668" y="1754"/>
                    </a:cubicBezTo>
                    <a:cubicBezTo>
                      <a:pt x="24640" y="1764"/>
                      <a:pt x="24633" y="1787"/>
                      <a:pt x="24610" y="1787"/>
                    </a:cubicBezTo>
                    <a:cubicBezTo>
                      <a:pt x="24602" y="1787"/>
                      <a:pt x="24593" y="1785"/>
                      <a:pt x="24581" y="1779"/>
                    </a:cubicBezTo>
                    <a:cubicBezTo>
                      <a:pt x="24548" y="1765"/>
                      <a:pt x="24506" y="1756"/>
                      <a:pt x="24488" y="1756"/>
                    </a:cubicBezTo>
                    <a:cubicBezTo>
                      <a:pt x="24473" y="1756"/>
                      <a:pt x="24474" y="1762"/>
                      <a:pt x="24508" y="1779"/>
                    </a:cubicBezTo>
                    <a:cubicBezTo>
                      <a:pt x="24569" y="1828"/>
                      <a:pt x="24631" y="1853"/>
                      <a:pt x="24606" y="1865"/>
                    </a:cubicBezTo>
                    <a:cubicBezTo>
                      <a:pt x="24581" y="1877"/>
                      <a:pt x="24508" y="1865"/>
                      <a:pt x="24557" y="1902"/>
                    </a:cubicBezTo>
                    <a:cubicBezTo>
                      <a:pt x="24606" y="1927"/>
                      <a:pt x="24729" y="1951"/>
                      <a:pt x="24692" y="1964"/>
                    </a:cubicBezTo>
                    <a:cubicBezTo>
                      <a:pt x="24668" y="1988"/>
                      <a:pt x="24631" y="2013"/>
                      <a:pt x="24680" y="2062"/>
                    </a:cubicBezTo>
                    <a:cubicBezTo>
                      <a:pt x="24717" y="2112"/>
                      <a:pt x="24754" y="2161"/>
                      <a:pt x="24729" y="2185"/>
                    </a:cubicBezTo>
                    <a:cubicBezTo>
                      <a:pt x="24692" y="2198"/>
                      <a:pt x="24446" y="2198"/>
                      <a:pt x="24397" y="2235"/>
                    </a:cubicBezTo>
                    <a:cubicBezTo>
                      <a:pt x="24356" y="2265"/>
                      <a:pt x="24341" y="2287"/>
                      <a:pt x="24295" y="2287"/>
                    </a:cubicBezTo>
                    <a:cubicBezTo>
                      <a:pt x="24285" y="2287"/>
                      <a:pt x="24274" y="2286"/>
                      <a:pt x="24261" y="2284"/>
                    </a:cubicBezTo>
                    <a:cubicBezTo>
                      <a:pt x="24230" y="2278"/>
                      <a:pt x="24196" y="2275"/>
                      <a:pt x="24163" y="2275"/>
                    </a:cubicBezTo>
                    <a:cubicBezTo>
                      <a:pt x="24129" y="2275"/>
                      <a:pt x="24095" y="2278"/>
                      <a:pt x="24064" y="2284"/>
                    </a:cubicBezTo>
                    <a:cubicBezTo>
                      <a:pt x="23953" y="2284"/>
                      <a:pt x="23497" y="2321"/>
                      <a:pt x="23374" y="2333"/>
                    </a:cubicBezTo>
                    <a:cubicBezTo>
                      <a:pt x="23263" y="2358"/>
                      <a:pt x="23177" y="2506"/>
                      <a:pt x="23226" y="2592"/>
                    </a:cubicBezTo>
                    <a:cubicBezTo>
                      <a:pt x="23275" y="2666"/>
                      <a:pt x="23300" y="2703"/>
                      <a:pt x="23275" y="2740"/>
                    </a:cubicBezTo>
                    <a:cubicBezTo>
                      <a:pt x="23238" y="2838"/>
                      <a:pt x="23275" y="2949"/>
                      <a:pt x="23362" y="2999"/>
                    </a:cubicBezTo>
                    <a:cubicBezTo>
                      <a:pt x="23413" y="3024"/>
                      <a:pt x="23458" y="3026"/>
                      <a:pt x="23496" y="3026"/>
                    </a:cubicBezTo>
                    <a:cubicBezTo>
                      <a:pt x="23504" y="3026"/>
                      <a:pt x="23512" y="3026"/>
                      <a:pt x="23519" y="3026"/>
                    </a:cubicBezTo>
                    <a:cubicBezTo>
                      <a:pt x="23562" y="3026"/>
                      <a:pt x="23596" y="3029"/>
                      <a:pt x="23620" y="3073"/>
                    </a:cubicBezTo>
                    <a:cubicBezTo>
                      <a:pt x="23670" y="3159"/>
                      <a:pt x="23756" y="3319"/>
                      <a:pt x="23719" y="3319"/>
                    </a:cubicBezTo>
                    <a:cubicBezTo>
                      <a:pt x="23657" y="3331"/>
                      <a:pt x="23608" y="3331"/>
                      <a:pt x="23546" y="3331"/>
                    </a:cubicBezTo>
                    <a:cubicBezTo>
                      <a:pt x="23485" y="3331"/>
                      <a:pt x="23448" y="3294"/>
                      <a:pt x="23362" y="3220"/>
                    </a:cubicBezTo>
                    <a:cubicBezTo>
                      <a:pt x="23226" y="3122"/>
                      <a:pt x="23078" y="3048"/>
                      <a:pt x="22918" y="3011"/>
                    </a:cubicBezTo>
                    <a:cubicBezTo>
                      <a:pt x="22844" y="2999"/>
                      <a:pt x="22696" y="3011"/>
                      <a:pt x="22684" y="2974"/>
                    </a:cubicBezTo>
                    <a:cubicBezTo>
                      <a:pt x="22672" y="2937"/>
                      <a:pt x="22709" y="2925"/>
                      <a:pt x="22684" y="2912"/>
                    </a:cubicBezTo>
                    <a:cubicBezTo>
                      <a:pt x="22663" y="2898"/>
                      <a:pt x="22604" y="2884"/>
                      <a:pt x="22552" y="2884"/>
                    </a:cubicBezTo>
                    <a:cubicBezTo>
                      <a:pt x="22513" y="2884"/>
                      <a:pt x="22478" y="2892"/>
                      <a:pt x="22462" y="2912"/>
                    </a:cubicBezTo>
                    <a:cubicBezTo>
                      <a:pt x="22425" y="2962"/>
                      <a:pt x="22351" y="2974"/>
                      <a:pt x="22401" y="2986"/>
                    </a:cubicBezTo>
                    <a:cubicBezTo>
                      <a:pt x="22438" y="2999"/>
                      <a:pt x="22635" y="3036"/>
                      <a:pt x="22598" y="3048"/>
                    </a:cubicBezTo>
                    <a:cubicBezTo>
                      <a:pt x="22548" y="3060"/>
                      <a:pt x="22475" y="3060"/>
                      <a:pt x="22487" y="3097"/>
                    </a:cubicBezTo>
                    <a:cubicBezTo>
                      <a:pt x="22511" y="3122"/>
                      <a:pt x="22659" y="3110"/>
                      <a:pt x="22659" y="3159"/>
                    </a:cubicBezTo>
                    <a:cubicBezTo>
                      <a:pt x="22659" y="3208"/>
                      <a:pt x="22684" y="3282"/>
                      <a:pt x="22647" y="3282"/>
                    </a:cubicBezTo>
                    <a:cubicBezTo>
                      <a:pt x="22585" y="3282"/>
                      <a:pt x="22524" y="3270"/>
                      <a:pt x="22475" y="3233"/>
                    </a:cubicBezTo>
                    <a:cubicBezTo>
                      <a:pt x="22435" y="3213"/>
                      <a:pt x="22387" y="3177"/>
                      <a:pt x="22337" y="3177"/>
                    </a:cubicBezTo>
                    <a:cubicBezTo>
                      <a:pt x="22326" y="3177"/>
                      <a:pt x="22314" y="3179"/>
                      <a:pt x="22302" y="3183"/>
                    </a:cubicBezTo>
                    <a:cubicBezTo>
                      <a:pt x="22228" y="3208"/>
                      <a:pt x="22166" y="3183"/>
                      <a:pt x="22203" y="3319"/>
                    </a:cubicBezTo>
                    <a:cubicBezTo>
                      <a:pt x="22253" y="3455"/>
                      <a:pt x="22302" y="3430"/>
                      <a:pt x="22401" y="3479"/>
                    </a:cubicBezTo>
                    <a:cubicBezTo>
                      <a:pt x="22511" y="3516"/>
                      <a:pt x="22511" y="3492"/>
                      <a:pt x="22598" y="3553"/>
                    </a:cubicBezTo>
                    <a:cubicBezTo>
                      <a:pt x="22684" y="3602"/>
                      <a:pt x="22709" y="3627"/>
                      <a:pt x="22733" y="3664"/>
                    </a:cubicBezTo>
                    <a:cubicBezTo>
                      <a:pt x="22742" y="3691"/>
                      <a:pt x="22764" y="3711"/>
                      <a:pt x="22789" y="3711"/>
                    </a:cubicBezTo>
                    <a:cubicBezTo>
                      <a:pt x="22799" y="3711"/>
                      <a:pt x="22809" y="3708"/>
                      <a:pt x="22820" y="3701"/>
                    </a:cubicBezTo>
                    <a:cubicBezTo>
                      <a:pt x="22824" y="3700"/>
                      <a:pt x="22827" y="3699"/>
                      <a:pt x="22831" y="3699"/>
                    </a:cubicBezTo>
                    <a:cubicBezTo>
                      <a:pt x="22858" y="3699"/>
                      <a:pt x="22863" y="3738"/>
                      <a:pt x="22820" y="3738"/>
                    </a:cubicBezTo>
                    <a:cubicBezTo>
                      <a:pt x="22795" y="3738"/>
                      <a:pt x="22743" y="3754"/>
                      <a:pt x="22700" y="3754"/>
                    </a:cubicBezTo>
                    <a:cubicBezTo>
                      <a:pt x="22679" y="3754"/>
                      <a:pt x="22659" y="3750"/>
                      <a:pt x="22647" y="3738"/>
                    </a:cubicBezTo>
                    <a:cubicBezTo>
                      <a:pt x="22610" y="3676"/>
                      <a:pt x="22548" y="3627"/>
                      <a:pt x="22475" y="3615"/>
                    </a:cubicBezTo>
                    <a:cubicBezTo>
                      <a:pt x="22401" y="3590"/>
                      <a:pt x="22093" y="3590"/>
                      <a:pt x="22043" y="3553"/>
                    </a:cubicBezTo>
                    <a:cubicBezTo>
                      <a:pt x="21994" y="3504"/>
                      <a:pt x="21994" y="3479"/>
                      <a:pt x="22019" y="3455"/>
                    </a:cubicBezTo>
                    <a:cubicBezTo>
                      <a:pt x="22031" y="3430"/>
                      <a:pt x="22056" y="3430"/>
                      <a:pt x="22031" y="3381"/>
                    </a:cubicBezTo>
                    <a:cubicBezTo>
                      <a:pt x="22006" y="3319"/>
                      <a:pt x="21982" y="3319"/>
                      <a:pt x="21994" y="3257"/>
                    </a:cubicBezTo>
                    <a:cubicBezTo>
                      <a:pt x="22031" y="3171"/>
                      <a:pt x="22056" y="3085"/>
                      <a:pt x="22068" y="2999"/>
                    </a:cubicBezTo>
                    <a:cubicBezTo>
                      <a:pt x="22068" y="2925"/>
                      <a:pt x="22068" y="2814"/>
                      <a:pt x="22006" y="2789"/>
                    </a:cubicBezTo>
                    <a:cubicBezTo>
                      <a:pt x="21967" y="2766"/>
                      <a:pt x="21948" y="2757"/>
                      <a:pt x="21933" y="2757"/>
                    </a:cubicBezTo>
                    <a:cubicBezTo>
                      <a:pt x="21924" y="2757"/>
                      <a:pt x="21917" y="2760"/>
                      <a:pt x="21908" y="2765"/>
                    </a:cubicBezTo>
                    <a:cubicBezTo>
                      <a:pt x="21895" y="2789"/>
                      <a:pt x="21908" y="2814"/>
                      <a:pt x="21920" y="2863"/>
                    </a:cubicBezTo>
                    <a:cubicBezTo>
                      <a:pt x="21932" y="2925"/>
                      <a:pt x="21932" y="2986"/>
                      <a:pt x="21920" y="3048"/>
                    </a:cubicBezTo>
                    <a:cubicBezTo>
                      <a:pt x="21908" y="3110"/>
                      <a:pt x="21858" y="3171"/>
                      <a:pt x="21797" y="3196"/>
                    </a:cubicBezTo>
                    <a:cubicBezTo>
                      <a:pt x="21723" y="3233"/>
                      <a:pt x="21649" y="3233"/>
                      <a:pt x="21624" y="3282"/>
                    </a:cubicBezTo>
                    <a:cubicBezTo>
                      <a:pt x="21575" y="3356"/>
                      <a:pt x="21526" y="3418"/>
                      <a:pt x="21489" y="3492"/>
                    </a:cubicBezTo>
                    <a:cubicBezTo>
                      <a:pt x="21489" y="3528"/>
                      <a:pt x="21489" y="3492"/>
                      <a:pt x="21550" y="3553"/>
                    </a:cubicBezTo>
                    <a:cubicBezTo>
                      <a:pt x="21624" y="3652"/>
                      <a:pt x="21698" y="3763"/>
                      <a:pt x="21748" y="3873"/>
                    </a:cubicBezTo>
                    <a:cubicBezTo>
                      <a:pt x="21785" y="3923"/>
                      <a:pt x="21760" y="3935"/>
                      <a:pt x="21735" y="3972"/>
                    </a:cubicBezTo>
                    <a:cubicBezTo>
                      <a:pt x="21686" y="4058"/>
                      <a:pt x="21649" y="4145"/>
                      <a:pt x="21624" y="4231"/>
                    </a:cubicBezTo>
                    <a:cubicBezTo>
                      <a:pt x="21587" y="4329"/>
                      <a:pt x="21575" y="4391"/>
                      <a:pt x="21587" y="4403"/>
                    </a:cubicBezTo>
                    <a:cubicBezTo>
                      <a:pt x="21612" y="4428"/>
                      <a:pt x="21624" y="4465"/>
                      <a:pt x="21624" y="4502"/>
                    </a:cubicBezTo>
                    <a:cubicBezTo>
                      <a:pt x="21624" y="4537"/>
                      <a:pt x="21647" y="4651"/>
                      <a:pt x="21681" y="4651"/>
                    </a:cubicBezTo>
                    <a:cubicBezTo>
                      <a:pt x="21682" y="4651"/>
                      <a:pt x="21684" y="4650"/>
                      <a:pt x="21686" y="4650"/>
                    </a:cubicBezTo>
                    <a:cubicBezTo>
                      <a:pt x="21723" y="4637"/>
                      <a:pt x="21723" y="4625"/>
                      <a:pt x="21760" y="4625"/>
                    </a:cubicBezTo>
                    <a:cubicBezTo>
                      <a:pt x="21809" y="4625"/>
                      <a:pt x="21785" y="4650"/>
                      <a:pt x="21846" y="4650"/>
                    </a:cubicBezTo>
                    <a:cubicBezTo>
                      <a:pt x="21908" y="4637"/>
                      <a:pt x="21945" y="4563"/>
                      <a:pt x="22019" y="4563"/>
                    </a:cubicBezTo>
                    <a:cubicBezTo>
                      <a:pt x="22117" y="4576"/>
                      <a:pt x="22203" y="4588"/>
                      <a:pt x="22302" y="4625"/>
                    </a:cubicBezTo>
                    <a:cubicBezTo>
                      <a:pt x="22376" y="4637"/>
                      <a:pt x="22438" y="4674"/>
                      <a:pt x="22487" y="4736"/>
                    </a:cubicBezTo>
                    <a:cubicBezTo>
                      <a:pt x="22548" y="4785"/>
                      <a:pt x="22585" y="4859"/>
                      <a:pt x="22610" y="4933"/>
                    </a:cubicBezTo>
                    <a:cubicBezTo>
                      <a:pt x="22635" y="4970"/>
                      <a:pt x="22635" y="5007"/>
                      <a:pt x="22610" y="5044"/>
                    </a:cubicBezTo>
                    <a:cubicBezTo>
                      <a:pt x="22573" y="5093"/>
                      <a:pt x="22536" y="5143"/>
                      <a:pt x="22511" y="5204"/>
                    </a:cubicBezTo>
                    <a:cubicBezTo>
                      <a:pt x="22511" y="5229"/>
                      <a:pt x="22548" y="5253"/>
                      <a:pt x="22622" y="5290"/>
                    </a:cubicBezTo>
                    <a:cubicBezTo>
                      <a:pt x="22709" y="5327"/>
                      <a:pt x="22893" y="5377"/>
                      <a:pt x="22832" y="5377"/>
                    </a:cubicBezTo>
                    <a:cubicBezTo>
                      <a:pt x="22791" y="5377"/>
                      <a:pt x="22700" y="5388"/>
                      <a:pt x="22634" y="5388"/>
                    </a:cubicBezTo>
                    <a:cubicBezTo>
                      <a:pt x="22600" y="5388"/>
                      <a:pt x="22573" y="5385"/>
                      <a:pt x="22561" y="5377"/>
                    </a:cubicBezTo>
                    <a:cubicBezTo>
                      <a:pt x="22524" y="5352"/>
                      <a:pt x="22487" y="5340"/>
                      <a:pt x="22450" y="5327"/>
                    </a:cubicBezTo>
                    <a:cubicBezTo>
                      <a:pt x="22450" y="5303"/>
                      <a:pt x="22450" y="5278"/>
                      <a:pt x="22450" y="5266"/>
                    </a:cubicBezTo>
                    <a:cubicBezTo>
                      <a:pt x="22450" y="5204"/>
                      <a:pt x="22388" y="5192"/>
                      <a:pt x="22401" y="5155"/>
                    </a:cubicBezTo>
                    <a:cubicBezTo>
                      <a:pt x="22425" y="5118"/>
                      <a:pt x="22499" y="5032"/>
                      <a:pt x="22462" y="4970"/>
                    </a:cubicBezTo>
                    <a:cubicBezTo>
                      <a:pt x="22413" y="4908"/>
                      <a:pt x="22351" y="4933"/>
                      <a:pt x="22327" y="4859"/>
                    </a:cubicBezTo>
                    <a:cubicBezTo>
                      <a:pt x="22302" y="4798"/>
                      <a:pt x="22314" y="4748"/>
                      <a:pt x="22240" y="4736"/>
                    </a:cubicBezTo>
                    <a:cubicBezTo>
                      <a:pt x="22228" y="4732"/>
                      <a:pt x="22215" y="4730"/>
                      <a:pt x="22202" y="4730"/>
                    </a:cubicBezTo>
                    <a:cubicBezTo>
                      <a:pt x="22145" y="4730"/>
                      <a:pt x="22085" y="4762"/>
                      <a:pt x="22036" y="4762"/>
                    </a:cubicBezTo>
                    <a:cubicBezTo>
                      <a:pt x="22030" y="4762"/>
                      <a:pt x="22024" y="4762"/>
                      <a:pt x="22019" y="4761"/>
                    </a:cubicBezTo>
                    <a:cubicBezTo>
                      <a:pt x="21945" y="4761"/>
                      <a:pt x="21871" y="4785"/>
                      <a:pt x="21809" y="4835"/>
                    </a:cubicBezTo>
                    <a:cubicBezTo>
                      <a:pt x="21772" y="4872"/>
                      <a:pt x="21871" y="4884"/>
                      <a:pt x="21834" y="4908"/>
                    </a:cubicBezTo>
                    <a:cubicBezTo>
                      <a:pt x="21797" y="4921"/>
                      <a:pt x="21760" y="5007"/>
                      <a:pt x="21772" y="5032"/>
                    </a:cubicBezTo>
                    <a:cubicBezTo>
                      <a:pt x="21809" y="5044"/>
                      <a:pt x="21846" y="5081"/>
                      <a:pt x="21846" y="5118"/>
                    </a:cubicBezTo>
                    <a:cubicBezTo>
                      <a:pt x="21858" y="5180"/>
                      <a:pt x="21883" y="5266"/>
                      <a:pt x="21846" y="5303"/>
                    </a:cubicBezTo>
                    <a:cubicBezTo>
                      <a:pt x="21821" y="5352"/>
                      <a:pt x="21698" y="5463"/>
                      <a:pt x="21686" y="5500"/>
                    </a:cubicBezTo>
                    <a:cubicBezTo>
                      <a:pt x="21674" y="5525"/>
                      <a:pt x="21637" y="5648"/>
                      <a:pt x="21600" y="5697"/>
                    </a:cubicBezTo>
                    <a:cubicBezTo>
                      <a:pt x="21550" y="5734"/>
                      <a:pt x="21304" y="5820"/>
                      <a:pt x="21292" y="5870"/>
                    </a:cubicBezTo>
                    <a:cubicBezTo>
                      <a:pt x="21267" y="5931"/>
                      <a:pt x="21279" y="5993"/>
                      <a:pt x="21218" y="6005"/>
                    </a:cubicBezTo>
                    <a:cubicBezTo>
                      <a:pt x="21181" y="6005"/>
                      <a:pt x="21132" y="5993"/>
                      <a:pt x="21082" y="5980"/>
                    </a:cubicBezTo>
                    <a:cubicBezTo>
                      <a:pt x="21043" y="5957"/>
                      <a:pt x="20999" y="5948"/>
                      <a:pt x="20953" y="5948"/>
                    </a:cubicBezTo>
                    <a:cubicBezTo>
                      <a:pt x="20927" y="5948"/>
                      <a:pt x="20900" y="5951"/>
                      <a:pt x="20873" y="5956"/>
                    </a:cubicBezTo>
                    <a:cubicBezTo>
                      <a:pt x="20857" y="5959"/>
                      <a:pt x="20842" y="5960"/>
                      <a:pt x="20827" y="5960"/>
                    </a:cubicBezTo>
                    <a:cubicBezTo>
                      <a:pt x="20781" y="5960"/>
                      <a:pt x="20737" y="5947"/>
                      <a:pt x="20700" y="5919"/>
                    </a:cubicBezTo>
                    <a:cubicBezTo>
                      <a:pt x="20676" y="5900"/>
                      <a:pt x="20642" y="5900"/>
                      <a:pt x="20611" y="5900"/>
                    </a:cubicBezTo>
                    <a:cubicBezTo>
                      <a:pt x="20580" y="5900"/>
                      <a:pt x="20552" y="5900"/>
                      <a:pt x="20540" y="5882"/>
                    </a:cubicBezTo>
                    <a:cubicBezTo>
                      <a:pt x="20515" y="5845"/>
                      <a:pt x="20528" y="5796"/>
                      <a:pt x="20503" y="5771"/>
                    </a:cubicBezTo>
                    <a:cubicBezTo>
                      <a:pt x="20491" y="5752"/>
                      <a:pt x="20506" y="5746"/>
                      <a:pt x="20528" y="5746"/>
                    </a:cubicBezTo>
                    <a:cubicBezTo>
                      <a:pt x="20549" y="5746"/>
                      <a:pt x="20577" y="5752"/>
                      <a:pt x="20589" y="5759"/>
                    </a:cubicBezTo>
                    <a:cubicBezTo>
                      <a:pt x="20614" y="5771"/>
                      <a:pt x="20589" y="5783"/>
                      <a:pt x="20614" y="5833"/>
                    </a:cubicBezTo>
                    <a:cubicBezTo>
                      <a:pt x="20626" y="5870"/>
                      <a:pt x="20663" y="5882"/>
                      <a:pt x="20700" y="5882"/>
                    </a:cubicBezTo>
                    <a:cubicBezTo>
                      <a:pt x="20725" y="5882"/>
                      <a:pt x="20725" y="5820"/>
                      <a:pt x="20750" y="5796"/>
                    </a:cubicBezTo>
                    <a:cubicBezTo>
                      <a:pt x="20765" y="5791"/>
                      <a:pt x="20776" y="5788"/>
                      <a:pt x="20785" y="5788"/>
                    </a:cubicBezTo>
                    <a:cubicBezTo>
                      <a:pt x="20797" y="5788"/>
                      <a:pt x="20804" y="5793"/>
                      <a:pt x="20811" y="5808"/>
                    </a:cubicBezTo>
                    <a:cubicBezTo>
                      <a:pt x="20823" y="5833"/>
                      <a:pt x="20823" y="5870"/>
                      <a:pt x="20860" y="5870"/>
                    </a:cubicBezTo>
                    <a:cubicBezTo>
                      <a:pt x="20897" y="5870"/>
                      <a:pt x="21070" y="5845"/>
                      <a:pt x="21082" y="5808"/>
                    </a:cubicBezTo>
                    <a:cubicBezTo>
                      <a:pt x="21095" y="5771"/>
                      <a:pt x="21045" y="5746"/>
                      <a:pt x="21045" y="5746"/>
                    </a:cubicBezTo>
                    <a:cubicBezTo>
                      <a:pt x="21045" y="5746"/>
                      <a:pt x="21033" y="5709"/>
                      <a:pt x="21082" y="5697"/>
                    </a:cubicBezTo>
                    <a:cubicBezTo>
                      <a:pt x="21119" y="5672"/>
                      <a:pt x="21119" y="5672"/>
                      <a:pt x="21168" y="5623"/>
                    </a:cubicBezTo>
                    <a:cubicBezTo>
                      <a:pt x="21218" y="5574"/>
                      <a:pt x="21292" y="5549"/>
                      <a:pt x="21304" y="5488"/>
                    </a:cubicBezTo>
                    <a:cubicBezTo>
                      <a:pt x="21316" y="5426"/>
                      <a:pt x="21304" y="5414"/>
                      <a:pt x="21378" y="5401"/>
                    </a:cubicBezTo>
                    <a:cubicBezTo>
                      <a:pt x="21452" y="5389"/>
                      <a:pt x="21501" y="5315"/>
                      <a:pt x="21489" y="5241"/>
                    </a:cubicBezTo>
                    <a:cubicBezTo>
                      <a:pt x="21476" y="5155"/>
                      <a:pt x="21440" y="5093"/>
                      <a:pt x="21489" y="5044"/>
                    </a:cubicBezTo>
                    <a:cubicBezTo>
                      <a:pt x="21538" y="5007"/>
                      <a:pt x="21600" y="4995"/>
                      <a:pt x="21575" y="4945"/>
                    </a:cubicBezTo>
                    <a:cubicBezTo>
                      <a:pt x="21538" y="4908"/>
                      <a:pt x="21366" y="4884"/>
                      <a:pt x="21341" y="4699"/>
                    </a:cubicBezTo>
                    <a:cubicBezTo>
                      <a:pt x="21329" y="4551"/>
                      <a:pt x="21329" y="4416"/>
                      <a:pt x="21341" y="4280"/>
                    </a:cubicBezTo>
                    <a:cubicBezTo>
                      <a:pt x="21341" y="4120"/>
                      <a:pt x="21304" y="4046"/>
                      <a:pt x="21341" y="4021"/>
                    </a:cubicBezTo>
                    <a:cubicBezTo>
                      <a:pt x="21378" y="3984"/>
                      <a:pt x="21464" y="3861"/>
                      <a:pt x="21403" y="3763"/>
                    </a:cubicBezTo>
                    <a:cubicBezTo>
                      <a:pt x="21329" y="3652"/>
                      <a:pt x="21156" y="3528"/>
                      <a:pt x="21168" y="3467"/>
                    </a:cubicBezTo>
                    <a:cubicBezTo>
                      <a:pt x="21181" y="3418"/>
                      <a:pt x="21267" y="3405"/>
                      <a:pt x="21304" y="3294"/>
                    </a:cubicBezTo>
                    <a:cubicBezTo>
                      <a:pt x="21341" y="3220"/>
                      <a:pt x="21366" y="3134"/>
                      <a:pt x="21390" y="3060"/>
                    </a:cubicBezTo>
                    <a:cubicBezTo>
                      <a:pt x="21403" y="2974"/>
                      <a:pt x="21464" y="2851"/>
                      <a:pt x="21341" y="2814"/>
                    </a:cubicBezTo>
                    <a:cubicBezTo>
                      <a:pt x="21230" y="2777"/>
                      <a:pt x="21181" y="2715"/>
                      <a:pt x="21058" y="2715"/>
                    </a:cubicBezTo>
                    <a:cubicBezTo>
                      <a:pt x="20922" y="2715"/>
                      <a:pt x="20774" y="2715"/>
                      <a:pt x="20626" y="2691"/>
                    </a:cubicBezTo>
                    <a:cubicBezTo>
                      <a:pt x="20624" y="2690"/>
                      <a:pt x="20621" y="2690"/>
                      <a:pt x="20619" y="2690"/>
                    </a:cubicBezTo>
                    <a:cubicBezTo>
                      <a:pt x="20562" y="2690"/>
                      <a:pt x="20525" y="2820"/>
                      <a:pt x="20466" y="2962"/>
                    </a:cubicBezTo>
                    <a:cubicBezTo>
                      <a:pt x="20417" y="3110"/>
                      <a:pt x="20368" y="3294"/>
                      <a:pt x="20269" y="3381"/>
                    </a:cubicBezTo>
                    <a:cubicBezTo>
                      <a:pt x="20170" y="3455"/>
                      <a:pt x="19998" y="3578"/>
                      <a:pt x="19961" y="3615"/>
                    </a:cubicBezTo>
                    <a:cubicBezTo>
                      <a:pt x="19924" y="3639"/>
                      <a:pt x="19936" y="3664"/>
                      <a:pt x="19936" y="3701"/>
                    </a:cubicBezTo>
                    <a:cubicBezTo>
                      <a:pt x="19924" y="3738"/>
                      <a:pt x="19924" y="3775"/>
                      <a:pt x="19936" y="3775"/>
                    </a:cubicBezTo>
                    <a:cubicBezTo>
                      <a:pt x="19949" y="3775"/>
                      <a:pt x="19986" y="3769"/>
                      <a:pt x="20019" y="3769"/>
                    </a:cubicBezTo>
                    <a:cubicBezTo>
                      <a:pt x="20053" y="3769"/>
                      <a:pt x="20084" y="3775"/>
                      <a:pt x="20084" y="3800"/>
                    </a:cubicBezTo>
                    <a:cubicBezTo>
                      <a:pt x="20072" y="3849"/>
                      <a:pt x="20072" y="3898"/>
                      <a:pt x="20072" y="3947"/>
                    </a:cubicBezTo>
                    <a:cubicBezTo>
                      <a:pt x="20060" y="3997"/>
                      <a:pt x="20047" y="4046"/>
                      <a:pt x="20035" y="4108"/>
                    </a:cubicBezTo>
                    <a:cubicBezTo>
                      <a:pt x="20035" y="4120"/>
                      <a:pt x="20072" y="4157"/>
                      <a:pt x="20047" y="4194"/>
                    </a:cubicBezTo>
                    <a:cubicBezTo>
                      <a:pt x="20010" y="4243"/>
                      <a:pt x="19949" y="4231"/>
                      <a:pt x="19936" y="4280"/>
                    </a:cubicBezTo>
                    <a:cubicBezTo>
                      <a:pt x="19924" y="4342"/>
                      <a:pt x="19949" y="4379"/>
                      <a:pt x="19986" y="4379"/>
                    </a:cubicBezTo>
                    <a:cubicBezTo>
                      <a:pt x="20010" y="4372"/>
                      <a:pt x="20035" y="4369"/>
                      <a:pt x="20058" y="4369"/>
                    </a:cubicBezTo>
                    <a:cubicBezTo>
                      <a:pt x="20081" y="4369"/>
                      <a:pt x="20103" y="4372"/>
                      <a:pt x="20121" y="4379"/>
                    </a:cubicBezTo>
                    <a:cubicBezTo>
                      <a:pt x="20183" y="4403"/>
                      <a:pt x="20281" y="4391"/>
                      <a:pt x="20281" y="4453"/>
                    </a:cubicBezTo>
                    <a:cubicBezTo>
                      <a:pt x="20269" y="4539"/>
                      <a:pt x="20294" y="4625"/>
                      <a:pt x="20343" y="4699"/>
                    </a:cubicBezTo>
                    <a:cubicBezTo>
                      <a:pt x="20380" y="4727"/>
                      <a:pt x="20431" y="4741"/>
                      <a:pt x="20480" y="4741"/>
                    </a:cubicBezTo>
                    <a:cubicBezTo>
                      <a:pt x="20496" y="4741"/>
                      <a:pt x="20512" y="4739"/>
                      <a:pt x="20528" y="4736"/>
                    </a:cubicBezTo>
                    <a:cubicBezTo>
                      <a:pt x="20565" y="4736"/>
                      <a:pt x="20515" y="4798"/>
                      <a:pt x="20491" y="4835"/>
                    </a:cubicBezTo>
                    <a:cubicBezTo>
                      <a:pt x="20470" y="4877"/>
                      <a:pt x="20412" y="5101"/>
                      <a:pt x="20342" y="5101"/>
                    </a:cubicBezTo>
                    <a:cubicBezTo>
                      <a:pt x="20330" y="5101"/>
                      <a:pt x="20318" y="5095"/>
                      <a:pt x="20306" y="5081"/>
                    </a:cubicBezTo>
                    <a:cubicBezTo>
                      <a:pt x="20220" y="4982"/>
                      <a:pt x="20121" y="4896"/>
                      <a:pt x="20023" y="4810"/>
                    </a:cubicBezTo>
                    <a:cubicBezTo>
                      <a:pt x="19998" y="4785"/>
                      <a:pt x="19961" y="4761"/>
                      <a:pt x="19924" y="4748"/>
                    </a:cubicBezTo>
                    <a:cubicBezTo>
                      <a:pt x="19887" y="4736"/>
                      <a:pt x="19665" y="4650"/>
                      <a:pt x="19579" y="4613"/>
                    </a:cubicBezTo>
                    <a:cubicBezTo>
                      <a:pt x="19493" y="4576"/>
                      <a:pt x="19419" y="4527"/>
                      <a:pt x="19345" y="4465"/>
                    </a:cubicBezTo>
                    <a:cubicBezTo>
                      <a:pt x="19135" y="4403"/>
                      <a:pt x="18914" y="4366"/>
                      <a:pt x="18692" y="4342"/>
                    </a:cubicBezTo>
                    <a:cubicBezTo>
                      <a:pt x="18653" y="4334"/>
                      <a:pt x="18601" y="4317"/>
                      <a:pt x="18558" y="4317"/>
                    </a:cubicBezTo>
                    <a:cubicBezTo>
                      <a:pt x="18531" y="4317"/>
                      <a:pt x="18509" y="4323"/>
                      <a:pt x="18495" y="4342"/>
                    </a:cubicBezTo>
                    <a:cubicBezTo>
                      <a:pt x="18458" y="4379"/>
                      <a:pt x="18433" y="4379"/>
                      <a:pt x="18421" y="4416"/>
                    </a:cubicBezTo>
                    <a:cubicBezTo>
                      <a:pt x="18408" y="4453"/>
                      <a:pt x="18458" y="4551"/>
                      <a:pt x="18495" y="4600"/>
                    </a:cubicBezTo>
                    <a:cubicBezTo>
                      <a:pt x="18519" y="4650"/>
                      <a:pt x="18569" y="4687"/>
                      <a:pt x="18519" y="4736"/>
                    </a:cubicBezTo>
                    <a:cubicBezTo>
                      <a:pt x="18470" y="4785"/>
                      <a:pt x="18458" y="4859"/>
                      <a:pt x="18396" y="4859"/>
                    </a:cubicBezTo>
                    <a:cubicBezTo>
                      <a:pt x="18359" y="4859"/>
                      <a:pt x="18328" y="4853"/>
                      <a:pt x="18307" y="4853"/>
                    </a:cubicBezTo>
                    <a:cubicBezTo>
                      <a:pt x="18285" y="4853"/>
                      <a:pt x="18273" y="4859"/>
                      <a:pt x="18273" y="4884"/>
                    </a:cubicBezTo>
                    <a:cubicBezTo>
                      <a:pt x="18261" y="4921"/>
                      <a:pt x="18335" y="4982"/>
                      <a:pt x="18298" y="4995"/>
                    </a:cubicBezTo>
                    <a:cubicBezTo>
                      <a:pt x="18282" y="4998"/>
                      <a:pt x="18266" y="4999"/>
                      <a:pt x="18249" y="4999"/>
                    </a:cubicBezTo>
                    <a:cubicBezTo>
                      <a:pt x="18200" y="4999"/>
                      <a:pt x="18147" y="4985"/>
                      <a:pt x="18100" y="4958"/>
                    </a:cubicBezTo>
                    <a:cubicBezTo>
                      <a:pt x="18076" y="4921"/>
                      <a:pt x="18076" y="4872"/>
                      <a:pt x="18113" y="4859"/>
                    </a:cubicBezTo>
                    <a:cubicBezTo>
                      <a:pt x="18137" y="4835"/>
                      <a:pt x="18174" y="4810"/>
                      <a:pt x="18150" y="4773"/>
                    </a:cubicBezTo>
                    <a:cubicBezTo>
                      <a:pt x="18129" y="4742"/>
                      <a:pt x="18073" y="4693"/>
                      <a:pt x="18020" y="4693"/>
                    </a:cubicBezTo>
                    <a:cubicBezTo>
                      <a:pt x="18009" y="4693"/>
                      <a:pt x="17999" y="4695"/>
                      <a:pt x="17990" y="4699"/>
                    </a:cubicBezTo>
                    <a:cubicBezTo>
                      <a:pt x="17928" y="4736"/>
                      <a:pt x="17768" y="4835"/>
                      <a:pt x="17718" y="4872"/>
                    </a:cubicBezTo>
                    <a:cubicBezTo>
                      <a:pt x="17699" y="4886"/>
                      <a:pt x="17676" y="4891"/>
                      <a:pt x="17650" y="4891"/>
                    </a:cubicBezTo>
                    <a:cubicBezTo>
                      <a:pt x="17609" y="4891"/>
                      <a:pt x="17561" y="4879"/>
                      <a:pt x="17509" y="4872"/>
                    </a:cubicBezTo>
                    <a:cubicBezTo>
                      <a:pt x="17386" y="4872"/>
                      <a:pt x="17263" y="4908"/>
                      <a:pt x="17164" y="4982"/>
                    </a:cubicBezTo>
                    <a:cubicBezTo>
                      <a:pt x="17127" y="5007"/>
                      <a:pt x="17102" y="5069"/>
                      <a:pt x="17041" y="5069"/>
                    </a:cubicBezTo>
                    <a:cubicBezTo>
                      <a:pt x="16992" y="5069"/>
                      <a:pt x="16696" y="5069"/>
                      <a:pt x="16708" y="5032"/>
                    </a:cubicBezTo>
                    <a:cubicBezTo>
                      <a:pt x="16720" y="4995"/>
                      <a:pt x="16794" y="5007"/>
                      <a:pt x="16807" y="4995"/>
                    </a:cubicBezTo>
                    <a:cubicBezTo>
                      <a:pt x="16819" y="4982"/>
                      <a:pt x="16794" y="4896"/>
                      <a:pt x="16819" y="4835"/>
                    </a:cubicBezTo>
                    <a:cubicBezTo>
                      <a:pt x="16831" y="4785"/>
                      <a:pt x="16942" y="4736"/>
                      <a:pt x="16905" y="4724"/>
                    </a:cubicBezTo>
                    <a:cubicBezTo>
                      <a:pt x="16890" y="4721"/>
                      <a:pt x="16875" y="4720"/>
                      <a:pt x="16861" y="4720"/>
                    </a:cubicBezTo>
                    <a:cubicBezTo>
                      <a:pt x="16793" y="4720"/>
                      <a:pt x="16732" y="4743"/>
                      <a:pt x="16671" y="4773"/>
                    </a:cubicBezTo>
                    <a:cubicBezTo>
                      <a:pt x="16573" y="4810"/>
                      <a:pt x="16499" y="4810"/>
                      <a:pt x="16511" y="4896"/>
                    </a:cubicBezTo>
                    <a:cubicBezTo>
                      <a:pt x="16523" y="4982"/>
                      <a:pt x="16536" y="4982"/>
                      <a:pt x="16499" y="4982"/>
                    </a:cubicBezTo>
                    <a:cubicBezTo>
                      <a:pt x="16462" y="4982"/>
                      <a:pt x="16474" y="4970"/>
                      <a:pt x="16412" y="4945"/>
                    </a:cubicBezTo>
                    <a:cubicBezTo>
                      <a:pt x="16392" y="4943"/>
                      <a:pt x="16371" y="4942"/>
                      <a:pt x="16350" y="4942"/>
                    </a:cubicBezTo>
                    <a:cubicBezTo>
                      <a:pt x="16245" y="4942"/>
                      <a:pt x="16135" y="4968"/>
                      <a:pt x="16043" y="5019"/>
                    </a:cubicBezTo>
                    <a:cubicBezTo>
                      <a:pt x="15944" y="5081"/>
                      <a:pt x="15710" y="5241"/>
                      <a:pt x="15673" y="5241"/>
                    </a:cubicBezTo>
                    <a:cubicBezTo>
                      <a:pt x="15636" y="5253"/>
                      <a:pt x="15451" y="5278"/>
                      <a:pt x="15427" y="5352"/>
                    </a:cubicBezTo>
                    <a:cubicBezTo>
                      <a:pt x="15390" y="5414"/>
                      <a:pt x="15377" y="5672"/>
                      <a:pt x="15291" y="5685"/>
                    </a:cubicBezTo>
                    <a:cubicBezTo>
                      <a:pt x="15232" y="5693"/>
                      <a:pt x="15104" y="5713"/>
                      <a:pt x="15021" y="5713"/>
                    </a:cubicBezTo>
                    <a:cubicBezTo>
                      <a:pt x="14983" y="5713"/>
                      <a:pt x="14954" y="5709"/>
                      <a:pt x="14946" y="5697"/>
                    </a:cubicBezTo>
                    <a:cubicBezTo>
                      <a:pt x="14909" y="5623"/>
                      <a:pt x="14860" y="5562"/>
                      <a:pt x="14786" y="5525"/>
                    </a:cubicBezTo>
                    <a:cubicBezTo>
                      <a:pt x="14712" y="5475"/>
                      <a:pt x="14626" y="5475"/>
                      <a:pt x="14650" y="5426"/>
                    </a:cubicBezTo>
                    <a:cubicBezTo>
                      <a:pt x="14687" y="5377"/>
                      <a:pt x="14712" y="5315"/>
                      <a:pt x="14774" y="5278"/>
                    </a:cubicBezTo>
                    <a:cubicBezTo>
                      <a:pt x="14848" y="5241"/>
                      <a:pt x="15082" y="5266"/>
                      <a:pt x="15082" y="5217"/>
                    </a:cubicBezTo>
                    <a:cubicBezTo>
                      <a:pt x="15045" y="5118"/>
                      <a:pt x="14983" y="5032"/>
                      <a:pt x="14922" y="4945"/>
                    </a:cubicBezTo>
                    <a:cubicBezTo>
                      <a:pt x="14870" y="4894"/>
                      <a:pt x="14802" y="4868"/>
                      <a:pt x="14730" y="4868"/>
                    </a:cubicBezTo>
                    <a:cubicBezTo>
                      <a:pt x="14716" y="4868"/>
                      <a:pt x="14702" y="4869"/>
                      <a:pt x="14687" y="4872"/>
                    </a:cubicBezTo>
                    <a:cubicBezTo>
                      <a:pt x="14589" y="4872"/>
                      <a:pt x="14490" y="4872"/>
                      <a:pt x="14404" y="4859"/>
                    </a:cubicBezTo>
                    <a:cubicBezTo>
                      <a:pt x="14371" y="4851"/>
                      <a:pt x="14309" y="4825"/>
                      <a:pt x="14288" y="4825"/>
                    </a:cubicBezTo>
                    <a:cubicBezTo>
                      <a:pt x="14278" y="4825"/>
                      <a:pt x="14277" y="4831"/>
                      <a:pt x="14293" y="4847"/>
                    </a:cubicBezTo>
                    <a:cubicBezTo>
                      <a:pt x="14330" y="4896"/>
                      <a:pt x="14478" y="4921"/>
                      <a:pt x="14478" y="4982"/>
                    </a:cubicBezTo>
                    <a:cubicBezTo>
                      <a:pt x="14490" y="5069"/>
                      <a:pt x="14478" y="5167"/>
                      <a:pt x="14441" y="5266"/>
                    </a:cubicBezTo>
                    <a:cubicBezTo>
                      <a:pt x="14404" y="5327"/>
                      <a:pt x="14342" y="5463"/>
                      <a:pt x="14379" y="5488"/>
                    </a:cubicBezTo>
                    <a:cubicBezTo>
                      <a:pt x="14429" y="5500"/>
                      <a:pt x="14589" y="5623"/>
                      <a:pt x="14540" y="5734"/>
                    </a:cubicBezTo>
                    <a:cubicBezTo>
                      <a:pt x="14490" y="5820"/>
                      <a:pt x="14466" y="5907"/>
                      <a:pt x="14453" y="6005"/>
                    </a:cubicBezTo>
                    <a:cubicBezTo>
                      <a:pt x="14453" y="6055"/>
                      <a:pt x="14486" y="6145"/>
                      <a:pt x="14472" y="6145"/>
                    </a:cubicBezTo>
                    <a:cubicBezTo>
                      <a:pt x="14469" y="6145"/>
                      <a:pt x="14463" y="6140"/>
                      <a:pt x="14453" y="6128"/>
                    </a:cubicBezTo>
                    <a:cubicBezTo>
                      <a:pt x="14423" y="6087"/>
                      <a:pt x="14400" y="6021"/>
                      <a:pt x="14372" y="6021"/>
                    </a:cubicBezTo>
                    <a:cubicBezTo>
                      <a:pt x="14367" y="6021"/>
                      <a:pt x="14361" y="6023"/>
                      <a:pt x="14355" y="6030"/>
                    </a:cubicBezTo>
                    <a:cubicBezTo>
                      <a:pt x="14329" y="6047"/>
                      <a:pt x="14285" y="6070"/>
                      <a:pt x="14274" y="6070"/>
                    </a:cubicBezTo>
                    <a:cubicBezTo>
                      <a:pt x="14269" y="6070"/>
                      <a:pt x="14270" y="6066"/>
                      <a:pt x="14281" y="6054"/>
                    </a:cubicBezTo>
                    <a:cubicBezTo>
                      <a:pt x="14318" y="6005"/>
                      <a:pt x="14367" y="5980"/>
                      <a:pt x="14318" y="5943"/>
                    </a:cubicBezTo>
                    <a:cubicBezTo>
                      <a:pt x="14232" y="5907"/>
                      <a:pt x="14145" y="5894"/>
                      <a:pt x="14047" y="5870"/>
                    </a:cubicBezTo>
                    <a:cubicBezTo>
                      <a:pt x="14044" y="5869"/>
                      <a:pt x="14042" y="5868"/>
                      <a:pt x="14039" y="5868"/>
                    </a:cubicBezTo>
                    <a:cubicBezTo>
                      <a:pt x="13997" y="5868"/>
                      <a:pt x="13907" y="5947"/>
                      <a:pt x="13850" y="6005"/>
                    </a:cubicBezTo>
                    <a:cubicBezTo>
                      <a:pt x="13776" y="6042"/>
                      <a:pt x="13702" y="6091"/>
                      <a:pt x="13615" y="6128"/>
                    </a:cubicBezTo>
                    <a:cubicBezTo>
                      <a:pt x="13591" y="6153"/>
                      <a:pt x="13468" y="6288"/>
                      <a:pt x="13406" y="6338"/>
                    </a:cubicBezTo>
                    <a:cubicBezTo>
                      <a:pt x="13357" y="6387"/>
                      <a:pt x="13529" y="6498"/>
                      <a:pt x="13566" y="6572"/>
                    </a:cubicBezTo>
                    <a:cubicBezTo>
                      <a:pt x="13587" y="6646"/>
                      <a:pt x="13627" y="6766"/>
                      <a:pt x="13566" y="6766"/>
                    </a:cubicBezTo>
                    <a:cubicBezTo>
                      <a:pt x="13557" y="6766"/>
                      <a:pt x="13544" y="6763"/>
                      <a:pt x="13529" y="6757"/>
                    </a:cubicBezTo>
                    <a:cubicBezTo>
                      <a:pt x="13437" y="6716"/>
                      <a:pt x="13243" y="6649"/>
                      <a:pt x="13151" y="6649"/>
                    </a:cubicBezTo>
                    <a:cubicBezTo>
                      <a:pt x="13133" y="6649"/>
                      <a:pt x="13119" y="6652"/>
                      <a:pt x="13110" y="6658"/>
                    </a:cubicBezTo>
                    <a:cubicBezTo>
                      <a:pt x="13086" y="6670"/>
                      <a:pt x="13049" y="6677"/>
                      <a:pt x="13021" y="6677"/>
                    </a:cubicBezTo>
                    <a:cubicBezTo>
                      <a:pt x="12993" y="6677"/>
                      <a:pt x="12975" y="6670"/>
                      <a:pt x="12987" y="6658"/>
                    </a:cubicBezTo>
                    <a:cubicBezTo>
                      <a:pt x="13012" y="6633"/>
                      <a:pt x="13012" y="6621"/>
                      <a:pt x="12925" y="6560"/>
                    </a:cubicBezTo>
                    <a:cubicBezTo>
                      <a:pt x="12855" y="6509"/>
                      <a:pt x="12801" y="6467"/>
                      <a:pt x="12770" y="6467"/>
                    </a:cubicBezTo>
                    <a:cubicBezTo>
                      <a:pt x="12763" y="6467"/>
                      <a:pt x="12757" y="6469"/>
                      <a:pt x="12753" y="6473"/>
                    </a:cubicBezTo>
                    <a:cubicBezTo>
                      <a:pt x="12716" y="6498"/>
                      <a:pt x="12654" y="6572"/>
                      <a:pt x="12667" y="6609"/>
                    </a:cubicBezTo>
                    <a:cubicBezTo>
                      <a:pt x="12716" y="6683"/>
                      <a:pt x="12765" y="6744"/>
                      <a:pt x="12827" y="6794"/>
                    </a:cubicBezTo>
                    <a:cubicBezTo>
                      <a:pt x="12852" y="6818"/>
                      <a:pt x="13012" y="6818"/>
                      <a:pt x="13012" y="6855"/>
                    </a:cubicBezTo>
                    <a:cubicBezTo>
                      <a:pt x="13012" y="6929"/>
                      <a:pt x="12975" y="6991"/>
                      <a:pt x="12925" y="7028"/>
                    </a:cubicBezTo>
                    <a:cubicBezTo>
                      <a:pt x="12903" y="7039"/>
                      <a:pt x="12879" y="7045"/>
                      <a:pt x="12854" y="7045"/>
                    </a:cubicBezTo>
                    <a:cubicBezTo>
                      <a:pt x="12823" y="7045"/>
                      <a:pt x="12792" y="7036"/>
                      <a:pt x="12765" y="7015"/>
                    </a:cubicBezTo>
                    <a:cubicBezTo>
                      <a:pt x="12716" y="6978"/>
                      <a:pt x="12642" y="7003"/>
                      <a:pt x="12605" y="6978"/>
                    </a:cubicBezTo>
                    <a:cubicBezTo>
                      <a:pt x="12556" y="6941"/>
                      <a:pt x="12494" y="6855"/>
                      <a:pt x="12445" y="6818"/>
                    </a:cubicBezTo>
                    <a:cubicBezTo>
                      <a:pt x="12383" y="6781"/>
                      <a:pt x="12260" y="6769"/>
                      <a:pt x="12260" y="6707"/>
                    </a:cubicBezTo>
                    <a:cubicBezTo>
                      <a:pt x="12260" y="6621"/>
                      <a:pt x="12235" y="6535"/>
                      <a:pt x="12186" y="6461"/>
                    </a:cubicBezTo>
                    <a:cubicBezTo>
                      <a:pt x="12149" y="6412"/>
                      <a:pt x="12100" y="6399"/>
                      <a:pt x="12137" y="6362"/>
                    </a:cubicBezTo>
                    <a:cubicBezTo>
                      <a:pt x="12174" y="6313"/>
                      <a:pt x="12272" y="6215"/>
                      <a:pt x="12260" y="6178"/>
                    </a:cubicBezTo>
                    <a:cubicBezTo>
                      <a:pt x="12223" y="6116"/>
                      <a:pt x="12186" y="6067"/>
                      <a:pt x="12149" y="6017"/>
                    </a:cubicBezTo>
                    <a:cubicBezTo>
                      <a:pt x="12075" y="5968"/>
                      <a:pt x="12014" y="5931"/>
                      <a:pt x="11927" y="5907"/>
                    </a:cubicBezTo>
                    <a:cubicBezTo>
                      <a:pt x="11878" y="5882"/>
                      <a:pt x="11952" y="5894"/>
                      <a:pt x="11903" y="5833"/>
                    </a:cubicBezTo>
                    <a:cubicBezTo>
                      <a:pt x="11884" y="5805"/>
                      <a:pt x="11852" y="5791"/>
                      <a:pt x="11816" y="5791"/>
                    </a:cubicBezTo>
                    <a:cubicBezTo>
                      <a:pt x="11804" y="5791"/>
                      <a:pt x="11792" y="5793"/>
                      <a:pt x="11780" y="5796"/>
                    </a:cubicBezTo>
                    <a:cubicBezTo>
                      <a:pt x="11780" y="5796"/>
                      <a:pt x="11829" y="5783"/>
                      <a:pt x="11780" y="5734"/>
                    </a:cubicBezTo>
                    <a:cubicBezTo>
                      <a:pt x="11743" y="5672"/>
                      <a:pt x="11693" y="5623"/>
                      <a:pt x="11632" y="5586"/>
                    </a:cubicBezTo>
                    <a:cubicBezTo>
                      <a:pt x="11582" y="5549"/>
                      <a:pt x="11521" y="5525"/>
                      <a:pt x="11595" y="5525"/>
                    </a:cubicBezTo>
                    <a:cubicBezTo>
                      <a:pt x="11607" y="5522"/>
                      <a:pt x="11619" y="5521"/>
                      <a:pt x="11631" y="5521"/>
                    </a:cubicBezTo>
                    <a:cubicBezTo>
                      <a:pt x="11689" y="5521"/>
                      <a:pt x="11736" y="5547"/>
                      <a:pt x="11767" y="5598"/>
                    </a:cubicBezTo>
                    <a:cubicBezTo>
                      <a:pt x="11799" y="5661"/>
                      <a:pt x="11874" y="5715"/>
                      <a:pt x="11911" y="5715"/>
                    </a:cubicBezTo>
                    <a:cubicBezTo>
                      <a:pt x="11918" y="5715"/>
                      <a:pt x="11924" y="5713"/>
                      <a:pt x="11927" y="5709"/>
                    </a:cubicBezTo>
                    <a:cubicBezTo>
                      <a:pt x="11936" y="5692"/>
                      <a:pt x="11951" y="5675"/>
                      <a:pt x="11959" y="5675"/>
                    </a:cubicBezTo>
                    <a:cubicBezTo>
                      <a:pt x="11962" y="5675"/>
                      <a:pt x="11964" y="5677"/>
                      <a:pt x="11964" y="5685"/>
                    </a:cubicBezTo>
                    <a:cubicBezTo>
                      <a:pt x="11964" y="5709"/>
                      <a:pt x="12063" y="5734"/>
                      <a:pt x="12162" y="5759"/>
                    </a:cubicBezTo>
                    <a:cubicBezTo>
                      <a:pt x="12297" y="5833"/>
                      <a:pt x="12433" y="5882"/>
                      <a:pt x="12580" y="5907"/>
                    </a:cubicBezTo>
                    <a:cubicBezTo>
                      <a:pt x="12667" y="5907"/>
                      <a:pt x="12765" y="5931"/>
                      <a:pt x="12839" y="5980"/>
                    </a:cubicBezTo>
                    <a:cubicBezTo>
                      <a:pt x="12915" y="6022"/>
                      <a:pt x="13001" y="6047"/>
                      <a:pt x="13084" y="6047"/>
                    </a:cubicBezTo>
                    <a:cubicBezTo>
                      <a:pt x="13123" y="6047"/>
                      <a:pt x="13161" y="6042"/>
                      <a:pt x="13197" y="6030"/>
                    </a:cubicBezTo>
                    <a:cubicBezTo>
                      <a:pt x="13369" y="5968"/>
                      <a:pt x="13529" y="5870"/>
                      <a:pt x="13665" y="5746"/>
                    </a:cubicBezTo>
                    <a:cubicBezTo>
                      <a:pt x="13726" y="5672"/>
                      <a:pt x="13800" y="5697"/>
                      <a:pt x="13788" y="5611"/>
                    </a:cubicBezTo>
                    <a:cubicBezTo>
                      <a:pt x="13751" y="5537"/>
                      <a:pt x="13739" y="5451"/>
                      <a:pt x="13739" y="5377"/>
                    </a:cubicBezTo>
                    <a:cubicBezTo>
                      <a:pt x="13739" y="5290"/>
                      <a:pt x="13763" y="5303"/>
                      <a:pt x="13640" y="5253"/>
                    </a:cubicBezTo>
                    <a:cubicBezTo>
                      <a:pt x="13579" y="5229"/>
                      <a:pt x="13517" y="5192"/>
                      <a:pt x="13468" y="5143"/>
                    </a:cubicBezTo>
                    <a:cubicBezTo>
                      <a:pt x="13418" y="5093"/>
                      <a:pt x="13357" y="5106"/>
                      <a:pt x="13295" y="5044"/>
                    </a:cubicBezTo>
                    <a:cubicBezTo>
                      <a:pt x="13234" y="4982"/>
                      <a:pt x="13221" y="4921"/>
                      <a:pt x="13135" y="4921"/>
                    </a:cubicBezTo>
                    <a:cubicBezTo>
                      <a:pt x="13073" y="4908"/>
                      <a:pt x="13012" y="4884"/>
                      <a:pt x="12962" y="4835"/>
                    </a:cubicBezTo>
                    <a:cubicBezTo>
                      <a:pt x="12765" y="4711"/>
                      <a:pt x="12556" y="4613"/>
                      <a:pt x="12346" y="4527"/>
                    </a:cubicBezTo>
                    <a:cubicBezTo>
                      <a:pt x="12316" y="4536"/>
                      <a:pt x="12311" y="4555"/>
                      <a:pt x="12284" y="4555"/>
                    </a:cubicBezTo>
                    <a:cubicBezTo>
                      <a:pt x="12277" y="4555"/>
                      <a:pt x="12270" y="4554"/>
                      <a:pt x="12260" y="4551"/>
                    </a:cubicBezTo>
                    <a:cubicBezTo>
                      <a:pt x="12226" y="4540"/>
                      <a:pt x="12142" y="4488"/>
                      <a:pt x="12090" y="4488"/>
                    </a:cubicBezTo>
                    <a:cubicBezTo>
                      <a:pt x="12085" y="4488"/>
                      <a:pt x="12080" y="4488"/>
                      <a:pt x="12075" y="4490"/>
                    </a:cubicBezTo>
                    <a:cubicBezTo>
                      <a:pt x="12014" y="4490"/>
                      <a:pt x="11915" y="4613"/>
                      <a:pt x="11878" y="4637"/>
                    </a:cubicBezTo>
                    <a:cubicBezTo>
                      <a:pt x="11867" y="4643"/>
                      <a:pt x="11858" y="4645"/>
                      <a:pt x="11851" y="4645"/>
                    </a:cubicBezTo>
                    <a:cubicBezTo>
                      <a:pt x="11827" y="4645"/>
                      <a:pt x="11830" y="4617"/>
                      <a:pt x="11878" y="4588"/>
                    </a:cubicBezTo>
                    <a:cubicBezTo>
                      <a:pt x="11927" y="4539"/>
                      <a:pt x="11964" y="4527"/>
                      <a:pt x="11915" y="4490"/>
                    </a:cubicBezTo>
                    <a:cubicBezTo>
                      <a:pt x="11878" y="4453"/>
                      <a:pt x="11878" y="4465"/>
                      <a:pt x="11817" y="4453"/>
                    </a:cubicBezTo>
                    <a:cubicBezTo>
                      <a:pt x="11767" y="4440"/>
                      <a:pt x="11706" y="4416"/>
                      <a:pt x="11669" y="4379"/>
                    </a:cubicBezTo>
                    <a:cubicBezTo>
                      <a:pt x="11669" y="4379"/>
                      <a:pt x="11585" y="4316"/>
                      <a:pt x="11630" y="4316"/>
                    </a:cubicBezTo>
                    <a:cubicBezTo>
                      <a:pt x="11634" y="4316"/>
                      <a:pt x="11638" y="4316"/>
                      <a:pt x="11644" y="4317"/>
                    </a:cubicBezTo>
                    <a:cubicBezTo>
                      <a:pt x="11708" y="4326"/>
                      <a:pt x="11778" y="4355"/>
                      <a:pt x="11815" y="4355"/>
                    </a:cubicBezTo>
                    <a:cubicBezTo>
                      <a:pt x="11829" y="4355"/>
                      <a:pt x="11838" y="4351"/>
                      <a:pt x="11841" y="4342"/>
                    </a:cubicBezTo>
                    <a:cubicBezTo>
                      <a:pt x="11841" y="4292"/>
                      <a:pt x="11866" y="4317"/>
                      <a:pt x="11780" y="4280"/>
                    </a:cubicBezTo>
                    <a:cubicBezTo>
                      <a:pt x="11691" y="4236"/>
                      <a:pt x="11643" y="4192"/>
                      <a:pt x="11607" y="4192"/>
                    </a:cubicBezTo>
                    <a:cubicBezTo>
                      <a:pt x="11603" y="4192"/>
                      <a:pt x="11599" y="4193"/>
                      <a:pt x="11595" y="4194"/>
                    </a:cubicBezTo>
                    <a:cubicBezTo>
                      <a:pt x="11561" y="4217"/>
                      <a:pt x="11442" y="4344"/>
                      <a:pt x="11425" y="4344"/>
                    </a:cubicBezTo>
                    <a:cubicBezTo>
                      <a:pt x="11423" y="4344"/>
                      <a:pt x="11422" y="4344"/>
                      <a:pt x="11422" y="4342"/>
                    </a:cubicBezTo>
                    <a:cubicBezTo>
                      <a:pt x="11422" y="4305"/>
                      <a:pt x="11422" y="4280"/>
                      <a:pt x="11410" y="4268"/>
                    </a:cubicBezTo>
                    <a:cubicBezTo>
                      <a:pt x="11402" y="4260"/>
                      <a:pt x="11361" y="4243"/>
                      <a:pt x="11325" y="4243"/>
                    </a:cubicBezTo>
                    <a:cubicBezTo>
                      <a:pt x="11304" y="4243"/>
                      <a:pt x="11284" y="4249"/>
                      <a:pt x="11274" y="4268"/>
                    </a:cubicBezTo>
                    <a:cubicBezTo>
                      <a:pt x="11256" y="4304"/>
                      <a:pt x="11245" y="4347"/>
                      <a:pt x="11235" y="4347"/>
                    </a:cubicBezTo>
                    <a:cubicBezTo>
                      <a:pt x="11232" y="4347"/>
                      <a:pt x="11228" y="4342"/>
                      <a:pt x="11225" y="4329"/>
                    </a:cubicBezTo>
                    <a:cubicBezTo>
                      <a:pt x="11225" y="4317"/>
                      <a:pt x="11213" y="4305"/>
                      <a:pt x="11213" y="4292"/>
                    </a:cubicBezTo>
                    <a:cubicBezTo>
                      <a:pt x="11203" y="4254"/>
                      <a:pt x="11186" y="4207"/>
                      <a:pt x="11179" y="4207"/>
                    </a:cubicBezTo>
                    <a:cubicBezTo>
                      <a:pt x="11177" y="4207"/>
                      <a:pt x="11176" y="4211"/>
                      <a:pt x="11176" y="4218"/>
                    </a:cubicBezTo>
                    <a:cubicBezTo>
                      <a:pt x="11176" y="4241"/>
                      <a:pt x="11166" y="4294"/>
                      <a:pt x="11136" y="4294"/>
                    </a:cubicBezTo>
                    <a:cubicBezTo>
                      <a:pt x="11133" y="4294"/>
                      <a:pt x="11130" y="4293"/>
                      <a:pt x="11127" y="4292"/>
                    </a:cubicBezTo>
                    <a:cubicBezTo>
                      <a:pt x="11108" y="4286"/>
                      <a:pt x="11090" y="4283"/>
                      <a:pt x="11071" y="4283"/>
                    </a:cubicBezTo>
                    <a:cubicBezTo>
                      <a:pt x="11053" y="4283"/>
                      <a:pt x="11034" y="4286"/>
                      <a:pt x="11016" y="4292"/>
                    </a:cubicBezTo>
                    <a:lnTo>
                      <a:pt x="10991" y="4292"/>
                    </a:lnTo>
                    <a:cubicBezTo>
                      <a:pt x="11016" y="4280"/>
                      <a:pt x="11028" y="4280"/>
                      <a:pt x="11040" y="4268"/>
                    </a:cubicBezTo>
                    <a:cubicBezTo>
                      <a:pt x="11077" y="4231"/>
                      <a:pt x="11077" y="4218"/>
                      <a:pt x="11016" y="4182"/>
                    </a:cubicBezTo>
                    <a:cubicBezTo>
                      <a:pt x="10954" y="4132"/>
                      <a:pt x="10782" y="4108"/>
                      <a:pt x="10855" y="4095"/>
                    </a:cubicBezTo>
                    <a:cubicBezTo>
                      <a:pt x="10861" y="4094"/>
                      <a:pt x="10867" y="4094"/>
                      <a:pt x="10873" y="4094"/>
                    </a:cubicBezTo>
                    <a:cubicBezTo>
                      <a:pt x="10929" y="4094"/>
                      <a:pt x="10982" y="4130"/>
                      <a:pt x="11044" y="4130"/>
                    </a:cubicBezTo>
                    <a:cubicBezTo>
                      <a:pt x="11070" y="4130"/>
                      <a:pt x="11097" y="4124"/>
                      <a:pt x="11127" y="4108"/>
                    </a:cubicBezTo>
                    <a:cubicBezTo>
                      <a:pt x="11200" y="4083"/>
                      <a:pt x="11250" y="4046"/>
                      <a:pt x="11299" y="3997"/>
                    </a:cubicBezTo>
                    <a:cubicBezTo>
                      <a:pt x="11336" y="3960"/>
                      <a:pt x="11361" y="3923"/>
                      <a:pt x="11262" y="3873"/>
                    </a:cubicBezTo>
                    <a:cubicBezTo>
                      <a:pt x="11176" y="3824"/>
                      <a:pt x="11065" y="3800"/>
                      <a:pt x="11003" y="3750"/>
                    </a:cubicBezTo>
                    <a:cubicBezTo>
                      <a:pt x="10959" y="3720"/>
                      <a:pt x="10936" y="3704"/>
                      <a:pt x="10915" y="3704"/>
                    </a:cubicBezTo>
                    <a:cubicBezTo>
                      <a:pt x="10901" y="3704"/>
                      <a:pt x="10887" y="3711"/>
                      <a:pt x="10868" y="3726"/>
                    </a:cubicBezTo>
                    <a:cubicBezTo>
                      <a:pt x="10831" y="3763"/>
                      <a:pt x="10794" y="3812"/>
                      <a:pt x="10769" y="3873"/>
                    </a:cubicBezTo>
                    <a:cubicBezTo>
                      <a:pt x="10749" y="3924"/>
                      <a:pt x="10721" y="3966"/>
                      <a:pt x="10704" y="3966"/>
                    </a:cubicBezTo>
                    <a:cubicBezTo>
                      <a:pt x="10701" y="3966"/>
                      <a:pt x="10698" y="3964"/>
                      <a:pt x="10695" y="3960"/>
                    </a:cubicBezTo>
                    <a:cubicBezTo>
                      <a:pt x="10683" y="3923"/>
                      <a:pt x="10732" y="3849"/>
                      <a:pt x="10671" y="3837"/>
                    </a:cubicBezTo>
                    <a:cubicBezTo>
                      <a:pt x="10609" y="3837"/>
                      <a:pt x="10560" y="3812"/>
                      <a:pt x="10634" y="3812"/>
                    </a:cubicBezTo>
                    <a:cubicBezTo>
                      <a:pt x="10708" y="3800"/>
                      <a:pt x="10745" y="3812"/>
                      <a:pt x="10695" y="3787"/>
                    </a:cubicBezTo>
                    <a:cubicBezTo>
                      <a:pt x="10634" y="3750"/>
                      <a:pt x="10535" y="3775"/>
                      <a:pt x="10634" y="3738"/>
                    </a:cubicBezTo>
                    <a:cubicBezTo>
                      <a:pt x="10732" y="3713"/>
                      <a:pt x="10806" y="3726"/>
                      <a:pt x="10732" y="3664"/>
                    </a:cubicBezTo>
                    <a:cubicBezTo>
                      <a:pt x="10694" y="3634"/>
                      <a:pt x="10623" y="3613"/>
                      <a:pt x="10569" y="3613"/>
                    </a:cubicBezTo>
                    <a:cubicBezTo>
                      <a:pt x="10535" y="3613"/>
                      <a:pt x="10508" y="3621"/>
                      <a:pt x="10498" y="3639"/>
                    </a:cubicBezTo>
                    <a:cubicBezTo>
                      <a:pt x="10461" y="3689"/>
                      <a:pt x="10560" y="3726"/>
                      <a:pt x="10523" y="3750"/>
                    </a:cubicBezTo>
                    <a:cubicBezTo>
                      <a:pt x="10474" y="3787"/>
                      <a:pt x="10424" y="3837"/>
                      <a:pt x="10387" y="3886"/>
                    </a:cubicBezTo>
                    <a:cubicBezTo>
                      <a:pt x="10362" y="3911"/>
                      <a:pt x="10336" y="3949"/>
                      <a:pt x="10323" y="3949"/>
                    </a:cubicBezTo>
                    <a:cubicBezTo>
                      <a:pt x="10317" y="3949"/>
                      <a:pt x="10313" y="3942"/>
                      <a:pt x="10313" y="3923"/>
                    </a:cubicBezTo>
                    <a:cubicBezTo>
                      <a:pt x="10313" y="3861"/>
                      <a:pt x="10289" y="3800"/>
                      <a:pt x="10313" y="3750"/>
                    </a:cubicBezTo>
                    <a:cubicBezTo>
                      <a:pt x="10324" y="3709"/>
                      <a:pt x="10325" y="3686"/>
                      <a:pt x="10305" y="3686"/>
                    </a:cubicBezTo>
                    <a:cubicBezTo>
                      <a:pt x="10300" y="3686"/>
                      <a:pt x="10295" y="3687"/>
                      <a:pt x="10289" y="3689"/>
                    </a:cubicBezTo>
                    <a:cubicBezTo>
                      <a:pt x="10252" y="3701"/>
                      <a:pt x="10042" y="4058"/>
                      <a:pt x="9993" y="4058"/>
                    </a:cubicBezTo>
                    <a:cubicBezTo>
                      <a:pt x="9956" y="4058"/>
                      <a:pt x="9944" y="4058"/>
                      <a:pt x="9944" y="3997"/>
                    </a:cubicBezTo>
                    <a:cubicBezTo>
                      <a:pt x="9993" y="3910"/>
                      <a:pt x="10042" y="3824"/>
                      <a:pt x="10104" y="3738"/>
                    </a:cubicBezTo>
                    <a:cubicBezTo>
                      <a:pt x="10141" y="3701"/>
                      <a:pt x="10153" y="3676"/>
                      <a:pt x="10141" y="3639"/>
                    </a:cubicBezTo>
                    <a:cubicBezTo>
                      <a:pt x="10132" y="3612"/>
                      <a:pt x="10122" y="3598"/>
                      <a:pt x="10092" y="3598"/>
                    </a:cubicBezTo>
                    <a:cubicBezTo>
                      <a:pt x="10082" y="3598"/>
                      <a:pt x="10070" y="3599"/>
                      <a:pt x="10055" y="3602"/>
                    </a:cubicBezTo>
                    <a:cubicBezTo>
                      <a:pt x="9993" y="3615"/>
                      <a:pt x="9981" y="3627"/>
                      <a:pt x="10018" y="3627"/>
                    </a:cubicBezTo>
                    <a:cubicBezTo>
                      <a:pt x="10055" y="3639"/>
                      <a:pt x="10092" y="3652"/>
                      <a:pt x="10018" y="3664"/>
                    </a:cubicBezTo>
                    <a:cubicBezTo>
                      <a:pt x="9973" y="3664"/>
                      <a:pt x="9928" y="3690"/>
                      <a:pt x="9902" y="3690"/>
                    </a:cubicBezTo>
                    <a:cubicBezTo>
                      <a:pt x="9892" y="3690"/>
                      <a:pt x="9885" y="3686"/>
                      <a:pt x="9882" y="3676"/>
                    </a:cubicBezTo>
                    <a:cubicBezTo>
                      <a:pt x="9882" y="3656"/>
                      <a:pt x="9882" y="3609"/>
                      <a:pt x="9868" y="3609"/>
                    </a:cubicBezTo>
                    <a:cubicBezTo>
                      <a:pt x="9865" y="3609"/>
                      <a:pt x="9861" y="3611"/>
                      <a:pt x="9857" y="3615"/>
                    </a:cubicBezTo>
                    <a:cubicBezTo>
                      <a:pt x="9833" y="3639"/>
                      <a:pt x="9808" y="3676"/>
                      <a:pt x="9784" y="3713"/>
                    </a:cubicBezTo>
                    <a:cubicBezTo>
                      <a:pt x="9759" y="3738"/>
                      <a:pt x="9808" y="3812"/>
                      <a:pt x="9820" y="3837"/>
                    </a:cubicBezTo>
                    <a:cubicBezTo>
                      <a:pt x="9828" y="3852"/>
                      <a:pt x="9821" y="3868"/>
                      <a:pt x="9809" y="3868"/>
                    </a:cubicBezTo>
                    <a:cubicBezTo>
                      <a:pt x="9802" y="3868"/>
                      <a:pt x="9793" y="3862"/>
                      <a:pt x="9784" y="3849"/>
                    </a:cubicBezTo>
                    <a:cubicBezTo>
                      <a:pt x="9770" y="3835"/>
                      <a:pt x="9760" y="3825"/>
                      <a:pt x="9754" y="3825"/>
                    </a:cubicBezTo>
                    <a:cubicBezTo>
                      <a:pt x="9749" y="3825"/>
                      <a:pt x="9747" y="3832"/>
                      <a:pt x="9747" y="3849"/>
                    </a:cubicBezTo>
                    <a:cubicBezTo>
                      <a:pt x="9737" y="3888"/>
                      <a:pt x="9750" y="3934"/>
                      <a:pt x="9744" y="3934"/>
                    </a:cubicBezTo>
                    <a:cubicBezTo>
                      <a:pt x="9742" y="3934"/>
                      <a:pt x="9739" y="3931"/>
                      <a:pt x="9734" y="3923"/>
                    </a:cubicBezTo>
                    <a:cubicBezTo>
                      <a:pt x="9707" y="3895"/>
                      <a:pt x="9707" y="3881"/>
                      <a:pt x="9687" y="3881"/>
                    </a:cubicBezTo>
                    <a:cubicBezTo>
                      <a:pt x="9681" y="3881"/>
                      <a:pt x="9673" y="3883"/>
                      <a:pt x="9660" y="3886"/>
                    </a:cubicBezTo>
                    <a:cubicBezTo>
                      <a:pt x="9632" y="3900"/>
                      <a:pt x="9608" y="3914"/>
                      <a:pt x="9599" y="3914"/>
                    </a:cubicBezTo>
                    <a:cubicBezTo>
                      <a:pt x="9593" y="3914"/>
                      <a:pt x="9595" y="3907"/>
                      <a:pt x="9611" y="3886"/>
                    </a:cubicBezTo>
                    <a:cubicBezTo>
                      <a:pt x="9636" y="3824"/>
                      <a:pt x="9734" y="3800"/>
                      <a:pt x="9673" y="3800"/>
                    </a:cubicBezTo>
                    <a:cubicBezTo>
                      <a:pt x="9611" y="3800"/>
                      <a:pt x="9574" y="3873"/>
                      <a:pt x="9525" y="3886"/>
                    </a:cubicBezTo>
                    <a:cubicBezTo>
                      <a:pt x="9505" y="3886"/>
                      <a:pt x="9485" y="3884"/>
                      <a:pt x="9470" y="3884"/>
                    </a:cubicBezTo>
                    <a:cubicBezTo>
                      <a:pt x="9448" y="3884"/>
                      <a:pt x="9436" y="3888"/>
                      <a:pt x="9451" y="3910"/>
                    </a:cubicBezTo>
                    <a:cubicBezTo>
                      <a:pt x="9488" y="3960"/>
                      <a:pt x="9525" y="4021"/>
                      <a:pt x="9549" y="4021"/>
                    </a:cubicBezTo>
                    <a:cubicBezTo>
                      <a:pt x="9556" y="4019"/>
                      <a:pt x="9563" y="4018"/>
                      <a:pt x="9568" y="4018"/>
                    </a:cubicBezTo>
                    <a:cubicBezTo>
                      <a:pt x="9593" y="4018"/>
                      <a:pt x="9604" y="4038"/>
                      <a:pt x="9574" y="4058"/>
                    </a:cubicBezTo>
                    <a:cubicBezTo>
                      <a:pt x="9543" y="4079"/>
                      <a:pt x="9556" y="4153"/>
                      <a:pt x="9538" y="4153"/>
                    </a:cubicBezTo>
                    <a:cubicBezTo>
                      <a:pt x="9535" y="4153"/>
                      <a:pt x="9530" y="4150"/>
                      <a:pt x="9525" y="4145"/>
                    </a:cubicBezTo>
                    <a:cubicBezTo>
                      <a:pt x="9475" y="4108"/>
                      <a:pt x="9475" y="4083"/>
                      <a:pt x="9439" y="4083"/>
                    </a:cubicBezTo>
                    <a:cubicBezTo>
                      <a:pt x="9414" y="4083"/>
                      <a:pt x="9402" y="4046"/>
                      <a:pt x="9389" y="4021"/>
                    </a:cubicBezTo>
                    <a:cubicBezTo>
                      <a:pt x="9383" y="4003"/>
                      <a:pt x="9383" y="3991"/>
                      <a:pt x="9380" y="3991"/>
                    </a:cubicBezTo>
                    <a:cubicBezTo>
                      <a:pt x="9377" y="3991"/>
                      <a:pt x="9371" y="4003"/>
                      <a:pt x="9352" y="4034"/>
                    </a:cubicBezTo>
                    <a:cubicBezTo>
                      <a:pt x="9331" y="4063"/>
                      <a:pt x="9322" y="4074"/>
                      <a:pt x="9313" y="4074"/>
                    </a:cubicBezTo>
                    <a:cubicBezTo>
                      <a:pt x="9307" y="4074"/>
                      <a:pt x="9301" y="4069"/>
                      <a:pt x="9291" y="4058"/>
                    </a:cubicBezTo>
                    <a:cubicBezTo>
                      <a:pt x="9266" y="4034"/>
                      <a:pt x="9278" y="4009"/>
                      <a:pt x="9254" y="3997"/>
                    </a:cubicBezTo>
                    <a:cubicBezTo>
                      <a:pt x="9192" y="3997"/>
                      <a:pt x="9130" y="4009"/>
                      <a:pt x="9081" y="4021"/>
                    </a:cubicBezTo>
                    <a:cubicBezTo>
                      <a:pt x="9020" y="4021"/>
                      <a:pt x="9020" y="4021"/>
                      <a:pt x="9118" y="4046"/>
                    </a:cubicBezTo>
                    <a:cubicBezTo>
                      <a:pt x="9198" y="4069"/>
                      <a:pt x="9278" y="4134"/>
                      <a:pt x="9260" y="4134"/>
                    </a:cubicBezTo>
                    <a:cubicBezTo>
                      <a:pt x="9259" y="4134"/>
                      <a:pt x="9257" y="4133"/>
                      <a:pt x="9254" y="4132"/>
                    </a:cubicBezTo>
                    <a:cubicBezTo>
                      <a:pt x="9204" y="4132"/>
                      <a:pt x="9204" y="4132"/>
                      <a:pt x="9204" y="4182"/>
                    </a:cubicBezTo>
                    <a:cubicBezTo>
                      <a:pt x="9204" y="4214"/>
                      <a:pt x="9242" y="4284"/>
                      <a:pt x="9235" y="4284"/>
                    </a:cubicBezTo>
                    <a:cubicBezTo>
                      <a:pt x="9234" y="4284"/>
                      <a:pt x="9232" y="4283"/>
                      <a:pt x="9229" y="4280"/>
                    </a:cubicBezTo>
                    <a:cubicBezTo>
                      <a:pt x="9192" y="4243"/>
                      <a:pt x="9106" y="4218"/>
                      <a:pt x="9081" y="4194"/>
                    </a:cubicBezTo>
                    <a:cubicBezTo>
                      <a:pt x="9078" y="4191"/>
                      <a:pt x="9074" y="4189"/>
                      <a:pt x="9069" y="4189"/>
                    </a:cubicBezTo>
                    <a:cubicBezTo>
                      <a:pt x="9057" y="4189"/>
                      <a:pt x="9044" y="4200"/>
                      <a:pt x="9044" y="4218"/>
                    </a:cubicBezTo>
                    <a:cubicBezTo>
                      <a:pt x="9044" y="4240"/>
                      <a:pt x="9036" y="4253"/>
                      <a:pt x="9024" y="4253"/>
                    </a:cubicBezTo>
                    <a:cubicBezTo>
                      <a:pt x="9016" y="4253"/>
                      <a:pt x="9005" y="4246"/>
                      <a:pt x="8995" y="4231"/>
                    </a:cubicBezTo>
                    <a:cubicBezTo>
                      <a:pt x="8978" y="4205"/>
                      <a:pt x="8985" y="4179"/>
                      <a:pt x="8982" y="4179"/>
                    </a:cubicBezTo>
                    <a:lnTo>
                      <a:pt x="8982" y="4179"/>
                    </a:lnTo>
                    <a:cubicBezTo>
                      <a:pt x="8981" y="4179"/>
                      <a:pt x="8978" y="4183"/>
                      <a:pt x="8970" y="4194"/>
                    </a:cubicBezTo>
                    <a:cubicBezTo>
                      <a:pt x="8958" y="4231"/>
                      <a:pt x="8884" y="4280"/>
                      <a:pt x="8909" y="4329"/>
                    </a:cubicBezTo>
                    <a:cubicBezTo>
                      <a:pt x="8942" y="4362"/>
                      <a:pt x="8965" y="4405"/>
                      <a:pt x="8926" y="4405"/>
                    </a:cubicBezTo>
                    <a:cubicBezTo>
                      <a:pt x="8921" y="4405"/>
                      <a:pt x="8915" y="4405"/>
                      <a:pt x="8909" y="4403"/>
                    </a:cubicBezTo>
                    <a:cubicBezTo>
                      <a:pt x="8895" y="4403"/>
                      <a:pt x="8883" y="4404"/>
                      <a:pt x="8872" y="4404"/>
                    </a:cubicBezTo>
                    <a:cubicBezTo>
                      <a:pt x="8847" y="4404"/>
                      <a:pt x="8835" y="4398"/>
                      <a:pt x="8835" y="4354"/>
                    </a:cubicBezTo>
                    <a:cubicBezTo>
                      <a:pt x="8835" y="4297"/>
                      <a:pt x="8856" y="4229"/>
                      <a:pt x="8830" y="4229"/>
                    </a:cubicBezTo>
                    <a:cubicBezTo>
                      <a:pt x="8828" y="4229"/>
                      <a:pt x="8825" y="4230"/>
                      <a:pt x="8822" y="4231"/>
                    </a:cubicBezTo>
                    <a:cubicBezTo>
                      <a:pt x="8773" y="4243"/>
                      <a:pt x="8822" y="4268"/>
                      <a:pt x="8761" y="4280"/>
                    </a:cubicBezTo>
                    <a:cubicBezTo>
                      <a:pt x="8699" y="4292"/>
                      <a:pt x="8699" y="4329"/>
                      <a:pt x="8736" y="4342"/>
                    </a:cubicBezTo>
                    <a:cubicBezTo>
                      <a:pt x="8749" y="4342"/>
                      <a:pt x="8755" y="4340"/>
                      <a:pt x="8757" y="4340"/>
                    </a:cubicBezTo>
                    <a:cubicBezTo>
                      <a:pt x="8761" y="4340"/>
                      <a:pt x="8744" y="4346"/>
                      <a:pt x="8712" y="4379"/>
                    </a:cubicBezTo>
                    <a:cubicBezTo>
                      <a:pt x="8685" y="4405"/>
                      <a:pt x="8658" y="4452"/>
                      <a:pt x="8650" y="4452"/>
                    </a:cubicBezTo>
                    <a:cubicBezTo>
                      <a:pt x="8647" y="4452"/>
                      <a:pt x="8647" y="4445"/>
                      <a:pt x="8650" y="4428"/>
                    </a:cubicBezTo>
                    <a:cubicBezTo>
                      <a:pt x="8675" y="4354"/>
                      <a:pt x="8699" y="4342"/>
                      <a:pt x="8650" y="4317"/>
                    </a:cubicBezTo>
                    <a:cubicBezTo>
                      <a:pt x="8613" y="4280"/>
                      <a:pt x="8514" y="4243"/>
                      <a:pt x="8564" y="4231"/>
                    </a:cubicBezTo>
                    <a:cubicBezTo>
                      <a:pt x="8625" y="4231"/>
                      <a:pt x="8699" y="4231"/>
                      <a:pt x="8625" y="4182"/>
                    </a:cubicBezTo>
                    <a:cubicBezTo>
                      <a:pt x="8588" y="4157"/>
                      <a:pt x="8539" y="4145"/>
                      <a:pt x="8502" y="4145"/>
                    </a:cubicBezTo>
                    <a:cubicBezTo>
                      <a:pt x="8490" y="4141"/>
                      <a:pt x="8481" y="4140"/>
                      <a:pt x="8476" y="4140"/>
                    </a:cubicBezTo>
                    <a:cubicBezTo>
                      <a:pt x="8459" y="4140"/>
                      <a:pt x="8468" y="4154"/>
                      <a:pt x="8477" y="4182"/>
                    </a:cubicBezTo>
                    <a:cubicBezTo>
                      <a:pt x="8490" y="4218"/>
                      <a:pt x="8527" y="4292"/>
                      <a:pt x="8502" y="4292"/>
                    </a:cubicBezTo>
                    <a:cubicBezTo>
                      <a:pt x="8477" y="4305"/>
                      <a:pt x="8453" y="4305"/>
                      <a:pt x="8428" y="4305"/>
                    </a:cubicBezTo>
                    <a:cubicBezTo>
                      <a:pt x="8395" y="4305"/>
                      <a:pt x="8343" y="4344"/>
                      <a:pt x="8375" y="4344"/>
                    </a:cubicBezTo>
                    <a:cubicBezTo>
                      <a:pt x="8379" y="4344"/>
                      <a:pt x="8384" y="4343"/>
                      <a:pt x="8391" y="4342"/>
                    </a:cubicBezTo>
                    <a:cubicBezTo>
                      <a:pt x="8440" y="4342"/>
                      <a:pt x="8473" y="4336"/>
                      <a:pt x="8475" y="4336"/>
                    </a:cubicBezTo>
                    <a:cubicBezTo>
                      <a:pt x="8476" y="4336"/>
                      <a:pt x="8469" y="4338"/>
                      <a:pt x="8453" y="4342"/>
                    </a:cubicBezTo>
                    <a:cubicBezTo>
                      <a:pt x="8416" y="4366"/>
                      <a:pt x="8379" y="4366"/>
                      <a:pt x="8440" y="4391"/>
                    </a:cubicBezTo>
                    <a:cubicBezTo>
                      <a:pt x="8486" y="4406"/>
                      <a:pt x="8508" y="4417"/>
                      <a:pt x="8519" y="4417"/>
                    </a:cubicBezTo>
                    <a:cubicBezTo>
                      <a:pt x="8525" y="4417"/>
                      <a:pt x="8527" y="4413"/>
                      <a:pt x="8527" y="4403"/>
                    </a:cubicBezTo>
                    <a:cubicBezTo>
                      <a:pt x="8527" y="4381"/>
                      <a:pt x="8536" y="4363"/>
                      <a:pt x="8543" y="4363"/>
                    </a:cubicBezTo>
                    <a:cubicBezTo>
                      <a:pt x="8547" y="4363"/>
                      <a:pt x="8551" y="4371"/>
                      <a:pt x="8551" y="4391"/>
                    </a:cubicBezTo>
                    <a:cubicBezTo>
                      <a:pt x="8541" y="4423"/>
                      <a:pt x="8548" y="4482"/>
                      <a:pt x="8535" y="4482"/>
                    </a:cubicBezTo>
                    <a:cubicBezTo>
                      <a:pt x="8533" y="4482"/>
                      <a:pt x="8530" y="4481"/>
                      <a:pt x="8527" y="4477"/>
                    </a:cubicBezTo>
                    <a:cubicBezTo>
                      <a:pt x="8490" y="4453"/>
                      <a:pt x="8465" y="4428"/>
                      <a:pt x="8428" y="4416"/>
                    </a:cubicBezTo>
                    <a:cubicBezTo>
                      <a:pt x="8396" y="4405"/>
                      <a:pt x="8392" y="4349"/>
                      <a:pt x="8368" y="4349"/>
                    </a:cubicBezTo>
                    <a:cubicBezTo>
                      <a:pt x="8364" y="4349"/>
                      <a:pt x="8359" y="4351"/>
                      <a:pt x="8354" y="4354"/>
                    </a:cubicBezTo>
                    <a:cubicBezTo>
                      <a:pt x="8314" y="4374"/>
                      <a:pt x="8274" y="4410"/>
                      <a:pt x="8254" y="4410"/>
                    </a:cubicBezTo>
                    <a:cubicBezTo>
                      <a:pt x="8249" y="4410"/>
                      <a:pt x="8246" y="4408"/>
                      <a:pt x="8243" y="4403"/>
                    </a:cubicBezTo>
                    <a:cubicBezTo>
                      <a:pt x="8243" y="4384"/>
                      <a:pt x="8236" y="4371"/>
                      <a:pt x="8224" y="4371"/>
                    </a:cubicBezTo>
                    <a:cubicBezTo>
                      <a:pt x="8213" y="4371"/>
                      <a:pt x="8199" y="4380"/>
                      <a:pt x="8182" y="4403"/>
                    </a:cubicBezTo>
                    <a:cubicBezTo>
                      <a:pt x="8132" y="4440"/>
                      <a:pt x="8059" y="4465"/>
                      <a:pt x="8071" y="4502"/>
                    </a:cubicBezTo>
                    <a:cubicBezTo>
                      <a:pt x="8071" y="4551"/>
                      <a:pt x="8108" y="4563"/>
                      <a:pt x="8083" y="4576"/>
                    </a:cubicBezTo>
                    <a:cubicBezTo>
                      <a:pt x="8073" y="4596"/>
                      <a:pt x="8054" y="4643"/>
                      <a:pt x="8077" y="4643"/>
                    </a:cubicBezTo>
                    <a:cubicBezTo>
                      <a:pt x="8082" y="4643"/>
                      <a:pt x="8088" y="4641"/>
                      <a:pt x="8095" y="4637"/>
                    </a:cubicBezTo>
                    <a:cubicBezTo>
                      <a:pt x="8152" y="4615"/>
                      <a:pt x="8146" y="4562"/>
                      <a:pt x="8173" y="4562"/>
                    </a:cubicBezTo>
                    <a:cubicBezTo>
                      <a:pt x="8176" y="4562"/>
                      <a:pt x="8178" y="4562"/>
                      <a:pt x="8182" y="4563"/>
                    </a:cubicBezTo>
                    <a:cubicBezTo>
                      <a:pt x="8200" y="4572"/>
                      <a:pt x="8198" y="4607"/>
                      <a:pt x="8219" y="4607"/>
                    </a:cubicBezTo>
                    <a:cubicBezTo>
                      <a:pt x="8227" y="4607"/>
                      <a:pt x="8239" y="4602"/>
                      <a:pt x="8256" y="4588"/>
                    </a:cubicBezTo>
                    <a:cubicBezTo>
                      <a:pt x="8273" y="4575"/>
                      <a:pt x="8286" y="4570"/>
                      <a:pt x="8293" y="4570"/>
                    </a:cubicBezTo>
                    <a:cubicBezTo>
                      <a:pt x="8306" y="4570"/>
                      <a:pt x="8300" y="4589"/>
                      <a:pt x="8268" y="4613"/>
                    </a:cubicBezTo>
                    <a:cubicBezTo>
                      <a:pt x="8231" y="4650"/>
                      <a:pt x="8206" y="4650"/>
                      <a:pt x="8206" y="4699"/>
                    </a:cubicBezTo>
                    <a:cubicBezTo>
                      <a:pt x="8206" y="4741"/>
                      <a:pt x="8216" y="4830"/>
                      <a:pt x="8202" y="4830"/>
                    </a:cubicBezTo>
                    <a:cubicBezTo>
                      <a:pt x="8200" y="4830"/>
                      <a:pt x="8197" y="4827"/>
                      <a:pt x="8194" y="4822"/>
                    </a:cubicBezTo>
                    <a:cubicBezTo>
                      <a:pt x="8163" y="4802"/>
                      <a:pt x="8132" y="4755"/>
                      <a:pt x="8108" y="4755"/>
                    </a:cubicBezTo>
                    <a:cubicBezTo>
                      <a:pt x="8104" y="4755"/>
                      <a:pt x="8099" y="4757"/>
                      <a:pt x="8095" y="4761"/>
                    </a:cubicBezTo>
                    <a:cubicBezTo>
                      <a:pt x="8068" y="4779"/>
                      <a:pt x="8040" y="4832"/>
                      <a:pt x="8033" y="4832"/>
                    </a:cubicBezTo>
                    <a:cubicBezTo>
                      <a:pt x="8031" y="4832"/>
                      <a:pt x="8031" y="4826"/>
                      <a:pt x="8034" y="4810"/>
                    </a:cubicBezTo>
                    <a:cubicBezTo>
                      <a:pt x="8042" y="4768"/>
                      <a:pt x="8039" y="4749"/>
                      <a:pt x="8025" y="4749"/>
                    </a:cubicBezTo>
                    <a:cubicBezTo>
                      <a:pt x="8018" y="4749"/>
                      <a:pt x="8009" y="4753"/>
                      <a:pt x="7997" y="4761"/>
                    </a:cubicBezTo>
                    <a:cubicBezTo>
                      <a:pt x="7980" y="4778"/>
                      <a:pt x="7963" y="4812"/>
                      <a:pt x="7954" y="4812"/>
                    </a:cubicBezTo>
                    <a:cubicBezTo>
                      <a:pt x="7950" y="4812"/>
                      <a:pt x="7948" y="4805"/>
                      <a:pt x="7948" y="4785"/>
                    </a:cubicBezTo>
                    <a:cubicBezTo>
                      <a:pt x="7948" y="4737"/>
                      <a:pt x="7963" y="4667"/>
                      <a:pt x="7958" y="4667"/>
                    </a:cubicBezTo>
                    <a:lnTo>
                      <a:pt x="7958" y="4667"/>
                    </a:lnTo>
                    <a:cubicBezTo>
                      <a:pt x="7956" y="4667"/>
                      <a:pt x="7953" y="4673"/>
                      <a:pt x="7948" y="4687"/>
                    </a:cubicBezTo>
                    <a:cubicBezTo>
                      <a:pt x="7918" y="4726"/>
                      <a:pt x="7904" y="4814"/>
                      <a:pt x="7880" y="4814"/>
                    </a:cubicBezTo>
                    <a:cubicBezTo>
                      <a:pt x="7875" y="4814"/>
                      <a:pt x="7869" y="4809"/>
                      <a:pt x="7861" y="4798"/>
                    </a:cubicBezTo>
                    <a:cubicBezTo>
                      <a:pt x="7837" y="4748"/>
                      <a:pt x="7824" y="4699"/>
                      <a:pt x="7837" y="4637"/>
                    </a:cubicBezTo>
                    <a:cubicBezTo>
                      <a:pt x="7848" y="4604"/>
                      <a:pt x="7909" y="4511"/>
                      <a:pt x="7885" y="4511"/>
                    </a:cubicBezTo>
                    <a:cubicBezTo>
                      <a:pt x="7882" y="4511"/>
                      <a:pt x="7879" y="4512"/>
                      <a:pt x="7874" y="4514"/>
                    </a:cubicBezTo>
                    <a:cubicBezTo>
                      <a:pt x="7824" y="4551"/>
                      <a:pt x="7714" y="4613"/>
                      <a:pt x="7738" y="4637"/>
                    </a:cubicBezTo>
                    <a:cubicBezTo>
                      <a:pt x="7768" y="4667"/>
                      <a:pt x="7815" y="4706"/>
                      <a:pt x="7798" y="4706"/>
                    </a:cubicBezTo>
                    <a:cubicBezTo>
                      <a:pt x="7794" y="4706"/>
                      <a:pt x="7787" y="4704"/>
                      <a:pt x="7775" y="4699"/>
                    </a:cubicBezTo>
                    <a:cubicBezTo>
                      <a:pt x="7747" y="4688"/>
                      <a:pt x="7731" y="4679"/>
                      <a:pt x="7722" y="4679"/>
                    </a:cubicBezTo>
                    <a:cubicBezTo>
                      <a:pt x="7711" y="4679"/>
                      <a:pt x="7708" y="4691"/>
                      <a:pt x="7701" y="4724"/>
                    </a:cubicBezTo>
                    <a:cubicBezTo>
                      <a:pt x="7693" y="4757"/>
                      <a:pt x="7685" y="4773"/>
                      <a:pt x="7677" y="4773"/>
                    </a:cubicBezTo>
                    <a:cubicBezTo>
                      <a:pt x="7672" y="4773"/>
                      <a:pt x="7668" y="4769"/>
                      <a:pt x="7664" y="4761"/>
                    </a:cubicBezTo>
                    <a:cubicBezTo>
                      <a:pt x="7656" y="4737"/>
                      <a:pt x="7659" y="4723"/>
                      <a:pt x="7648" y="4723"/>
                    </a:cubicBezTo>
                    <a:cubicBezTo>
                      <a:pt x="7642" y="4723"/>
                      <a:pt x="7632" y="4727"/>
                      <a:pt x="7615" y="4736"/>
                    </a:cubicBezTo>
                    <a:cubicBezTo>
                      <a:pt x="7582" y="4769"/>
                      <a:pt x="7529" y="4812"/>
                      <a:pt x="7571" y="4812"/>
                    </a:cubicBezTo>
                    <a:cubicBezTo>
                      <a:pt x="7576" y="4812"/>
                      <a:pt x="7582" y="4811"/>
                      <a:pt x="7590" y="4810"/>
                    </a:cubicBezTo>
                    <a:cubicBezTo>
                      <a:pt x="7603" y="4807"/>
                      <a:pt x="7615" y="4806"/>
                      <a:pt x="7626" y="4806"/>
                    </a:cubicBezTo>
                    <a:cubicBezTo>
                      <a:pt x="7673" y="4806"/>
                      <a:pt x="7706" y="4822"/>
                      <a:pt x="7677" y="4822"/>
                    </a:cubicBezTo>
                    <a:cubicBezTo>
                      <a:pt x="7640" y="4822"/>
                      <a:pt x="7627" y="4847"/>
                      <a:pt x="7664" y="4847"/>
                    </a:cubicBezTo>
                    <a:cubicBezTo>
                      <a:pt x="7697" y="4847"/>
                      <a:pt x="7703" y="4825"/>
                      <a:pt x="7706" y="4825"/>
                    </a:cubicBezTo>
                    <a:cubicBezTo>
                      <a:pt x="7708" y="4825"/>
                      <a:pt x="7709" y="4830"/>
                      <a:pt x="7714" y="4847"/>
                    </a:cubicBezTo>
                    <a:cubicBezTo>
                      <a:pt x="7726" y="4896"/>
                      <a:pt x="7726" y="4908"/>
                      <a:pt x="7677" y="4908"/>
                    </a:cubicBezTo>
                    <a:cubicBezTo>
                      <a:pt x="7649" y="4908"/>
                      <a:pt x="7635" y="4867"/>
                      <a:pt x="7609" y="4867"/>
                    </a:cubicBezTo>
                    <a:cubicBezTo>
                      <a:pt x="7600" y="4867"/>
                      <a:pt x="7590" y="4872"/>
                      <a:pt x="7578" y="4884"/>
                    </a:cubicBezTo>
                    <a:cubicBezTo>
                      <a:pt x="7516" y="4945"/>
                      <a:pt x="7516" y="5019"/>
                      <a:pt x="7479" y="5019"/>
                    </a:cubicBezTo>
                    <a:cubicBezTo>
                      <a:pt x="7430" y="5032"/>
                      <a:pt x="7282" y="5044"/>
                      <a:pt x="7332" y="5056"/>
                    </a:cubicBezTo>
                    <a:cubicBezTo>
                      <a:pt x="7362" y="5069"/>
                      <a:pt x="7393" y="5075"/>
                      <a:pt x="7424" y="5075"/>
                    </a:cubicBezTo>
                    <a:cubicBezTo>
                      <a:pt x="7455" y="5075"/>
                      <a:pt x="7486" y="5069"/>
                      <a:pt x="7516" y="5056"/>
                    </a:cubicBezTo>
                    <a:cubicBezTo>
                      <a:pt x="7584" y="5023"/>
                      <a:pt x="7610" y="4968"/>
                      <a:pt x="7652" y="4968"/>
                    </a:cubicBezTo>
                    <a:cubicBezTo>
                      <a:pt x="7656" y="4968"/>
                      <a:pt x="7660" y="4969"/>
                      <a:pt x="7664" y="4970"/>
                    </a:cubicBezTo>
                    <a:cubicBezTo>
                      <a:pt x="7689" y="4976"/>
                      <a:pt x="7701" y="4982"/>
                      <a:pt x="7712" y="4982"/>
                    </a:cubicBezTo>
                    <a:cubicBezTo>
                      <a:pt x="7723" y="4982"/>
                      <a:pt x="7732" y="4976"/>
                      <a:pt x="7750" y="4958"/>
                    </a:cubicBezTo>
                    <a:cubicBezTo>
                      <a:pt x="7764" y="4949"/>
                      <a:pt x="7773" y="4946"/>
                      <a:pt x="7781" y="4946"/>
                    </a:cubicBezTo>
                    <a:cubicBezTo>
                      <a:pt x="7791" y="4946"/>
                      <a:pt x="7800" y="4949"/>
                      <a:pt x="7816" y="4949"/>
                    </a:cubicBezTo>
                    <a:cubicBezTo>
                      <a:pt x="7824" y="4949"/>
                      <a:pt x="7835" y="4948"/>
                      <a:pt x="7849" y="4945"/>
                    </a:cubicBezTo>
                    <a:cubicBezTo>
                      <a:pt x="7898" y="4921"/>
                      <a:pt x="7861" y="4896"/>
                      <a:pt x="7837" y="4859"/>
                    </a:cubicBezTo>
                    <a:cubicBezTo>
                      <a:pt x="7827" y="4849"/>
                      <a:pt x="7825" y="4845"/>
                      <a:pt x="7827" y="4845"/>
                    </a:cubicBezTo>
                    <a:cubicBezTo>
                      <a:pt x="7835" y="4845"/>
                      <a:pt x="7874" y="4872"/>
                      <a:pt x="7874" y="4872"/>
                    </a:cubicBezTo>
                    <a:cubicBezTo>
                      <a:pt x="7874" y="4872"/>
                      <a:pt x="7874" y="4921"/>
                      <a:pt x="7911" y="4921"/>
                    </a:cubicBezTo>
                    <a:cubicBezTo>
                      <a:pt x="7929" y="4911"/>
                      <a:pt x="7976" y="4867"/>
                      <a:pt x="7987" y="4867"/>
                    </a:cubicBezTo>
                    <a:cubicBezTo>
                      <a:pt x="7991" y="4867"/>
                      <a:pt x="7991" y="4872"/>
                      <a:pt x="7985" y="4884"/>
                    </a:cubicBezTo>
                    <a:cubicBezTo>
                      <a:pt x="7972" y="4933"/>
                      <a:pt x="7923" y="4921"/>
                      <a:pt x="7948" y="4958"/>
                    </a:cubicBezTo>
                    <a:cubicBezTo>
                      <a:pt x="7948" y="4982"/>
                      <a:pt x="7935" y="4982"/>
                      <a:pt x="7923" y="4995"/>
                    </a:cubicBezTo>
                    <a:cubicBezTo>
                      <a:pt x="7964" y="4995"/>
                      <a:pt x="8005" y="4984"/>
                      <a:pt x="8017" y="4984"/>
                    </a:cubicBezTo>
                    <a:cubicBezTo>
                      <a:pt x="8023" y="4984"/>
                      <a:pt x="8022" y="4987"/>
                      <a:pt x="8009" y="4995"/>
                    </a:cubicBezTo>
                    <a:cubicBezTo>
                      <a:pt x="7977" y="5016"/>
                      <a:pt x="7900" y="5074"/>
                      <a:pt x="7918" y="5074"/>
                    </a:cubicBezTo>
                    <a:cubicBezTo>
                      <a:pt x="7921" y="5074"/>
                      <a:pt x="7927" y="5072"/>
                      <a:pt x="7935" y="5069"/>
                    </a:cubicBezTo>
                    <a:cubicBezTo>
                      <a:pt x="7985" y="5069"/>
                      <a:pt x="8022" y="5044"/>
                      <a:pt x="8046" y="5019"/>
                    </a:cubicBezTo>
                    <a:cubicBezTo>
                      <a:pt x="8060" y="5009"/>
                      <a:pt x="8074" y="5005"/>
                      <a:pt x="8086" y="5005"/>
                    </a:cubicBezTo>
                    <a:cubicBezTo>
                      <a:pt x="8111" y="5005"/>
                      <a:pt x="8125" y="5021"/>
                      <a:pt x="8109" y="5021"/>
                    </a:cubicBezTo>
                    <a:cubicBezTo>
                      <a:pt x="8106" y="5021"/>
                      <a:pt x="8101" y="5021"/>
                      <a:pt x="8095" y="5019"/>
                    </a:cubicBezTo>
                    <a:cubicBezTo>
                      <a:pt x="8092" y="5018"/>
                      <a:pt x="8088" y="5018"/>
                      <a:pt x="8084" y="5018"/>
                    </a:cubicBezTo>
                    <a:cubicBezTo>
                      <a:pt x="8039" y="5018"/>
                      <a:pt x="7994" y="5082"/>
                      <a:pt x="7960" y="5093"/>
                    </a:cubicBezTo>
                    <a:cubicBezTo>
                      <a:pt x="7923" y="5106"/>
                      <a:pt x="7935" y="5143"/>
                      <a:pt x="7923" y="5167"/>
                    </a:cubicBezTo>
                    <a:cubicBezTo>
                      <a:pt x="7908" y="5182"/>
                      <a:pt x="7894" y="5201"/>
                      <a:pt x="7876" y="5201"/>
                    </a:cubicBezTo>
                    <a:cubicBezTo>
                      <a:pt x="7865" y="5201"/>
                      <a:pt x="7852" y="5192"/>
                      <a:pt x="7837" y="5167"/>
                    </a:cubicBezTo>
                    <a:cubicBezTo>
                      <a:pt x="7817" y="5118"/>
                      <a:pt x="7829" y="5054"/>
                      <a:pt x="7822" y="5054"/>
                    </a:cubicBezTo>
                    <a:cubicBezTo>
                      <a:pt x="7820" y="5054"/>
                      <a:pt x="7817" y="5058"/>
                      <a:pt x="7812" y="5069"/>
                    </a:cubicBezTo>
                    <a:cubicBezTo>
                      <a:pt x="7782" y="5109"/>
                      <a:pt x="7801" y="5181"/>
                      <a:pt x="7796" y="5181"/>
                    </a:cubicBezTo>
                    <a:cubicBezTo>
                      <a:pt x="7795" y="5181"/>
                      <a:pt x="7792" y="5177"/>
                      <a:pt x="7787" y="5167"/>
                    </a:cubicBezTo>
                    <a:cubicBezTo>
                      <a:pt x="7768" y="5138"/>
                      <a:pt x="7756" y="5094"/>
                      <a:pt x="7734" y="5094"/>
                    </a:cubicBezTo>
                    <a:cubicBezTo>
                      <a:pt x="7728" y="5094"/>
                      <a:pt x="7722" y="5098"/>
                      <a:pt x="7714" y="5106"/>
                    </a:cubicBezTo>
                    <a:cubicBezTo>
                      <a:pt x="7677" y="5143"/>
                      <a:pt x="7652" y="5180"/>
                      <a:pt x="7627" y="5217"/>
                    </a:cubicBezTo>
                    <a:cubicBezTo>
                      <a:pt x="7594" y="5250"/>
                      <a:pt x="7561" y="5292"/>
                      <a:pt x="7581" y="5292"/>
                    </a:cubicBezTo>
                    <a:cubicBezTo>
                      <a:pt x="7583" y="5292"/>
                      <a:pt x="7586" y="5292"/>
                      <a:pt x="7590" y="5290"/>
                    </a:cubicBezTo>
                    <a:cubicBezTo>
                      <a:pt x="7636" y="5290"/>
                      <a:pt x="7682" y="5215"/>
                      <a:pt x="7688" y="5215"/>
                    </a:cubicBezTo>
                    <a:cubicBezTo>
                      <a:pt x="7689" y="5215"/>
                      <a:pt x="7689" y="5216"/>
                      <a:pt x="7689" y="5217"/>
                    </a:cubicBezTo>
                    <a:cubicBezTo>
                      <a:pt x="7689" y="5241"/>
                      <a:pt x="7689" y="5266"/>
                      <a:pt x="7714" y="5266"/>
                    </a:cubicBezTo>
                    <a:cubicBezTo>
                      <a:pt x="7750" y="5266"/>
                      <a:pt x="7812" y="5278"/>
                      <a:pt x="7763" y="5278"/>
                    </a:cubicBezTo>
                    <a:cubicBezTo>
                      <a:pt x="7714" y="5278"/>
                      <a:pt x="7677" y="5290"/>
                      <a:pt x="7640" y="5303"/>
                    </a:cubicBezTo>
                    <a:cubicBezTo>
                      <a:pt x="7603" y="5327"/>
                      <a:pt x="7652" y="5352"/>
                      <a:pt x="7714" y="5352"/>
                    </a:cubicBezTo>
                    <a:cubicBezTo>
                      <a:pt x="7720" y="5350"/>
                      <a:pt x="7727" y="5350"/>
                      <a:pt x="7733" y="5350"/>
                    </a:cubicBezTo>
                    <a:cubicBezTo>
                      <a:pt x="7772" y="5350"/>
                      <a:pt x="7796" y="5382"/>
                      <a:pt x="7775" y="5414"/>
                    </a:cubicBezTo>
                    <a:cubicBezTo>
                      <a:pt x="7770" y="5429"/>
                      <a:pt x="7771" y="5436"/>
                      <a:pt x="7771" y="5436"/>
                    </a:cubicBezTo>
                    <a:cubicBezTo>
                      <a:pt x="7770" y="5436"/>
                      <a:pt x="7767" y="5423"/>
                      <a:pt x="7738" y="5401"/>
                    </a:cubicBezTo>
                    <a:cubicBezTo>
                      <a:pt x="7714" y="5377"/>
                      <a:pt x="7701" y="5371"/>
                      <a:pt x="7689" y="5371"/>
                    </a:cubicBezTo>
                    <a:cubicBezTo>
                      <a:pt x="7677" y="5371"/>
                      <a:pt x="7664" y="5377"/>
                      <a:pt x="7640" y="5377"/>
                    </a:cubicBezTo>
                    <a:cubicBezTo>
                      <a:pt x="7603" y="5377"/>
                      <a:pt x="7615" y="5414"/>
                      <a:pt x="7566" y="5438"/>
                    </a:cubicBezTo>
                    <a:cubicBezTo>
                      <a:pt x="7529" y="5451"/>
                      <a:pt x="7442" y="5488"/>
                      <a:pt x="7504" y="5488"/>
                    </a:cubicBezTo>
                    <a:cubicBezTo>
                      <a:pt x="7553" y="5488"/>
                      <a:pt x="7603" y="5471"/>
                      <a:pt x="7641" y="5471"/>
                    </a:cubicBezTo>
                    <a:cubicBezTo>
                      <a:pt x="7660" y="5471"/>
                      <a:pt x="7677" y="5475"/>
                      <a:pt x="7689" y="5488"/>
                    </a:cubicBezTo>
                    <a:cubicBezTo>
                      <a:pt x="7716" y="5506"/>
                      <a:pt x="7730" y="5538"/>
                      <a:pt x="7710" y="5538"/>
                    </a:cubicBezTo>
                    <a:cubicBezTo>
                      <a:pt x="7703" y="5538"/>
                      <a:pt x="7692" y="5534"/>
                      <a:pt x="7677" y="5525"/>
                    </a:cubicBezTo>
                    <a:cubicBezTo>
                      <a:pt x="7650" y="5509"/>
                      <a:pt x="7640" y="5504"/>
                      <a:pt x="7632" y="5504"/>
                    </a:cubicBezTo>
                    <a:cubicBezTo>
                      <a:pt x="7623" y="5504"/>
                      <a:pt x="7618" y="5512"/>
                      <a:pt x="7590" y="5512"/>
                    </a:cubicBezTo>
                    <a:cubicBezTo>
                      <a:pt x="7553" y="5512"/>
                      <a:pt x="7541" y="5525"/>
                      <a:pt x="7566" y="5525"/>
                    </a:cubicBezTo>
                    <a:cubicBezTo>
                      <a:pt x="7595" y="5525"/>
                      <a:pt x="7593" y="5556"/>
                      <a:pt x="7566" y="5556"/>
                    </a:cubicBezTo>
                    <a:cubicBezTo>
                      <a:pt x="7559" y="5556"/>
                      <a:pt x="7551" y="5554"/>
                      <a:pt x="7541" y="5549"/>
                    </a:cubicBezTo>
                    <a:cubicBezTo>
                      <a:pt x="7498" y="5532"/>
                      <a:pt x="7485" y="5509"/>
                      <a:pt x="7465" y="5509"/>
                    </a:cubicBezTo>
                    <a:cubicBezTo>
                      <a:pt x="7456" y="5509"/>
                      <a:pt x="7445" y="5513"/>
                      <a:pt x="7430" y="5525"/>
                    </a:cubicBezTo>
                    <a:cubicBezTo>
                      <a:pt x="7389" y="5557"/>
                      <a:pt x="7386" y="5563"/>
                      <a:pt x="7407" y="5563"/>
                    </a:cubicBezTo>
                    <a:cubicBezTo>
                      <a:pt x="7418" y="5563"/>
                      <a:pt x="7434" y="5562"/>
                      <a:pt x="7455" y="5562"/>
                    </a:cubicBezTo>
                    <a:cubicBezTo>
                      <a:pt x="7504" y="5562"/>
                      <a:pt x="7516" y="5598"/>
                      <a:pt x="7455" y="5598"/>
                    </a:cubicBezTo>
                    <a:cubicBezTo>
                      <a:pt x="7405" y="5598"/>
                      <a:pt x="7356" y="5635"/>
                      <a:pt x="7344" y="5685"/>
                    </a:cubicBezTo>
                    <a:cubicBezTo>
                      <a:pt x="7332" y="5722"/>
                      <a:pt x="7344" y="5709"/>
                      <a:pt x="7356" y="5734"/>
                    </a:cubicBezTo>
                    <a:cubicBezTo>
                      <a:pt x="7369" y="5759"/>
                      <a:pt x="7381" y="5771"/>
                      <a:pt x="7332" y="5771"/>
                    </a:cubicBezTo>
                    <a:cubicBezTo>
                      <a:pt x="7282" y="5771"/>
                      <a:pt x="7282" y="5783"/>
                      <a:pt x="7245" y="5808"/>
                    </a:cubicBezTo>
                    <a:cubicBezTo>
                      <a:pt x="7196" y="5845"/>
                      <a:pt x="7221" y="5870"/>
                      <a:pt x="7245" y="5870"/>
                    </a:cubicBezTo>
                    <a:cubicBezTo>
                      <a:pt x="7258" y="5870"/>
                      <a:pt x="7258" y="5894"/>
                      <a:pt x="7221" y="5894"/>
                    </a:cubicBezTo>
                    <a:cubicBezTo>
                      <a:pt x="7196" y="5894"/>
                      <a:pt x="7171" y="5931"/>
                      <a:pt x="7208" y="5931"/>
                    </a:cubicBezTo>
                    <a:cubicBezTo>
                      <a:pt x="7229" y="5931"/>
                      <a:pt x="7247" y="5923"/>
                      <a:pt x="7255" y="5923"/>
                    </a:cubicBezTo>
                    <a:cubicBezTo>
                      <a:pt x="7261" y="5923"/>
                      <a:pt x="7263" y="5928"/>
                      <a:pt x="7258" y="5943"/>
                    </a:cubicBezTo>
                    <a:cubicBezTo>
                      <a:pt x="7233" y="5980"/>
                      <a:pt x="7208" y="5993"/>
                      <a:pt x="7270" y="5993"/>
                    </a:cubicBezTo>
                    <a:cubicBezTo>
                      <a:pt x="7295" y="5987"/>
                      <a:pt x="7316" y="5984"/>
                      <a:pt x="7336" y="5984"/>
                    </a:cubicBezTo>
                    <a:cubicBezTo>
                      <a:pt x="7356" y="5984"/>
                      <a:pt x="7375" y="5987"/>
                      <a:pt x="7393" y="5993"/>
                    </a:cubicBezTo>
                    <a:cubicBezTo>
                      <a:pt x="7412" y="5999"/>
                      <a:pt x="7409" y="5999"/>
                      <a:pt x="7398" y="5999"/>
                    </a:cubicBezTo>
                    <a:cubicBezTo>
                      <a:pt x="7387" y="5999"/>
                      <a:pt x="7369" y="5999"/>
                      <a:pt x="7356" y="6005"/>
                    </a:cubicBezTo>
                    <a:cubicBezTo>
                      <a:pt x="7336" y="6025"/>
                      <a:pt x="7341" y="6045"/>
                      <a:pt x="7309" y="6045"/>
                    </a:cubicBezTo>
                    <a:cubicBezTo>
                      <a:pt x="7302" y="6045"/>
                      <a:pt x="7294" y="6044"/>
                      <a:pt x="7282" y="6042"/>
                    </a:cubicBezTo>
                    <a:cubicBezTo>
                      <a:pt x="7241" y="6042"/>
                      <a:pt x="7228" y="6037"/>
                      <a:pt x="7216" y="6037"/>
                    </a:cubicBezTo>
                    <a:cubicBezTo>
                      <a:pt x="7210" y="6037"/>
                      <a:pt x="7204" y="6038"/>
                      <a:pt x="7196" y="6042"/>
                    </a:cubicBezTo>
                    <a:cubicBezTo>
                      <a:pt x="7178" y="6048"/>
                      <a:pt x="7162" y="6051"/>
                      <a:pt x="7147" y="6051"/>
                    </a:cubicBezTo>
                    <a:cubicBezTo>
                      <a:pt x="7131" y="6051"/>
                      <a:pt x="7116" y="6048"/>
                      <a:pt x="7097" y="6042"/>
                    </a:cubicBezTo>
                    <a:cubicBezTo>
                      <a:pt x="7048" y="6042"/>
                      <a:pt x="7011" y="6067"/>
                      <a:pt x="7048" y="6067"/>
                    </a:cubicBezTo>
                    <a:cubicBezTo>
                      <a:pt x="7073" y="6079"/>
                      <a:pt x="7122" y="6116"/>
                      <a:pt x="7085" y="6116"/>
                    </a:cubicBezTo>
                    <a:cubicBezTo>
                      <a:pt x="7060" y="6116"/>
                      <a:pt x="6987" y="6141"/>
                      <a:pt x="7048" y="6141"/>
                    </a:cubicBezTo>
                    <a:cubicBezTo>
                      <a:pt x="7097" y="6141"/>
                      <a:pt x="7125" y="6124"/>
                      <a:pt x="7141" y="6124"/>
                    </a:cubicBezTo>
                    <a:cubicBezTo>
                      <a:pt x="7149" y="6124"/>
                      <a:pt x="7155" y="6128"/>
                      <a:pt x="7159" y="6141"/>
                    </a:cubicBezTo>
                    <a:cubicBezTo>
                      <a:pt x="7159" y="6178"/>
                      <a:pt x="7159" y="6178"/>
                      <a:pt x="7122" y="6178"/>
                    </a:cubicBezTo>
                    <a:cubicBezTo>
                      <a:pt x="7085" y="6178"/>
                      <a:pt x="7085" y="6239"/>
                      <a:pt x="7048" y="6264"/>
                    </a:cubicBezTo>
                    <a:cubicBezTo>
                      <a:pt x="7030" y="6276"/>
                      <a:pt x="7036" y="6276"/>
                      <a:pt x="7047" y="6276"/>
                    </a:cubicBezTo>
                    <a:cubicBezTo>
                      <a:pt x="7057" y="6276"/>
                      <a:pt x="7073" y="6276"/>
                      <a:pt x="7073" y="6288"/>
                    </a:cubicBezTo>
                    <a:cubicBezTo>
                      <a:pt x="7073" y="6313"/>
                      <a:pt x="7048" y="6301"/>
                      <a:pt x="7011" y="6325"/>
                    </a:cubicBezTo>
                    <a:cubicBezTo>
                      <a:pt x="6962" y="6338"/>
                      <a:pt x="7036" y="6350"/>
                      <a:pt x="7060" y="6350"/>
                    </a:cubicBezTo>
                    <a:cubicBezTo>
                      <a:pt x="7073" y="6362"/>
                      <a:pt x="7073" y="6362"/>
                      <a:pt x="7036" y="6362"/>
                    </a:cubicBezTo>
                    <a:cubicBezTo>
                      <a:pt x="6987" y="6362"/>
                      <a:pt x="6974" y="6362"/>
                      <a:pt x="6999" y="6424"/>
                    </a:cubicBezTo>
                    <a:cubicBezTo>
                      <a:pt x="7024" y="6461"/>
                      <a:pt x="7048" y="6486"/>
                      <a:pt x="7085" y="6498"/>
                    </a:cubicBezTo>
                    <a:lnTo>
                      <a:pt x="6987" y="6498"/>
                    </a:lnTo>
                    <a:cubicBezTo>
                      <a:pt x="6925" y="6498"/>
                      <a:pt x="6900" y="6498"/>
                      <a:pt x="6863" y="6560"/>
                    </a:cubicBezTo>
                    <a:cubicBezTo>
                      <a:pt x="6843" y="6600"/>
                      <a:pt x="6856" y="6624"/>
                      <a:pt x="6827" y="6624"/>
                    </a:cubicBezTo>
                    <a:cubicBezTo>
                      <a:pt x="6820" y="6624"/>
                      <a:pt x="6812" y="6623"/>
                      <a:pt x="6802" y="6621"/>
                    </a:cubicBezTo>
                    <a:cubicBezTo>
                      <a:pt x="6759" y="6614"/>
                      <a:pt x="6708" y="6607"/>
                      <a:pt x="6682" y="6607"/>
                    </a:cubicBezTo>
                    <a:cubicBezTo>
                      <a:pt x="6663" y="6607"/>
                      <a:pt x="6658" y="6611"/>
                      <a:pt x="6679" y="6621"/>
                    </a:cubicBezTo>
                    <a:cubicBezTo>
                      <a:pt x="6728" y="6646"/>
                      <a:pt x="6777" y="6658"/>
                      <a:pt x="6826" y="6658"/>
                    </a:cubicBezTo>
                    <a:cubicBezTo>
                      <a:pt x="6863" y="6658"/>
                      <a:pt x="6888" y="6597"/>
                      <a:pt x="6937" y="6584"/>
                    </a:cubicBezTo>
                    <a:cubicBezTo>
                      <a:pt x="6973" y="6577"/>
                      <a:pt x="6996" y="6570"/>
                      <a:pt x="7000" y="6570"/>
                    </a:cubicBezTo>
                    <a:cubicBezTo>
                      <a:pt x="7003" y="6570"/>
                      <a:pt x="6995" y="6574"/>
                      <a:pt x="6974" y="6584"/>
                    </a:cubicBezTo>
                    <a:cubicBezTo>
                      <a:pt x="6913" y="6609"/>
                      <a:pt x="6913" y="6670"/>
                      <a:pt x="6888" y="6683"/>
                    </a:cubicBezTo>
                    <a:cubicBezTo>
                      <a:pt x="6851" y="6683"/>
                      <a:pt x="6802" y="6683"/>
                      <a:pt x="6814" y="6720"/>
                    </a:cubicBezTo>
                    <a:cubicBezTo>
                      <a:pt x="6826" y="6757"/>
                      <a:pt x="6863" y="6794"/>
                      <a:pt x="6826" y="6806"/>
                    </a:cubicBezTo>
                    <a:cubicBezTo>
                      <a:pt x="6813" y="6819"/>
                      <a:pt x="6799" y="6829"/>
                      <a:pt x="6786" y="6829"/>
                    </a:cubicBezTo>
                    <a:cubicBezTo>
                      <a:pt x="6775" y="6829"/>
                      <a:pt x="6764" y="6823"/>
                      <a:pt x="6752" y="6806"/>
                    </a:cubicBezTo>
                    <a:cubicBezTo>
                      <a:pt x="6734" y="6788"/>
                      <a:pt x="6710" y="6776"/>
                      <a:pt x="6683" y="6776"/>
                    </a:cubicBezTo>
                    <a:cubicBezTo>
                      <a:pt x="6674" y="6776"/>
                      <a:pt x="6664" y="6778"/>
                      <a:pt x="6654" y="6781"/>
                    </a:cubicBezTo>
                    <a:cubicBezTo>
                      <a:pt x="6605" y="6831"/>
                      <a:pt x="6555" y="6880"/>
                      <a:pt x="6518" y="6941"/>
                    </a:cubicBezTo>
                    <a:cubicBezTo>
                      <a:pt x="6481" y="6978"/>
                      <a:pt x="6444" y="7003"/>
                      <a:pt x="6481" y="7003"/>
                    </a:cubicBezTo>
                    <a:cubicBezTo>
                      <a:pt x="6518" y="7003"/>
                      <a:pt x="6531" y="7028"/>
                      <a:pt x="6506" y="7028"/>
                    </a:cubicBezTo>
                    <a:cubicBezTo>
                      <a:pt x="6469" y="7040"/>
                      <a:pt x="6457" y="7065"/>
                      <a:pt x="6432" y="7077"/>
                    </a:cubicBezTo>
                    <a:cubicBezTo>
                      <a:pt x="6407" y="7077"/>
                      <a:pt x="6334" y="7102"/>
                      <a:pt x="6383" y="7114"/>
                    </a:cubicBezTo>
                    <a:cubicBezTo>
                      <a:pt x="6420" y="7126"/>
                      <a:pt x="6432" y="7126"/>
                      <a:pt x="6432" y="7176"/>
                    </a:cubicBezTo>
                    <a:cubicBezTo>
                      <a:pt x="6432" y="7198"/>
                      <a:pt x="6440" y="7206"/>
                      <a:pt x="6454" y="7206"/>
                    </a:cubicBezTo>
                    <a:cubicBezTo>
                      <a:pt x="6477" y="7206"/>
                      <a:pt x="6516" y="7183"/>
                      <a:pt x="6555" y="7176"/>
                    </a:cubicBezTo>
                    <a:cubicBezTo>
                      <a:pt x="6617" y="7151"/>
                      <a:pt x="6728" y="7151"/>
                      <a:pt x="6715" y="7114"/>
                    </a:cubicBezTo>
                    <a:cubicBezTo>
                      <a:pt x="6715" y="7077"/>
                      <a:pt x="6691" y="7114"/>
                      <a:pt x="6679" y="7065"/>
                    </a:cubicBezTo>
                    <a:cubicBezTo>
                      <a:pt x="6672" y="7032"/>
                      <a:pt x="6672" y="7017"/>
                      <a:pt x="6680" y="7017"/>
                    </a:cubicBezTo>
                    <a:cubicBezTo>
                      <a:pt x="6686" y="7017"/>
                      <a:pt x="6698" y="7029"/>
                      <a:pt x="6715" y="7052"/>
                    </a:cubicBezTo>
                    <a:cubicBezTo>
                      <a:pt x="6765" y="7089"/>
                      <a:pt x="6826" y="7114"/>
                      <a:pt x="6777" y="7114"/>
                    </a:cubicBezTo>
                    <a:cubicBezTo>
                      <a:pt x="6740" y="7126"/>
                      <a:pt x="6777" y="7151"/>
                      <a:pt x="6728" y="7188"/>
                    </a:cubicBezTo>
                    <a:cubicBezTo>
                      <a:pt x="6691" y="7200"/>
                      <a:pt x="6666" y="7225"/>
                      <a:pt x="6642" y="7250"/>
                    </a:cubicBezTo>
                    <a:cubicBezTo>
                      <a:pt x="6628" y="7263"/>
                      <a:pt x="6611" y="7273"/>
                      <a:pt x="6596" y="7273"/>
                    </a:cubicBezTo>
                    <a:cubicBezTo>
                      <a:pt x="6584" y="7273"/>
                      <a:pt x="6573" y="7266"/>
                      <a:pt x="6568" y="7250"/>
                    </a:cubicBezTo>
                    <a:cubicBezTo>
                      <a:pt x="6555" y="7237"/>
                      <a:pt x="6546" y="7231"/>
                      <a:pt x="6538" y="7231"/>
                    </a:cubicBezTo>
                    <a:cubicBezTo>
                      <a:pt x="6531" y="7231"/>
                      <a:pt x="6525" y="7237"/>
                      <a:pt x="6518" y="7250"/>
                    </a:cubicBezTo>
                    <a:cubicBezTo>
                      <a:pt x="6494" y="7274"/>
                      <a:pt x="6469" y="7286"/>
                      <a:pt x="6432" y="7286"/>
                    </a:cubicBezTo>
                    <a:cubicBezTo>
                      <a:pt x="6407" y="7286"/>
                      <a:pt x="6395" y="7274"/>
                      <a:pt x="6383" y="7237"/>
                    </a:cubicBezTo>
                    <a:cubicBezTo>
                      <a:pt x="6374" y="7219"/>
                      <a:pt x="6371" y="7182"/>
                      <a:pt x="6356" y="7182"/>
                    </a:cubicBezTo>
                    <a:cubicBezTo>
                      <a:pt x="6351" y="7182"/>
                      <a:pt x="6344" y="7187"/>
                      <a:pt x="6334" y="7200"/>
                    </a:cubicBezTo>
                    <a:cubicBezTo>
                      <a:pt x="6309" y="7250"/>
                      <a:pt x="6309" y="7311"/>
                      <a:pt x="6272" y="7311"/>
                    </a:cubicBezTo>
                    <a:cubicBezTo>
                      <a:pt x="6223" y="7311"/>
                      <a:pt x="6198" y="7311"/>
                      <a:pt x="6210" y="7250"/>
                    </a:cubicBezTo>
                    <a:cubicBezTo>
                      <a:pt x="6226" y="7202"/>
                      <a:pt x="6227" y="7175"/>
                      <a:pt x="6218" y="7175"/>
                    </a:cubicBezTo>
                    <a:cubicBezTo>
                      <a:pt x="6214" y="7175"/>
                      <a:pt x="6207" y="7183"/>
                      <a:pt x="6198" y="7200"/>
                    </a:cubicBezTo>
                    <a:cubicBezTo>
                      <a:pt x="6186" y="7237"/>
                      <a:pt x="6173" y="7274"/>
                      <a:pt x="6173" y="7311"/>
                    </a:cubicBezTo>
                    <a:cubicBezTo>
                      <a:pt x="6152" y="7354"/>
                      <a:pt x="6196" y="7387"/>
                      <a:pt x="6159" y="7387"/>
                    </a:cubicBezTo>
                    <a:cubicBezTo>
                      <a:pt x="6153" y="7387"/>
                      <a:pt x="6146" y="7387"/>
                      <a:pt x="6136" y="7385"/>
                    </a:cubicBezTo>
                    <a:cubicBezTo>
                      <a:pt x="6110" y="7377"/>
                      <a:pt x="6091" y="7375"/>
                      <a:pt x="6078" y="7375"/>
                    </a:cubicBezTo>
                    <a:cubicBezTo>
                      <a:pt x="6048" y="7375"/>
                      <a:pt x="6043" y="7389"/>
                      <a:pt x="6026" y="7397"/>
                    </a:cubicBezTo>
                    <a:cubicBezTo>
                      <a:pt x="6013" y="7422"/>
                      <a:pt x="6026" y="7447"/>
                      <a:pt x="6038" y="7496"/>
                    </a:cubicBezTo>
                    <a:cubicBezTo>
                      <a:pt x="6044" y="7516"/>
                      <a:pt x="6037" y="7528"/>
                      <a:pt x="6027" y="7528"/>
                    </a:cubicBezTo>
                    <a:cubicBezTo>
                      <a:pt x="6018" y="7528"/>
                      <a:pt x="6007" y="7519"/>
                      <a:pt x="6001" y="7496"/>
                    </a:cubicBezTo>
                    <a:cubicBezTo>
                      <a:pt x="5989" y="7447"/>
                      <a:pt x="6026" y="7422"/>
                      <a:pt x="5989" y="7422"/>
                    </a:cubicBezTo>
                    <a:cubicBezTo>
                      <a:pt x="5979" y="7419"/>
                      <a:pt x="5969" y="7417"/>
                      <a:pt x="5959" y="7417"/>
                    </a:cubicBezTo>
                    <a:cubicBezTo>
                      <a:pt x="5932" y="7417"/>
                      <a:pt x="5905" y="7429"/>
                      <a:pt x="5878" y="7447"/>
                    </a:cubicBezTo>
                    <a:cubicBezTo>
                      <a:pt x="5841" y="7471"/>
                      <a:pt x="5791" y="7447"/>
                      <a:pt x="5791" y="7508"/>
                    </a:cubicBezTo>
                    <a:cubicBezTo>
                      <a:pt x="5791" y="7558"/>
                      <a:pt x="5754" y="7570"/>
                      <a:pt x="5816" y="7570"/>
                    </a:cubicBezTo>
                    <a:cubicBezTo>
                      <a:pt x="5849" y="7570"/>
                      <a:pt x="5871" y="7581"/>
                      <a:pt x="5896" y="7581"/>
                    </a:cubicBezTo>
                    <a:cubicBezTo>
                      <a:pt x="5909" y="7581"/>
                      <a:pt x="5923" y="7578"/>
                      <a:pt x="5939" y="7570"/>
                    </a:cubicBezTo>
                    <a:cubicBezTo>
                      <a:pt x="5979" y="7560"/>
                      <a:pt x="6003" y="7542"/>
                      <a:pt x="6024" y="7542"/>
                    </a:cubicBezTo>
                    <a:cubicBezTo>
                      <a:pt x="6028" y="7542"/>
                      <a:pt x="6033" y="7543"/>
                      <a:pt x="6038" y="7545"/>
                    </a:cubicBezTo>
                    <a:cubicBezTo>
                      <a:pt x="6045" y="7559"/>
                      <a:pt x="6059" y="7569"/>
                      <a:pt x="6074" y="7569"/>
                    </a:cubicBezTo>
                    <a:cubicBezTo>
                      <a:pt x="6087" y="7569"/>
                      <a:pt x="6101" y="7562"/>
                      <a:pt x="6112" y="7545"/>
                    </a:cubicBezTo>
                    <a:cubicBezTo>
                      <a:pt x="6124" y="7527"/>
                      <a:pt x="6139" y="7518"/>
                      <a:pt x="6147" y="7518"/>
                    </a:cubicBezTo>
                    <a:cubicBezTo>
                      <a:pt x="6155" y="7518"/>
                      <a:pt x="6155" y="7527"/>
                      <a:pt x="6136" y="7545"/>
                    </a:cubicBezTo>
                    <a:cubicBezTo>
                      <a:pt x="6120" y="7578"/>
                      <a:pt x="6109" y="7589"/>
                      <a:pt x="6089" y="7589"/>
                    </a:cubicBezTo>
                    <a:cubicBezTo>
                      <a:pt x="6079" y="7589"/>
                      <a:pt x="6067" y="7586"/>
                      <a:pt x="6050" y="7582"/>
                    </a:cubicBezTo>
                    <a:cubicBezTo>
                      <a:pt x="6032" y="7576"/>
                      <a:pt x="6010" y="7573"/>
                      <a:pt x="5989" y="7573"/>
                    </a:cubicBezTo>
                    <a:cubicBezTo>
                      <a:pt x="5967" y="7573"/>
                      <a:pt x="5945" y="7576"/>
                      <a:pt x="5927" y="7582"/>
                    </a:cubicBezTo>
                    <a:cubicBezTo>
                      <a:pt x="5903" y="7606"/>
                      <a:pt x="5875" y="7614"/>
                      <a:pt x="5845" y="7614"/>
                    </a:cubicBezTo>
                    <a:cubicBezTo>
                      <a:pt x="5827" y="7614"/>
                      <a:pt x="5809" y="7611"/>
                      <a:pt x="5791" y="7607"/>
                    </a:cubicBezTo>
                    <a:cubicBezTo>
                      <a:pt x="5764" y="7601"/>
                      <a:pt x="5726" y="7596"/>
                      <a:pt x="5693" y="7596"/>
                    </a:cubicBezTo>
                    <a:cubicBezTo>
                      <a:pt x="5653" y="7596"/>
                      <a:pt x="5619" y="7604"/>
                      <a:pt x="5619" y="7631"/>
                    </a:cubicBezTo>
                    <a:cubicBezTo>
                      <a:pt x="5611" y="7664"/>
                      <a:pt x="5619" y="7664"/>
                      <a:pt x="5640" y="7664"/>
                    </a:cubicBezTo>
                    <a:cubicBezTo>
                      <a:pt x="5650" y="7664"/>
                      <a:pt x="5664" y="7664"/>
                      <a:pt x="5681" y="7668"/>
                    </a:cubicBezTo>
                    <a:cubicBezTo>
                      <a:pt x="5742" y="7681"/>
                      <a:pt x="5791" y="7705"/>
                      <a:pt x="5791" y="7767"/>
                    </a:cubicBezTo>
                    <a:cubicBezTo>
                      <a:pt x="5791" y="7817"/>
                      <a:pt x="5780" y="7867"/>
                      <a:pt x="5769" y="7867"/>
                    </a:cubicBezTo>
                    <a:cubicBezTo>
                      <a:pt x="5764" y="7867"/>
                      <a:pt x="5758" y="7856"/>
                      <a:pt x="5754" y="7829"/>
                    </a:cubicBezTo>
                    <a:cubicBezTo>
                      <a:pt x="5754" y="7755"/>
                      <a:pt x="5767" y="7718"/>
                      <a:pt x="5717" y="7705"/>
                    </a:cubicBezTo>
                    <a:cubicBezTo>
                      <a:pt x="5682" y="7705"/>
                      <a:pt x="5659" y="7697"/>
                      <a:pt x="5646" y="7697"/>
                    </a:cubicBezTo>
                    <a:cubicBezTo>
                      <a:pt x="5636" y="7697"/>
                      <a:pt x="5631" y="7702"/>
                      <a:pt x="5631" y="7718"/>
                    </a:cubicBezTo>
                    <a:cubicBezTo>
                      <a:pt x="5622" y="7756"/>
                      <a:pt x="5620" y="7824"/>
                      <a:pt x="5619" y="7824"/>
                    </a:cubicBezTo>
                    <a:cubicBezTo>
                      <a:pt x="5619" y="7824"/>
                      <a:pt x="5619" y="7818"/>
                      <a:pt x="5619" y="7804"/>
                    </a:cubicBezTo>
                    <a:cubicBezTo>
                      <a:pt x="5607" y="7742"/>
                      <a:pt x="5631" y="7718"/>
                      <a:pt x="5607" y="7681"/>
                    </a:cubicBezTo>
                    <a:cubicBezTo>
                      <a:pt x="5588" y="7653"/>
                      <a:pt x="5598" y="7603"/>
                      <a:pt x="5592" y="7603"/>
                    </a:cubicBezTo>
                    <a:lnTo>
                      <a:pt x="5592" y="7603"/>
                    </a:lnTo>
                    <a:cubicBezTo>
                      <a:pt x="5591" y="7603"/>
                      <a:pt x="5588" y="7608"/>
                      <a:pt x="5582" y="7619"/>
                    </a:cubicBezTo>
                    <a:cubicBezTo>
                      <a:pt x="5557" y="7668"/>
                      <a:pt x="5533" y="7681"/>
                      <a:pt x="5533" y="7718"/>
                    </a:cubicBezTo>
                    <a:cubicBezTo>
                      <a:pt x="5533" y="7755"/>
                      <a:pt x="5508" y="7829"/>
                      <a:pt x="5533" y="7829"/>
                    </a:cubicBezTo>
                    <a:cubicBezTo>
                      <a:pt x="5542" y="7829"/>
                      <a:pt x="5551" y="7849"/>
                      <a:pt x="5545" y="7849"/>
                    </a:cubicBezTo>
                    <a:cubicBezTo>
                      <a:pt x="5543" y="7849"/>
                      <a:pt x="5539" y="7847"/>
                      <a:pt x="5533" y="7841"/>
                    </a:cubicBezTo>
                    <a:cubicBezTo>
                      <a:pt x="5508" y="7816"/>
                      <a:pt x="5496" y="7816"/>
                      <a:pt x="5471" y="7767"/>
                    </a:cubicBezTo>
                    <a:cubicBezTo>
                      <a:pt x="5466" y="7746"/>
                      <a:pt x="5465" y="7739"/>
                      <a:pt x="5463" y="7739"/>
                    </a:cubicBezTo>
                    <a:cubicBezTo>
                      <a:pt x="5460" y="7739"/>
                      <a:pt x="5455" y="7753"/>
                      <a:pt x="5434" y="7767"/>
                    </a:cubicBezTo>
                    <a:cubicBezTo>
                      <a:pt x="5409" y="7779"/>
                      <a:pt x="5422" y="7841"/>
                      <a:pt x="5385" y="7841"/>
                    </a:cubicBezTo>
                    <a:cubicBezTo>
                      <a:pt x="5336" y="7841"/>
                      <a:pt x="5286" y="7878"/>
                      <a:pt x="5286" y="7890"/>
                    </a:cubicBezTo>
                    <a:cubicBezTo>
                      <a:pt x="5286" y="7915"/>
                      <a:pt x="5311" y="7927"/>
                      <a:pt x="5286" y="7952"/>
                    </a:cubicBezTo>
                    <a:cubicBezTo>
                      <a:pt x="5262" y="7976"/>
                      <a:pt x="5274" y="8026"/>
                      <a:pt x="5286" y="8026"/>
                    </a:cubicBezTo>
                    <a:cubicBezTo>
                      <a:pt x="5292" y="8026"/>
                      <a:pt x="5311" y="8023"/>
                      <a:pt x="5331" y="8023"/>
                    </a:cubicBezTo>
                    <a:cubicBezTo>
                      <a:pt x="5351" y="8023"/>
                      <a:pt x="5372" y="8026"/>
                      <a:pt x="5385" y="8038"/>
                    </a:cubicBezTo>
                    <a:cubicBezTo>
                      <a:pt x="5406" y="8059"/>
                      <a:pt x="5446" y="8090"/>
                      <a:pt x="5432" y="8090"/>
                    </a:cubicBezTo>
                    <a:cubicBezTo>
                      <a:pt x="5430" y="8090"/>
                      <a:pt x="5427" y="8089"/>
                      <a:pt x="5422" y="8087"/>
                    </a:cubicBezTo>
                    <a:cubicBezTo>
                      <a:pt x="5412" y="8085"/>
                      <a:pt x="5405" y="8084"/>
                      <a:pt x="5398" y="8084"/>
                    </a:cubicBezTo>
                    <a:cubicBezTo>
                      <a:pt x="5371" y="8084"/>
                      <a:pt x="5365" y="8102"/>
                      <a:pt x="5336" y="8112"/>
                    </a:cubicBezTo>
                    <a:cubicBezTo>
                      <a:pt x="5299" y="8124"/>
                      <a:pt x="5274" y="8174"/>
                      <a:pt x="5286" y="8186"/>
                    </a:cubicBezTo>
                    <a:cubicBezTo>
                      <a:pt x="5311" y="8211"/>
                      <a:pt x="5336" y="8223"/>
                      <a:pt x="5360" y="8235"/>
                    </a:cubicBezTo>
                    <a:cubicBezTo>
                      <a:pt x="5397" y="8235"/>
                      <a:pt x="5434" y="8235"/>
                      <a:pt x="5459" y="8211"/>
                    </a:cubicBezTo>
                    <a:cubicBezTo>
                      <a:pt x="5470" y="8203"/>
                      <a:pt x="5484" y="8200"/>
                      <a:pt x="5496" y="8200"/>
                    </a:cubicBezTo>
                    <a:cubicBezTo>
                      <a:pt x="5525" y="8200"/>
                      <a:pt x="5544" y="8218"/>
                      <a:pt x="5483" y="8235"/>
                    </a:cubicBezTo>
                    <a:cubicBezTo>
                      <a:pt x="5409" y="8248"/>
                      <a:pt x="5446" y="8248"/>
                      <a:pt x="5385" y="8272"/>
                    </a:cubicBezTo>
                    <a:cubicBezTo>
                      <a:pt x="5336" y="8272"/>
                      <a:pt x="5299" y="8309"/>
                      <a:pt x="5274" y="8346"/>
                    </a:cubicBezTo>
                    <a:cubicBezTo>
                      <a:pt x="5262" y="8371"/>
                      <a:pt x="5274" y="8383"/>
                      <a:pt x="5336" y="8395"/>
                    </a:cubicBezTo>
                    <a:cubicBezTo>
                      <a:pt x="5385" y="8408"/>
                      <a:pt x="5434" y="8408"/>
                      <a:pt x="5446" y="8457"/>
                    </a:cubicBezTo>
                    <a:cubicBezTo>
                      <a:pt x="5446" y="8485"/>
                      <a:pt x="5446" y="8535"/>
                      <a:pt x="5435" y="8535"/>
                    </a:cubicBezTo>
                    <a:cubicBezTo>
                      <a:pt x="5432" y="8535"/>
                      <a:pt x="5428" y="8530"/>
                      <a:pt x="5422" y="8519"/>
                    </a:cubicBezTo>
                    <a:cubicBezTo>
                      <a:pt x="5411" y="8475"/>
                      <a:pt x="5419" y="8430"/>
                      <a:pt x="5386" y="8430"/>
                    </a:cubicBezTo>
                    <a:cubicBezTo>
                      <a:pt x="5382" y="8430"/>
                      <a:pt x="5378" y="8431"/>
                      <a:pt x="5372" y="8432"/>
                    </a:cubicBezTo>
                    <a:cubicBezTo>
                      <a:pt x="5323" y="8432"/>
                      <a:pt x="5336" y="8457"/>
                      <a:pt x="5311" y="8482"/>
                    </a:cubicBezTo>
                    <a:cubicBezTo>
                      <a:pt x="5286" y="8519"/>
                      <a:pt x="5286" y="8556"/>
                      <a:pt x="5311" y="8593"/>
                    </a:cubicBezTo>
                    <a:cubicBezTo>
                      <a:pt x="5336" y="8617"/>
                      <a:pt x="5360" y="8617"/>
                      <a:pt x="5397" y="8617"/>
                    </a:cubicBezTo>
                    <a:cubicBezTo>
                      <a:pt x="5422" y="8617"/>
                      <a:pt x="5446" y="8630"/>
                      <a:pt x="5459" y="8642"/>
                    </a:cubicBezTo>
                    <a:cubicBezTo>
                      <a:pt x="5473" y="8656"/>
                      <a:pt x="5488" y="8662"/>
                      <a:pt x="5502" y="8662"/>
                    </a:cubicBezTo>
                    <a:cubicBezTo>
                      <a:pt x="5512" y="8662"/>
                      <a:pt x="5522" y="8659"/>
                      <a:pt x="5533" y="8654"/>
                    </a:cubicBezTo>
                    <a:cubicBezTo>
                      <a:pt x="5570" y="8642"/>
                      <a:pt x="5570" y="8642"/>
                      <a:pt x="5594" y="8593"/>
                    </a:cubicBezTo>
                    <a:cubicBezTo>
                      <a:pt x="5603" y="8556"/>
                      <a:pt x="5612" y="8534"/>
                      <a:pt x="5631" y="8534"/>
                    </a:cubicBezTo>
                    <a:cubicBezTo>
                      <a:pt x="5638" y="8534"/>
                      <a:pt x="5646" y="8537"/>
                      <a:pt x="5656" y="8543"/>
                    </a:cubicBezTo>
                    <a:cubicBezTo>
                      <a:pt x="5656" y="8543"/>
                      <a:pt x="5631" y="8543"/>
                      <a:pt x="5619" y="8580"/>
                    </a:cubicBezTo>
                    <a:cubicBezTo>
                      <a:pt x="5594" y="8642"/>
                      <a:pt x="5557" y="8703"/>
                      <a:pt x="5533" y="8703"/>
                    </a:cubicBezTo>
                    <a:lnTo>
                      <a:pt x="5459" y="8703"/>
                    </a:lnTo>
                    <a:cubicBezTo>
                      <a:pt x="5434" y="8703"/>
                      <a:pt x="5520" y="8740"/>
                      <a:pt x="5545" y="8753"/>
                    </a:cubicBezTo>
                    <a:cubicBezTo>
                      <a:pt x="5559" y="8767"/>
                      <a:pt x="5561" y="8781"/>
                      <a:pt x="5551" y="8781"/>
                    </a:cubicBezTo>
                    <a:cubicBezTo>
                      <a:pt x="5543" y="8781"/>
                      <a:pt x="5529" y="8774"/>
                      <a:pt x="5508" y="8753"/>
                    </a:cubicBezTo>
                    <a:cubicBezTo>
                      <a:pt x="5492" y="8740"/>
                      <a:pt x="5479" y="8735"/>
                      <a:pt x="5471" y="8735"/>
                    </a:cubicBezTo>
                    <a:cubicBezTo>
                      <a:pt x="5455" y="8735"/>
                      <a:pt x="5455" y="8757"/>
                      <a:pt x="5471" y="8790"/>
                    </a:cubicBezTo>
                    <a:cubicBezTo>
                      <a:pt x="5483" y="8851"/>
                      <a:pt x="5533" y="8839"/>
                      <a:pt x="5557" y="8851"/>
                    </a:cubicBezTo>
                    <a:cubicBezTo>
                      <a:pt x="5594" y="8864"/>
                      <a:pt x="5656" y="8888"/>
                      <a:pt x="5594" y="8888"/>
                    </a:cubicBezTo>
                    <a:cubicBezTo>
                      <a:pt x="5557" y="8888"/>
                      <a:pt x="5520" y="8876"/>
                      <a:pt x="5483" y="8864"/>
                    </a:cubicBezTo>
                    <a:cubicBezTo>
                      <a:pt x="5472" y="8864"/>
                      <a:pt x="5457" y="8869"/>
                      <a:pt x="5441" y="8869"/>
                    </a:cubicBezTo>
                    <a:cubicBezTo>
                      <a:pt x="5422" y="8869"/>
                      <a:pt x="5404" y="8861"/>
                      <a:pt x="5397" y="8827"/>
                    </a:cubicBezTo>
                    <a:cubicBezTo>
                      <a:pt x="5378" y="8778"/>
                      <a:pt x="5397" y="8698"/>
                      <a:pt x="5387" y="8698"/>
                    </a:cubicBezTo>
                    <a:cubicBezTo>
                      <a:pt x="5385" y="8698"/>
                      <a:pt x="5380" y="8703"/>
                      <a:pt x="5372" y="8716"/>
                    </a:cubicBezTo>
                    <a:cubicBezTo>
                      <a:pt x="5348" y="8753"/>
                      <a:pt x="5336" y="8802"/>
                      <a:pt x="5336" y="8839"/>
                    </a:cubicBezTo>
                    <a:cubicBezTo>
                      <a:pt x="5336" y="8876"/>
                      <a:pt x="5409" y="8888"/>
                      <a:pt x="5372" y="8913"/>
                    </a:cubicBezTo>
                    <a:cubicBezTo>
                      <a:pt x="5348" y="8925"/>
                      <a:pt x="5336" y="8962"/>
                      <a:pt x="5336" y="8999"/>
                    </a:cubicBezTo>
                    <a:cubicBezTo>
                      <a:pt x="5336" y="9013"/>
                      <a:pt x="5336" y="9023"/>
                      <a:pt x="5342" y="9023"/>
                    </a:cubicBezTo>
                    <a:cubicBezTo>
                      <a:pt x="5347" y="9023"/>
                      <a:pt x="5356" y="9016"/>
                      <a:pt x="5372" y="8999"/>
                    </a:cubicBezTo>
                    <a:cubicBezTo>
                      <a:pt x="5397" y="8975"/>
                      <a:pt x="5413" y="8975"/>
                      <a:pt x="5423" y="8975"/>
                    </a:cubicBezTo>
                    <a:cubicBezTo>
                      <a:pt x="5434" y="8975"/>
                      <a:pt x="5440" y="8975"/>
                      <a:pt x="5446" y="8950"/>
                    </a:cubicBezTo>
                    <a:cubicBezTo>
                      <a:pt x="5454" y="8921"/>
                      <a:pt x="5461" y="8909"/>
                      <a:pt x="5466" y="8909"/>
                    </a:cubicBezTo>
                    <a:cubicBezTo>
                      <a:pt x="5469" y="8909"/>
                      <a:pt x="5471" y="8915"/>
                      <a:pt x="5471" y="8925"/>
                    </a:cubicBezTo>
                    <a:cubicBezTo>
                      <a:pt x="5471" y="8950"/>
                      <a:pt x="5471" y="8962"/>
                      <a:pt x="5508" y="8962"/>
                    </a:cubicBezTo>
                    <a:cubicBezTo>
                      <a:pt x="5520" y="8950"/>
                      <a:pt x="5533" y="8950"/>
                      <a:pt x="5545" y="8938"/>
                    </a:cubicBezTo>
                    <a:cubicBezTo>
                      <a:pt x="5553" y="8929"/>
                      <a:pt x="5567" y="8904"/>
                      <a:pt x="5576" y="8904"/>
                    </a:cubicBezTo>
                    <a:cubicBezTo>
                      <a:pt x="5579" y="8904"/>
                      <a:pt x="5582" y="8909"/>
                      <a:pt x="5582" y="8925"/>
                    </a:cubicBezTo>
                    <a:cubicBezTo>
                      <a:pt x="5582" y="8944"/>
                      <a:pt x="5579" y="8944"/>
                      <a:pt x="5577" y="8944"/>
                    </a:cubicBezTo>
                    <a:cubicBezTo>
                      <a:pt x="5576" y="8944"/>
                      <a:pt x="5576" y="8944"/>
                      <a:pt x="5582" y="8962"/>
                    </a:cubicBezTo>
                    <a:cubicBezTo>
                      <a:pt x="5594" y="8999"/>
                      <a:pt x="5570" y="9011"/>
                      <a:pt x="5545" y="9024"/>
                    </a:cubicBezTo>
                    <a:cubicBezTo>
                      <a:pt x="5508" y="9036"/>
                      <a:pt x="5508" y="9085"/>
                      <a:pt x="5533" y="9110"/>
                    </a:cubicBezTo>
                    <a:cubicBezTo>
                      <a:pt x="5540" y="9125"/>
                      <a:pt x="5557" y="9136"/>
                      <a:pt x="5569" y="9136"/>
                    </a:cubicBezTo>
                    <a:cubicBezTo>
                      <a:pt x="5577" y="9136"/>
                      <a:pt x="5582" y="9132"/>
                      <a:pt x="5582" y="9122"/>
                    </a:cubicBezTo>
                    <a:cubicBezTo>
                      <a:pt x="5585" y="9113"/>
                      <a:pt x="5590" y="9109"/>
                      <a:pt x="5595" y="9109"/>
                    </a:cubicBezTo>
                    <a:cubicBezTo>
                      <a:pt x="5609" y="9109"/>
                      <a:pt x="5621" y="9138"/>
                      <a:pt x="5594" y="9147"/>
                    </a:cubicBezTo>
                    <a:cubicBezTo>
                      <a:pt x="5577" y="9156"/>
                      <a:pt x="5553" y="9164"/>
                      <a:pt x="5532" y="9164"/>
                    </a:cubicBezTo>
                    <a:cubicBezTo>
                      <a:pt x="5523" y="9164"/>
                      <a:pt x="5515" y="9163"/>
                      <a:pt x="5508" y="9159"/>
                    </a:cubicBezTo>
                    <a:cubicBezTo>
                      <a:pt x="5446" y="9159"/>
                      <a:pt x="5434" y="9196"/>
                      <a:pt x="5422" y="9233"/>
                    </a:cubicBezTo>
                    <a:cubicBezTo>
                      <a:pt x="5409" y="9258"/>
                      <a:pt x="5446" y="9283"/>
                      <a:pt x="5471" y="9283"/>
                    </a:cubicBezTo>
                    <a:cubicBezTo>
                      <a:pt x="5496" y="9295"/>
                      <a:pt x="5545" y="9356"/>
                      <a:pt x="5619" y="9393"/>
                    </a:cubicBezTo>
                    <a:cubicBezTo>
                      <a:pt x="5637" y="9404"/>
                      <a:pt x="5651" y="9408"/>
                      <a:pt x="5662" y="9408"/>
                    </a:cubicBezTo>
                    <a:cubicBezTo>
                      <a:pt x="5681" y="9408"/>
                      <a:pt x="5692" y="9399"/>
                      <a:pt x="5702" y="9399"/>
                    </a:cubicBezTo>
                    <a:cubicBezTo>
                      <a:pt x="5707" y="9399"/>
                      <a:pt x="5712" y="9400"/>
                      <a:pt x="5717" y="9406"/>
                    </a:cubicBezTo>
                    <a:cubicBezTo>
                      <a:pt x="5742" y="9430"/>
                      <a:pt x="5767" y="9455"/>
                      <a:pt x="5791" y="9467"/>
                    </a:cubicBezTo>
                    <a:cubicBezTo>
                      <a:pt x="5828" y="9474"/>
                      <a:pt x="5865" y="9477"/>
                      <a:pt x="5902" y="9477"/>
                    </a:cubicBezTo>
                    <a:cubicBezTo>
                      <a:pt x="5939" y="9477"/>
                      <a:pt x="5976" y="9474"/>
                      <a:pt x="6013" y="9467"/>
                    </a:cubicBezTo>
                    <a:cubicBezTo>
                      <a:pt x="6062" y="9430"/>
                      <a:pt x="6223" y="9295"/>
                      <a:pt x="6297" y="9246"/>
                    </a:cubicBezTo>
                    <a:cubicBezTo>
                      <a:pt x="6370" y="9196"/>
                      <a:pt x="6346" y="9159"/>
                      <a:pt x="6420" y="9110"/>
                    </a:cubicBezTo>
                    <a:cubicBezTo>
                      <a:pt x="6506" y="9061"/>
                      <a:pt x="6543" y="9073"/>
                      <a:pt x="6568" y="8999"/>
                    </a:cubicBezTo>
                    <a:cubicBezTo>
                      <a:pt x="6592" y="8925"/>
                      <a:pt x="6592" y="8876"/>
                      <a:pt x="6605" y="8851"/>
                    </a:cubicBezTo>
                    <a:cubicBezTo>
                      <a:pt x="6609" y="8843"/>
                      <a:pt x="6611" y="8838"/>
                      <a:pt x="6614" y="8838"/>
                    </a:cubicBezTo>
                    <a:cubicBezTo>
                      <a:pt x="6619" y="8838"/>
                      <a:pt x="6625" y="8862"/>
                      <a:pt x="6642" y="8938"/>
                    </a:cubicBezTo>
                    <a:cubicBezTo>
                      <a:pt x="6654" y="9048"/>
                      <a:pt x="6728" y="8999"/>
                      <a:pt x="6740" y="9036"/>
                    </a:cubicBezTo>
                    <a:cubicBezTo>
                      <a:pt x="6752" y="9073"/>
                      <a:pt x="6715" y="9048"/>
                      <a:pt x="6740" y="9135"/>
                    </a:cubicBezTo>
                    <a:cubicBezTo>
                      <a:pt x="6765" y="9209"/>
                      <a:pt x="6777" y="9184"/>
                      <a:pt x="6777" y="9258"/>
                    </a:cubicBezTo>
                    <a:cubicBezTo>
                      <a:pt x="6777" y="9332"/>
                      <a:pt x="6900" y="9393"/>
                      <a:pt x="6900" y="9455"/>
                    </a:cubicBezTo>
                    <a:cubicBezTo>
                      <a:pt x="6913" y="9504"/>
                      <a:pt x="6876" y="9529"/>
                      <a:pt x="6900" y="9578"/>
                    </a:cubicBezTo>
                    <a:cubicBezTo>
                      <a:pt x="6937" y="9701"/>
                      <a:pt x="6987" y="9825"/>
                      <a:pt x="7036" y="9948"/>
                    </a:cubicBezTo>
                    <a:cubicBezTo>
                      <a:pt x="7073" y="9973"/>
                      <a:pt x="7159" y="10034"/>
                      <a:pt x="7147" y="10071"/>
                    </a:cubicBezTo>
                    <a:cubicBezTo>
                      <a:pt x="7134" y="10133"/>
                      <a:pt x="7134" y="10194"/>
                      <a:pt x="7134" y="10256"/>
                    </a:cubicBezTo>
                    <a:cubicBezTo>
                      <a:pt x="7147" y="10281"/>
                      <a:pt x="7159" y="10355"/>
                      <a:pt x="7184" y="10416"/>
                    </a:cubicBezTo>
                    <a:cubicBezTo>
                      <a:pt x="7208" y="10478"/>
                      <a:pt x="7147" y="10527"/>
                      <a:pt x="7245" y="10527"/>
                    </a:cubicBezTo>
                    <a:cubicBezTo>
                      <a:pt x="7298" y="10527"/>
                      <a:pt x="7361" y="10541"/>
                      <a:pt x="7407" y="10541"/>
                    </a:cubicBezTo>
                    <a:cubicBezTo>
                      <a:pt x="7446" y="10541"/>
                      <a:pt x="7473" y="10530"/>
                      <a:pt x="7467" y="10490"/>
                    </a:cubicBezTo>
                    <a:cubicBezTo>
                      <a:pt x="7455" y="10404"/>
                      <a:pt x="7442" y="10293"/>
                      <a:pt x="7516" y="10281"/>
                    </a:cubicBezTo>
                    <a:cubicBezTo>
                      <a:pt x="7578" y="10281"/>
                      <a:pt x="7590" y="10231"/>
                      <a:pt x="7652" y="10231"/>
                    </a:cubicBezTo>
                    <a:cubicBezTo>
                      <a:pt x="7698" y="10231"/>
                      <a:pt x="7758" y="10273"/>
                      <a:pt x="7801" y="10273"/>
                    </a:cubicBezTo>
                    <a:cubicBezTo>
                      <a:pt x="7815" y="10273"/>
                      <a:pt x="7828" y="10268"/>
                      <a:pt x="7837" y="10256"/>
                    </a:cubicBezTo>
                    <a:cubicBezTo>
                      <a:pt x="7874" y="10207"/>
                      <a:pt x="7886" y="10133"/>
                      <a:pt x="7911" y="10083"/>
                    </a:cubicBezTo>
                    <a:cubicBezTo>
                      <a:pt x="7960" y="9936"/>
                      <a:pt x="7997" y="9775"/>
                      <a:pt x="8009" y="9603"/>
                    </a:cubicBezTo>
                    <a:cubicBezTo>
                      <a:pt x="8022" y="9529"/>
                      <a:pt x="8009" y="9455"/>
                      <a:pt x="7997" y="9369"/>
                    </a:cubicBezTo>
                    <a:cubicBezTo>
                      <a:pt x="7972" y="9320"/>
                      <a:pt x="7923" y="9270"/>
                      <a:pt x="7997" y="9270"/>
                    </a:cubicBezTo>
                    <a:cubicBezTo>
                      <a:pt x="8083" y="9246"/>
                      <a:pt x="8169" y="9196"/>
                      <a:pt x="8243" y="9135"/>
                    </a:cubicBezTo>
                    <a:cubicBezTo>
                      <a:pt x="8280" y="9098"/>
                      <a:pt x="8268" y="9085"/>
                      <a:pt x="8256" y="9061"/>
                    </a:cubicBezTo>
                    <a:cubicBezTo>
                      <a:pt x="8256" y="9055"/>
                      <a:pt x="8268" y="9055"/>
                      <a:pt x="8286" y="9055"/>
                    </a:cubicBezTo>
                    <a:cubicBezTo>
                      <a:pt x="8305" y="9055"/>
                      <a:pt x="8330" y="9055"/>
                      <a:pt x="8354" y="9048"/>
                    </a:cubicBezTo>
                    <a:cubicBezTo>
                      <a:pt x="8391" y="9036"/>
                      <a:pt x="8440" y="8975"/>
                      <a:pt x="8391" y="8950"/>
                    </a:cubicBezTo>
                    <a:cubicBezTo>
                      <a:pt x="8342" y="8913"/>
                      <a:pt x="8342" y="8925"/>
                      <a:pt x="8391" y="8876"/>
                    </a:cubicBezTo>
                    <a:cubicBezTo>
                      <a:pt x="8440" y="8839"/>
                      <a:pt x="8564" y="8777"/>
                      <a:pt x="8514" y="8716"/>
                    </a:cubicBezTo>
                    <a:cubicBezTo>
                      <a:pt x="8428" y="8617"/>
                      <a:pt x="8342" y="8519"/>
                      <a:pt x="8243" y="8445"/>
                    </a:cubicBezTo>
                    <a:cubicBezTo>
                      <a:pt x="8157" y="8383"/>
                      <a:pt x="8132" y="8383"/>
                      <a:pt x="8120" y="8297"/>
                    </a:cubicBezTo>
                    <a:cubicBezTo>
                      <a:pt x="8108" y="8161"/>
                      <a:pt x="8120" y="8013"/>
                      <a:pt x="8169" y="7866"/>
                    </a:cubicBezTo>
                    <a:cubicBezTo>
                      <a:pt x="8219" y="7742"/>
                      <a:pt x="8231" y="7742"/>
                      <a:pt x="8182" y="7705"/>
                    </a:cubicBezTo>
                    <a:cubicBezTo>
                      <a:pt x="8145" y="7668"/>
                      <a:pt x="8108" y="7656"/>
                      <a:pt x="8169" y="7607"/>
                    </a:cubicBezTo>
                    <a:cubicBezTo>
                      <a:pt x="8243" y="7558"/>
                      <a:pt x="8317" y="7496"/>
                      <a:pt x="8354" y="7422"/>
                    </a:cubicBezTo>
                    <a:cubicBezTo>
                      <a:pt x="8404" y="7348"/>
                      <a:pt x="8465" y="7286"/>
                      <a:pt x="8551" y="7250"/>
                    </a:cubicBezTo>
                    <a:cubicBezTo>
                      <a:pt x="8650" y="7200"/>
                      <a:pt x="8749" y="7126"/>
                      <a:pt x="8835" y="7052"/>
                    </a:cubicBezTo>
                    <a:cubicBezTo>
                      <a:pt x="8896" y="6991"/>
                      <a:pt x="8933" y="6978"/>
                      <a:pt x="8995" y="6917"/>
                    </a:cubicBezTo>
                    <a:cubicBezTo>
                      <a:pt x="9057" y="6880"/>
                      <a:pt x="9094" y="6806"/>
                      <a:pt x="9094" y="6744"/>
                    </a:cubicBezTo>
                    <a:cubicBezTo>
                      <a:pt x="9094" y="6707"/>
                      <a:pt x="9081" y="6707"/>
                      <a:pt x="9032" y="6633"/>
                    </a:cubicBezTo>
                    <a:cubicBezTo>
                      <a:pt x="8995" y="6560"/>
                      <a:pt x="9032" y="6523"/>
                      <a:pt x="9044" y="6498"/>
                    </a:cubicBezTo>
                    <a:cubicBezTo>
                      <a:pt x="9069" y="6486"/>
                      <a:pt x="9217" y="6449"/>
                      <a:pt x="9167" y="6387"/>
                    </a:cubicBezTo>
                    <a:cubicBezTo>
                      <a:pt x="9130" y="6338"/>
                      <a:pt x="9106" y="6301"/>
                      <a:pt x="9204" y="6252"/>
                    </a:cubicBezTo>
                    <a:cubicBezTo>
                      <a:pt x="9303" y="6215"/>
                      <a:pt x="9303" y="6178"/>
                      <a:pt x="9365" y="6128"/>
                    </a:cubicBezTo>
                    <a:cubicBezTo>
                      <a:pt x="9406" y="6101"/>
                      <a:pt x="9428" y="6085"/>
                      <a:pt x="9446" y="6085"/>
                    </a:cubicBezTo>
                    <a:cubicBezTo>
                      <a:pt x="9460" y="6085"/>
                      <a:pt x="9472" y="6094"/>
                      <a:pt x="9488" y="6116"/>
                    </a:cubicBezTo>
                    <a:cubicBezTo>
                      <a:pt x="9515" y="6136"/>
                      <a:pt x="9523" y="6145"/>
                      <a:pt x="9534" y="6145"/>
                    </a:cubicBezTo>
                    <a:cubicBezTo>
                      <a:pt x="9542" y="6145"/>
                      <a:pt x="9552" y="6139"/>
                      <a:pt x="9574" y="6128"/>
                    </a:cubicBezTo>
                    <a:cubicBezTo>
                      <a:pt x="9610" y="6107"/>
                      <a:pt x="9625" y="6094"/>
                      <a:pt x="9650" y="6094"/>
                    </a:cubicBezTo>
                    <a:cubicBezTo>
                      <a:pt x="9669" y="6094"/>
                      <a:pt x="9693" y="6100"/>
                      <a:pt x="9734" y="6116"/>
                    </a:cubicBezTo>
                    <a:lnTo>
                      <a:pt x="9747" y="6116"/>
                    </a:lnTo>
                    <a:cubicBezTo>
                      <a:pt x="9833" y="6153"/>
                      <a:pt x="9919" y="6227"/>
                      <a:pt x="9968" y="6239"/>
                    </a:cubicBezTo>
                    <a:cubicBezTo>
                      <a:pt x="10005" y="6252"/>
                      <a:pt x="9944" y="6399"/>
                      <a:pt x="9993" y="6436"/>
                    </a:cubicBezTo>
                    <a:cubicBezTo>
                      <a:pt x="10042" y="6486"/>
                      <a:pt x="10055" y="6535"/>
                      <a:pt x="10018" y="6535"/>
                    </a:cubicBezTo>
                    <a:cubicBezTo>
                      <a:pt x="9985" y="6535"/>
                      <a:pt x="9957" y="6551"/>
                      <a:pt x="9939" y="6551"/>
                    </a:cubicBezTo>
                    <a:cubicBezTo>
                      <a:pt x="9930" y="6551"/>
                      <a:pt x="9923" y="6547"/>
                      <a:pt x="9919" y="6535"/>
                    </a:cubicBezTo>
                    <a:cubicBezTo>
                      <a:pt x="9919" y="6519"/>
                      <a:pt x="9915" y="6513"/>
                      <a:pt x="9909" y="6513"/>
                    </a:cubicBezTo>
                    <a:cubicBezTo>
                      <a:pt x="9901" y="6513"/>
                      <a:pt x="9889" y="6526"/>
                      <a:pt x="9882" y="6547"/>
                    </a:cubicBezTo>
                    <a:cubicBezTo>
                      <a:pt x="9845" y="6597"/>
                      <a:pt x="9796" y="6646"/>
                      <a:pt x="9759" y="6695"/>
                    </a:cubicBezTo>
                    <a:cubicBezTo>
                      <a:pt x="9710" y="6744"/>
                      <a:pt x="9685" y="6880"/>
                      <a:pt x="9623" y="6892"/>
                    </a:cubicBezTo>
                    <a:cubicBezTo>
                      <a:pt x="9574" y="6905"/>
                      <a:pt x="9537" y="6929"/>
                      <a:pt x="9525" y="6978"/>
                    </a:cubicBezTo>
                    <a:cubicBezTo>
                      <a:pt x="9475" y="7028"/>
                      <a:pt x="9377" y="7102"/>
                      <a:pt x="9315" y="7163"/>
                    </a:cubicBezTo>
                    <a:cubicBezTo>
                      <a:pt x="9266" y="7237"/>
                      <a:pt x="9241" y="7262"/>
                      <a:pt x="9167" y="7262"/>
                    </a:cubicBezTo>
                    <a:cubicBezTo>
                      <a:pt x="9094" y="7262"/>
                      <a:pt x="9167" y="7286"/>
                      <a:pt x="9106" y="7360"/>
                    </a:cubicBezTo>
                    <a:cubicBezTo>
                      <a:pt x="9057" y="7422"/>
                      <a:pt x="9020" y="7422"/>
                      <a:pt x="9057" y="7558"/>
                    </a:cubicBezTo>
                    <a:cubicBezTo>
                      <a:pt x="9081" y="7705"/>
                      <a:pt x="9057" y="7718"/>
                      <a:pt x="9094" y="7792"/>
                    </a:cubicBezTo>
                    <a:cubicBezTo>
                      <a:pt x="9118" y="7853"/>
                      <a:pt x="9180" y="7792"/>
                      <a:pt x="9167" y="7890"/>
                    </a:cubicBezTo>
                    <a:cubicBezTo>
                      <a:pt x="9143" y="8001"/>
                      <a:pt x="9143" y="8223"/>
                      <a:pt x="9118" y="8321"/>
                    </a:cubicBezTo>
                    <a:cubicBezTo>
                      <a:pt x="9094" y="8420"/>
                      <a:pt x="9057" y="8383"/>
                      <a:pt x="9155" y="8420"/>
                    </a:cubicBezTo>
                    <a:cubicBezTo>
                      <a:pt x="9241" y="8457"/>
                      <a:pt x="9303" y="8494"/>
                      <a:pt x="9266" y="8519"/>
                    </a:cubicBezTo>
                    <a:cubicBezTo>
                      <a:pt x="9226" y="8539"/>
                      <a:pt x="9160" y="8617"/>
                      <a:pt x="9179" y="8617"/>
                    </a:cubicBezTo>
                    <a:cubicBezTo>
                      <a:pt x="9183" y="8617"/>
                      <a:pt x="9191" y="8614"/>
                      <a:pt x="9204" y="8605"/>
                    </a:cubicBezTo>
                    <a:cubicBezTo>
                      <a:pt x="9280" y="8572"/>
                      <a:pt x="9309" y="8463"/>
                      <a:pt x="9331" y="8463"/>
                    </a:cubicBezTo>
                    <a:cubicBezTo>
                      <a:pt x="9334" y="8463"/>
                      <a:pt x="9337" y="8465"/>
                      <a:pt x="9340" y="8469"/>
                    </a:cubicBezTo>
                    <a:cubicBezTo>
                      <a:pt x="9365" y="8519"/>
                      <a:pt x="9365" y="8568"/>
                      <a:pt x="9340" y="8617"/>
                    </a:cubicBezTo>
                    <a:cubicBezTo>
                      <a:pt x="9322" y="8644"/>
                      <a:pt x="9298" y="8690"/>
                      <a:pt x="9319" y="8690"/>
                    </a:cubicBezTo>
                    <a:cubicBezTo>
                      <a:pt x="9326" y="8690"/>
                      <a:pt x="9341" y="8683"/>
                      <a:pt x="9365" y="8666"/>
                    </a:cubicBezTo>
                    <a:cubicBezTo>
                      <a:pt x="9419" y="8613"/>
                      <a:pt x="9453" y="8552"/>
                      <a:pt x="9477" y="8552"/>
                    </a:cubicBezTo>
                    <a:cubicBezTo>
                      <a:pt x="9486" y="8552"/>
                      <a:pt x="9493" y="8560"/>
                      <a:pt x="9500" y="8580"/>
                    </a:cubicBezTo>
                    <a:cubicBezTo>
                      <a:pt x="9511" y="8643"/>
                      <a:pt x="9441" y="8697"/>
                      <a:pt x="9472" y="8697"/>
                    </a:cubicBezTo>
                    <a:cubicBezTo>
                      <a:pt x="9478" y="8697"/>
                      <a:pt x="9487" y="8695"/>
                      <a:pt x="9500" y="8691"/>
                    </a:cubicBezTo>
                    <a:cubicBezTo>
                      <a:pt x="9599" y="8691"/>
                      <a:pt x="9710" y="8666"/>
                      <a:pt x="9808" y="8630"/>
                    </a:cubicBezTo>
                    <a:cubicBezTo>
                      <a:pt x="9931" y="8568"/>
                      <a:pt x="10079" y="8519"/>
                      <a:pt x="10215" y="8482"/>
                    </a:cubicBezTo>
                    <a:cubicBezTo>
                      <a:pt x="10326" y="8469"/>
                      <a:pt x="10523" y="8445"/>
                      <a:pt x="10634" y="8420"/>
                    </a:cubicBezTo>
                    <a:lnTo>
                      <a:pt x="10658" y="8420"/>
                    </a:lnTo>
                    <a:cubicBezTo>
                      <a:pt x="10711" y="8413"/>
                      <a:pt x="10750" y="8401"/>
                      <a:pt x="10772" y="8401"/>
                    </a:cubicBezTo>
                    <a:cubicBezTo>
                      <a:pt x="10786" y="8401"/>
                      <a:pt x="10794" y="8406"/>
                      <a:pt x="10794" y="8420"/>
                    </a:cubicBezTo>
                    <a:cubicBezTo>
                      <a:pt x="10794" y="8482"/>
                      <a:pt x="10819" y="8531"/>
                      <a:pt x="10868" y="8556"/>
                    </a:cubicBezTo>
                    <a:cubicBezTo>
                      <a:pt x="10917" y="8593"/>
                      <a:pt x="11127" y="8642"/>
                      <a:pt x="11114" y="8666"/>
                    </a:cubicBezTo>
                    <a:cubicBezTo>
                      <a:pt x="11090" y="8691"/>
                      <a:pt x="11077" y="8716"/>
                      <a:pt x="10991" y="8716"/>
                    </a:cubicBezTo>
                    <a:cubicBezTo>
                      <a:pt x="10892" y="8716"/>
                      <a:pt x="10732" y="8716"/>
                      <a:pt x="10683" y="8777"/>
                    </a:cubicBezTo>
                    <a:cubicBezTo>
                      <a:pt x="10658" y="8802"/>
                      <a:pt x="10646" y="8827"/>
                      <a:pt x="10634" y="8839"/>
                    </a:cubicBezTo>
                    <a:cubicBezTo>
                      <a:pt x="10634" y="8864"/>
                      <a:pt x="10609" y="8888"/>
                      <a:pt x="10584" y="8901"/>
                    </a:cubicBezTo>
                    <a:cubicBezTo>
                      <a:pt x="10437" y="8901"/>
                      <a:pt x="10289" y="8888"/>
                      <a:pt x="10153" y="8864"/>
                    </a:cubicBezTo>
                    <a:cubicBezTo>
                      <a:pt x="10117" y="8857"/>
                      <a:pt x="10081" y="8854"/>
                      <a:pt x="10044" y="8854"/>
                    </a:cubicBezTo>
                    <a:cubicBezTo>
                      <a:pt x="9945" y="8854"/>
                      <a:pt x="9846" y="8877"/>
                      <a:pt x="9747" y="8913"/>
                    </a:cubicBezTo>
                    <a:cubicBezTo>
                      <a:pt x="9710" y="8950"/>
                      <a:pt x="9623" y="9048"/>
                      <a:pt x="9574" y="9048"/>
                    </a:cubicBezTo>
                    <a:cubicBezTo>
                      <a:pt x="9525" y="9061"/>
                      <a:pt x="9475" y="9122"/>
                      <a:pt x="9537" y="9122"/>
                    </a:cubicBezTo>
                    <a:cubicBezTo>
                      <a:pt x="9599" y="9122"/>
                      <a:pt x="9623" y="9159"/>
                      <a:pt x="9611" y="9184"/>
                    </a:cubicBezTo>
                    <a:cubicBezTo>
                      <a:pt x="9586" y="9221"/>
                      <a:pt x="9574" y="9233"/>
                      <a:pt x="9599" y="9283"/>
                    </a:cubicBezTo>
                    <a:cubicBezTo>
                      <a:pt x="9623" y="9332"/>
                      <a:pt x="9599" y="9356"/>
                      <a:pt x="9697" y="9369"/>
                    </a:cubicBezTo>
                    <a:cubicBezTo>
                      <a:pt x="9707" y="9370"/>
                      <a:pt x="9716" y="9371"/>
                      <a:pt x="9725" y="9371"/>
                    </a:cubicBezTo>
                    <a:cubicBezTo>
                      <a:pt x="9774" y="9371"/>
                      <a:pt x="9817" y="9356"/>
                      <a:pt x="9839" y="9356"/>
                    </a:cubicBezTo>
                    <a:cubicBezTo>
                      <a:pt x="9855" y="9356"/>
                      <a:pt x="9860" y="9365"/>
                      <a:pt x="9845" y="9393"/>
                    </a:cubicBezTo>
                    <a:cubicBezTo>
                      <a:pt x="9808" y="9443"/>
                      <a:pt x="9784" y="9492"/>
                      <a:pt x="9771" y="9541"/>
                    </a:cubicBezTo>
                    <a:cubicBezTo>
                      <a:pt x="9771" y="9566"/>
                      <a:pt x="9771" y="9591"/>
                      <a:pt x="9771" y="9615"/>
                    </a:cubicBezTo>
                    <a:cubicBezTo>
                      <a:pt x="9771" y="9689"/>
                      <a:pt x="9771" y="9775"/>
                      <a:pt x="9734" y="9800"/>
                    </a:cubicBezTo>
                    <a:cubicBezTo>
                      <a:pt x="9704" y="9820"/>
                      <a:pt x="9649" y="9899"/>
                      <a:pt x="9596" y="9899"/>
                    </a:cubicBezTo>
                    <a:cubicBezTo>
                      <a:pt x="9584" y="9899"/>
                      <a:pt x="9573" y="9895"/>
                      <a:pt x="9562" y="9886"/>
                    </a:cubicBezTo>
                    <a:cubicBezTo>
                      <a:pt x="9512" y="9837"/>
                      <a:pt x="9426" y="9726"/>
                      <a:pt x="9377" y="9677"/>
                    </a:cubicBezTo>
                    <a:cubicBezTo>
                      <a:pt x="9339" y="9639"/>
                      <a:pt x="9323" y="9623"/>
                      <a:pt x="9296" y="9623"/>
                    </a:cubicBezTo>
                    <a:cubicBezTo>
                      <a:pt x="9287" y="9623"/>
                      <a:pt x="9278" y="9625"/>
                      <a:pt x="9266" y="9628"/>
                    </a:cubicBezTo>
                    <a:cubicBezTo>
                      <a:pt x="9229" y="9640"/>
                      <a:pt x="9143" y="9652"/>
                      <a:pt x="9094" y="9763"/>
                    </a:cubicBezTo>
                    <a:cubicBezTo>
                      <a:pt x="9044" y="9849"/>
                      <a:pt x="9020" y="9936"/>
                      <a:pt x="8995" y="10034"/>
                    </a:cubicBezTo>
                    <a:cubicBezTo>
                      <a:pt x="8995" y="10120"/>
                      <a:pt x="8983" y="10194"/>
                      <a:pt x="8995" y="10281"/>
                    </a:cubicBezTo>
                    <a:cubicBezTo>
                      <a:pt x="8995" y="10330"/>
                      <a:pt x="8995" y="10379"/>
                      <a:pt x="9007" y="10428"/>
                    </a:cubicBezTo>
                    <a:cubicBezTo>
                      <a:pt x="9032" y="10478"/>
                      <a:pt x="9044" y="10527"/>
                      <a:pt x="9032" y="10589"/>
                    </a:cubicBezTo>
                    <a:cubicBezTo>
                      <a:pt x="9032" y="10650"/>
                      <a:pt x="9020" y="10712"/>
                      <a:pt x="9007" y="10712"/>
                    </a:cubicBezTo>
                    <a:cubicBezTo>
                      <a:pt x="8999" y="10712"/>
                      <a:pt x="8969" y="10723"/>
                      <a:pt x="8950" y="10723"/>
                    </a:cubicBezTo>
                    <a:cubicBezTo>
                      <a:pt x="8940" y="10723"/>
                      <a:pt x="8933" y="10720"/>
                      <a:pt x="8933" y="10712"/>
                    </a:cubicBezTo>
                    <a:cubicBezTo>
                      <a:pt x="8933" y="10692"/>
                      <a:pt x="8941" y="10656"/>
                      <a:pt x="8918" y="10656"/>
                    </a:cubicBezTo>
                    <a:cubicBezTo>
                      <a:pt x="8913" y="10656"/>
                      <a:pt x="8906" y="10658"/>
                      <a:pt x="8896" y="10663"/>
                    </a:cubicBezTo>
                    <a:cubicBezTo>
                      <a:pt x="8872" y="10687"/>
                      <a:pt x="8835" y="10700"/>
                      <a:pt x="8810" y="10700"/>
                    </a:cubicBezTo>
                    <a:cubicBezTo>
                      <a:pt x="8804" y="10698"/>
                      <a:pt x="8797" y="10698"/>
                      <a:pt x="8791" y="10698"/>
                    </a:cubicBezTo>
                    <a:cubicBezTo>
                      <a:pt x="8739" y="10698"/>
                      <a:pt x="8699" y="10742"/>
                      <a:pt x="8699" y="10786"/>
                    </a:cubicBezTo>
                    <a:cubicBezTo>
                      <a:pt x="8699" y="10837"/>
                      <a:pt x="8687" y="10864"/>
                      <a:pt x="8672" y="10864"/>
                    </a:cubicBezTo>
                    <a:cubicBezTo>
                      <a:pt x="8665" y="10864"/>
                      <a:pt x="8658" y="10859"/>
                      <a:pt x="8650" y="10847"/>
                    </a:cubicBezTo>
                    <a:cubicBezTo>
                      <a:pt x="8641" y="10834"/>
                      <a:pt x="8635" y="10827"/>
                      <a:pt x="8631" y="10827"/>
                    </a:cubicBezTo>
                    <a:cubicBezTo>
                      <a:pt x="8625" y="10827"/>
                      <a:pt x="8625" y="10846"/>
                      <a:pt x="8625" y="10884"/>
                    </a:cubicBezTo>
                    <a:cubicBezTo>
                      <a:pt x="8625" y="10926"/>
                      <a:pt x="8614" y="10951"/>
                      <a:pt x="8587" y="10951"/>
                    </a:cubicBezTo>
                    <a:cubicBezTo>
                      <a:pt x="8575" y="10951"/>
                      <a:pt x="8559" y="10945"/>
                      <a:pt x="8539" y="10934"/>
                    </a:cubicBezTo>
                    <a:cubicBezTo>
                      <a:pt x="8490" y="10909"/>
                      <a:pt x="8440" y="10860"/>
                      <a:pt x="8416" y="10810"/>
                    </a:cubicBezTo>
                    <a:cubicBezTo>
                      <a:pt x="8391" y="10761"/>
                      <a:pt x="8330" y="10736"/>
                      <a:pt x="8268" y="10736"/>
                    </a:cubicBezTo>
                    <a:cubicBezTo>
                      <a:pt x="8219" y="10749"/>
                      <a:pt x="8009" y="10884"/>
                      <a:pt x="7948" y="10921"/>
                    </a:cubicBezTo>
                    <a:cubicBezTo>
                      <a:pt x="7824" y="10995"/>
                      <a:pt x="7701" y="11045"/>
                      <a:pt x="7566" y="11081"/>
                    </a:cubicBezTo>
                    <a:cubicBezTo>
                      <a:pt x="7479" y="11094"/>
                      <a:pt x="7566" y="11155"/>
                      <a:pt x="7516" y="11155"/>
                    </a:cubicBezTo>
                    <a:lnTo>
                      <a:pt x="7479" y="11155"/>
                    </a:lnTo>
                    <a:cubicBezTo>
                      <a:pt x="7467" y="11155"/>
                      <a:pt x="7455" y="11143"/>
                      <a:pt x="7418" y="11106"/>
                    </a:cubicBezTo>
                    <a:cubicBezTo>
                      <a:pt x="7369" y="11057"/>
                      <a:pt x="7295" y="11020"/>
                      <a:pt x="7307" y="10983"/>
                    </a:cubicBezTo>
                    <a:cubicBezTo>
                      <a:pt x="7318" y="10951"/>
                      <a:pt x="7319" y="10853"/>
                      <a:pt x="7303" y="10853"/>
                    </a:cubicBezTo>
                    <a:cubicBezTo>
                      <a:pt x="7301" y="10853"/>
                      <a:pt x="7298" y="10855"/>
                      <a:pt x="7295" y="10860"/>
                    </a:cubicBezTo>
                    <a:cubicBezTo>
                      <a:pt x="7258" y="10897"/>
                      <a:pt x="7270" y="10995"/>
                      <a:pt x="7245" y="10995"/>
                    </a:cubicBezTo>
                    <a:cubicBezTo>
                      <a:pt x="7208" y="10995"/>
                      <a:pt x="7184" y="10958"/>
                      <a:pt x="7134" y="10946"/>
                    </a:cubicBezTo>
                    <a:cubicBezTo>
                      <a:pt x="7060" y="10958"/>
                      <a:pt x="6999" y="10983"/>
                      <a:pt x="6925" y="11020"/>
                    </a:cubicBezTo>
                    <a:cubicBezTo>
                      <a:pt x="6900" y="11032"/>
                      <a:pt x="6888" y="11081"/>
                      <a:pt x="6814" y="11094"/>
                    </a:cubicBezTo>
                    <a:cubicBezTo>
                      <a:pt x="6785" y="11098"/>
                      <a:pt x="6755" y="11101"/>
                      <a:pt x="6729" y="11101"/>
                    </a:cubicBezTo>
                    <a:cubicBezTo>
                      <a:pt x="6677" y="11101"/>
                      <a:pt x="6642" y="11090"/>
                      <a:pt x="6666" y="11057"/>
                    </a:cubicBezTo>
                    <a:cubicBezTo>
                      <a:pt x="6698" y="11003"/>
                      <a:pt x="6731" y="10968"/>
                      <a:pt x="6690" y="10968"/>
                    </a:cubicBezTo>
                    <a:cubicBezTo>
                      <a:pt x="6683" y="10968"/>
                      <a:pt x="6676" y="10969"/>
                      <a:pt x="6666" y="10971"/>
                    </a:cubicBezTo>
                    <a:cubicBezTo>
                      <a:pt x="6642" y="10971"/>
                      <a:pt x="6609" y="10973"/>
                      <a:pt x="6579" y="10973"/>
                    </a:cubicBezTo>
                    <a:cubicBezTo>
                      <a:pt x="6534" y="10973"/>
                      <a:pt x="6494" y="10968"/>
                      <a:pt x="6494" y="10946"/>
                    </a:cubicBezTo>
                    <a:cubicBezTo>
                      <a:pt x="6481" y="10897"/>
                      <a:pt x="6518" y="10847"/>
                      <a:pt x="6494" y="10786"/>
                    </a:cubicBezTo>
                    <a:cubicBezTo>
                      <a:pt x="6494" y="10773"/>
                      <a:pt x="6494" y="10761"/>
                      <a:pt x="6481" y="10749"/>
                    </a:cubicBezTo>
                    <a:cubicBezTo>
                      <a:pt x="6432" y="10675"/>
                      <a:pt x="6358" y="10663"/>
                      <a:pt x="6346" y="10613"/>
                    </a:cubicBezTo>
                    <a:cubicBezTo>
                      <a:pt x="6346" y="10564"/>
                      <a:pt x="6395" y="10589"/>
                      <a:pt x="6420" y="10527"/>
                    </a:cubicBezTo>
                    <a:cubicBezTo>
                      <a:pt x="6457" y="10478"/>
                      <a:pt x="6407" y="10478"/>
                      <a:pt x="6457" y="10416"/>
                    </a:cubicBezTo>
                    <a:cubicBezTo>
                      <a:pt x="6497" y="10376"/>
                      <a:pt x="6504" y="10304"/>
                      <a:pt x="6512" y="10304"/>
                    </a:cubicBezTo>
                    <a:cubicBezTo>
                      <a:pt x="6514" y="10304"/>
                      <a:pt x="6516" y="10308"/>
                      <a:pt x="6518" y="10318"/>
                    </a:cubicBezTo>
                    <a:cubicBezTo>
                      <a:pt x="6534" y="10342"/>
                      <a:pt x="6540" y="10360"/>
                      <a:pt x="6549" y="10360"/>
                    </a:cubicBezTo>
                    <a:cubicBezTo>
                      <a:pt x="6553" y="10360"/>
                      <a:pt x="6559" y="10355"/>
                      <a:pt x="6568" y="10342"/>
                    </a:cubicBezTo>
                    <a:cubicBezTo>
                      <a:pt x="6592" y="10305"/>
                      <a:pt x="6629" y="10268"/>
                      <a:pt x="6654" y="10244"/>
                    </a:cubicBezTo>
                    <a:cubicBezTo>
                      <a:pt x="6715" y="10194"/>
                      <a:pt x="6740" y="10170"/>
                      <a:pt x="6654" y="10120"/>
                    </a:cubicBezTo>
                    <a:cubicBezTo>
                      <a:pt x="6580" y="10083"/>
                      <a:pt x="6531" y="10083"/>
                      <a:pt x="6531" y="9997"/>
                    </a:cubicBezTo>
                    <a:cubicBezTo>
                      <a:pt x="6518" y="9923"/>
                      <a:pt x="6494" y="9923"/>
                      <a:pt x="6494" y="9886"/>
                    </a:cubicBezTo>
                    <a:cubicBezTo>
                      <a:pt x="6489" y="9867"/>
                      <a:pt x="6502" y="9863"/>
                      <a:pt x="6519" y="9863"/>
                    </a:cubicBezTo>
                    <a:cubicBezTo>
                      <a:pt x="6530" y="9863"/>
                      <a:pt x="6544" y="9864"/>
                      <a:pt x="6555" y="9864"/>
                    </a:cubicBezTo>
                    <a:cubicBezTo>
                      <a:pt x="6569" y="9864"/>
                      <a:pt x="6580" y="9862"/>
                      <a:pt x="6580" y="9849"/>
                    </a:cubicBezTo>
                    <a:cubicBezTo>
                      <a:pt x="6592" y="9788"/>
                      <a:pt x="6592" y="9726"/>
                      <a:pt x="6592" y="9665"/>
                    </a:cubicBezTo>
                    <a:cubicBezTo>
                      <a:pt x="6592" y="9658"/>
                      <a:pt x="6592" y="9656"/>
                      <a:pt x="6590" y="9656"/>
                    </a:cubicBezTo>
                    <a:cubicBezTo>
                      <a:pt x="6584" y="9656"/>
                      <a:pt x="6568" y="9677"/>
                      <a:pt x="6531" y="9677"/>
                    </a:cubicBezTo>
                    <a:cubicBezTo>
                      <a:pt x="6506" y="9677"/>
                      <a:pt x="6488" y="9668"/>
                      <a:pt x="6471" y="9668"/>
                    </a:cubicBezTo>
                    <a:cubicBezTo>
                      <a:pt x="6454" y="9668"/>
                      <a:pt x="6438" y="9677"/>
                      <a:pt x="6420" y="9714"/>
                    </a:cubicBezTo>
                    <a:cubicBezTo>
                      <a:pt x="6395" y="9788"/>
                      <a:pt x="6358" y="9849"/>
                      <a:pt x="6334" y="9849"/>
                    </a:cubicBezTo>
                    <a:lnTo>
                      <a:pt x="6161" y="9849"/>
                    </a:lnTo>
                    <a:cubicBezTo>
                      <a:pt x="6112" y="9862"/>
                      <a:pt x="6038" y="9973"/>
                      <a:pt x="6075" y="9985"/>
                    </a:cubicBezTo>
                    <a:cubicBezTo>
                      <a:pt x="6097" y="9992"/>
                      <a:pt x="6106" y="10004"/>
                      <a:pt x="6121" y="10004"/>
                    </a:cubicBezTo>
                    <a:cubicBezTo>
                      <a:pt x="6130" y="10004"/>
                      <a:pt x="6142" y="9999"/>
                      <a:pt x="6161" y="9985"/>
                    </a:cubicBezTo>
                    <a:cubicBezTo>
                      <a:pt x="6198" y="9948"/>
                      <a:pt x="6210" y="9948"/>
                      <a:pt x="6235" y="9923"/>
                    </a:cubicBezTo>
                    <a:cubicBezTo>
                      <a:pt x="6244" y="9915"/>
                      <a:pt x="6251" y="9910"/>
                      <a:pt x="6257" y="9910"/>
                    </a:cubicBezTo>
                    <a:cubicBezTo>
                      <a:pt x="6268" y="9910"/>
                      <a:pt x="6276" y="9924"/>
                      <a:pt x="6284" y="9948"/>
                    </a:cubicBezTo>
                    <a:cubicBezTo>
                      <a:pt x="6284" y="9979"/>
                      <a:pt x="6311" y="10055"/>
                      <a:pt x="6304" y="10055"/>
                    </a:cubicBezTo>
                    <a:cubicBezTo>
                      <a:pt x="6303" y="10055"/>
                      <a:pt x="6300" y="10052"/>
                      <a:pt x="6297" y="10046"/>
                    </a:cubicBezTo>
                    <a:cubicBezTo>
                      <a:pt x="6267" y="10027"/>
                      <a:pt x="6237" y="9990"/>
                      <a:pt x="6220" y="9990"/>
                    </a:cubicBezTo>
                    <a:cubicBezTo>
                      <a:pt x="6216" y="9990"/>
                      <a:pt x="6213" y="9992"/>
                      <a:pt x="6210" y="9997"/>
                    </a:cubicBezTo>
                    <a:cubicBezTo>
                      <a:pt x="6198" y="10034"/>
                      <a:pt x="6186" y="10059"/>
                      <a:pt x="6173" y="10083"/>
                    </a:cubicBezTo>
                    <a:cubicBezTo>
                      <a:pt x="6173" y="10083"/>
                      <a:pt x="6112" y="10083"/>
                      <a:pt x="6112" y="10059"/>
                    </a:cubicBezTo>
                    <a:cubicBezTo>
                      <a:pt x="6108" y="10052"/>
                      <a:pt x="6107" y="10049"/>
                      <a:pt x="6106" y="10049"/>
                    </a:cubicBezTo>
                    <a:cubicBezTo>
                      <a:pt x="6103" y="10049"/>
                      <a:pt x="6105" y="10066"/>
                      <a:pt x="6087" y="10083"/>
                    </a:cubicBezTo>
                    <a:cubicBezTo>
                      <a:pt x="6084" y="10085"/>
                      <a:pt x="6080" y="10085"/>
                      <a:pt x="6077" y="10085"/>
                    </a:cubicBezTo>
                    <a:cubicBezTo>
                      <a:pt x="6056" y="10085"/>
                      <a:pt x="6044" y="10059"/>
                      <a:pt x="6035" y="10059"/>
                    </a:cubicBezTo>
                    <a:cubicBezTo>
                      <a:pt x="6031" y="10059"/>
                      <a:pt x="6028" y="10062"/>
                      <a:pt x="6026" y="10071"/>
                    </a:cubicBezTo>
                    <a:cubicBezTo>
                      <a:pt x="6001" y="10096"/>
                      <a:pt x="6001" y="10083"/>
                      <a:pt x="6001" y="10194"/>
                    </a:cubicBezTo>
                    <a:cubicBezTo>
                      <a:pt x="6001" y="10281"/>
                      <a:pt x="6013" y="10367"/>
                      <a:pt x="6038" y="10441"/>
                    </a:cubicBezTo>
                    <a:cubicBezTo>
                      <a:pt x="6075" y="10502"/>
                      <a:pt x="6112" y="10465"/>
                      <a:pt x="6124" y="10527"/>
                    </a:cubicBezTo>
                    <a:cubicBezTo>
                      <a:pt x="6136" y="10589"/>
                      <a:pt x="6149" y="10613"/>
                      <a:pt x="6124" y="10650"/>
                    </a:cubicBezTo>
                    <a:cubicBezTo>
                      <a:pt x="6112" y="10687"/>
                      <a:pt x="6050" y="10687"/>
                      <a:pt x="6112" y="10749"/>
                    </a:cubicBezTo>
                    <a:cubicBezTo>
                      <a:pt x="6124" y="10749"/>
                      <a:pt x="6124" y="10749"/>
                      <a:pt x="6124" y="10761"/>
                    </a:cubicBezTo>
                    <a:cubicBezTo>
                      <a:pt x="6173" y="10798"/>
                      <a:pt x="6186" y="10773"/>
                      <a:pt x="6186" y="10847"/>
                    </a:cubicBezTo>
                    <a:cubicBezTo>
                      <a:pt x="6186" y="10921"/>
                      <a:pt x="6124" y="10884"/>
                      <a:pt x="6149" y="10971"/>
                    </a:cubicBezTo>
                    <a:cubicBezTo>
                      <a:pt x="6186" y="11057"/>
                      <a:pt x="6186" y="11057"/>
                      <a:pt x="6186" y="11106"/>
                    </a:cubicBezTo>
                    <a:cubicBezTo>
                      <a:pt x="6186" y="11123"/>
                      <a:pt x="6193" y="11128"/>
                      <a:pt x="6203" y="11128"/>
                    </a:cubicBezTo>
                    <a:cubicBezTo>
                      <a:pt x="6224" y="11128"/>
                      <a:pt x="6260" y="11106"/>
                      <a:pt x="6284" y="11106"/>
                    </a:cubicBezTo>
                    <a:cubicBezTo>
                      <a:pt x="6319" y="11106"/>
                      <a:pt x="6438" y="11244"/>
                      <a:pt x="6425" y="11244"/>
                    </a:cubicBezTo>
                    <a:cubicBezTo>
                      <a:pt x="6424" y="11244"/>
                      <a:pt x="6422" y="11243"/>
                      <a:pt x="6420" y="11242"/>
                    </a:cubicBezTo>
                    <a:cubicBezTo>
                      <a:pt x="6383" y="11217"/>
                      <a:pt x="6346" y="11192"/>
                      <a:pt x="6309" y="11180"/>
                    </a:cubicBezTo>
                    <a:cubicBezTo>
                      <a:pt x="6294" y="11166"/>
                      <a:pt x="6280" y="11160"/>
                      <a:pt x="6263" y="11160"/>
                    </a:cubicBezTo>
                    <a:cubicBezTo>
                      <a:pt x="6251" y="11160"/>
                      <a:pt x="6238" y="11163"/>
                      <a:pt x="6223" y="11168"/>
                    </a:cubicBezTo>
                    <a:cubicBezTo>
                      <a:pt x="6186" y="11168"/>
                      <a:pt x="6124" y="11168"/>
                      <a:pt x="6124" y="11229"/>
                    </a:cubicBezTo>
                    <a:cubicBezTo>
                      <a:pt x="6124" y="11291"/>
                      <a:pt x="6136" y="11303"/>
                      <a:pt x="6087" y="11303"/>
                    </a:cubicBezTo>
                    <a:cubicBezTo>
                      <a:pt x="6026" y="11303"/>
                      <a:pt x="5989" y="11242"/>
                      <a:pt x="5927" y="11242"/>
                    </a:cubicBezTo>
                    <a:cubicBezTo>
                      <a:pt x="5889" y="11234"/>
                      <a:pt x="5843" y="11222"/>
                      <a:pt x="5812" y="11222"/>
                    </a:cubicBezTo>
                    <a:cubicBezTo>
                      <a:pt x="5792" y="11222"/>
                      <a:pt x="5779" y="11227"/>
                      <a:pt x="5779" y="11242"/>
                    </a:cubicBezTo>
                    <a:cubicBezTo>
                      <a:pt x="5779" y="11266"/>
                      <a:pt x="5779" y="11279"/>
                      <a:pt x="5779" y="11303"/>
                    </a:cubicBezTo>
                    <a:cubicBezTo>
                      <a:pt x="5779" y="11316"/>
                      <a:pt x="5779" y="11328"/>
                      <a:pt x="5767" y="11328"/>
                    </a:cubicBezTo>
                    <a:cubicBezTo>
                      <a:pt x="5736" y="11328"/>
                      <a:pt x="5697" y="11285"/>
                      <a:pt x="5670" y="11285"/>
                    </a:cubicBezTo>
                    <a:cubicBezTo>
                      <a:pt x="5665" y="11285"/>
                      <a:pt x="5660" y="11287"/>
                      <a:pt x="5656" y="11291"/>
                    </a:cubicBezTo>
                    <a:cubicBezTo>
                      <a:pt x="5631" y="11303"/>
                      <a:pt x="5619" y="11328"/>
                      <a:pt x="5582" y="11328"/>
                    </a:cubicBezTo>
                    <a:cubicBezTo>
                      <a:pt x="5570" y="11324"/>
                      <a:pt x="5557" y="11322"/>
                      <a:pt x="5545" y="11322"/>
                    </a:cubicBezTo>
                    <a:cubicBezTo>
                      <a:pt x="5519" y="11322"/>
                      <a:pt x="5492" y="11328"/>
                      <a:pt x="5459" y="11328"/>
                    </a:cubicBezTo>
                    <a:cubicBezTo>
                      <a:pt x="5434" y="11365"/>
                      <a:pt x="5397" y="11402"/>
                      <a:pt x="5360" y="11439"/>
                    </a:cubicBezTo>
                    <a:cubicBezTo>
                      <a:pt x="5336" y="11463"/>
                      <a:pt x="5360" y="11476"/>
                      <a:pt x="5397" y="11488"/>
                    </a:cubicBezTo>
                    <a:cubicBezTo>
                      <a:pt x="5420" y="11511"/>
                      <a:pt x="5455" y="11612"/>
                      <a:pt x="5406" y="11612"/>
                    </a:cubicBezTo>
                    <a:cubicBezTo>
                      <a:pt x="5403" y="11612"/>
                      <a:pt x="5400" y="11612"/>
                      <a:pt x="5397" y="11611"/>
                    </a:cubicBezTo>
                    <a:cubicBezTo>
                      <a:pt x="5323" y="11599"/>
                      <a:pt x="5299" y="11611"/>
                      <a:pt x="5299" y="11574"/>
                    </a:cubicBezTo>
                    <a:cubicBezTo>
                      <a:pt x="5308" y="11545"/>
                      <a:pt x="5356" y="11486"/>
                      <a:pt x="5346" y="11486"/>
                    </a:cubicBezTo>
                    <a:cubicBezTo>
                      <a:pt x="5343" y="11486"/>
                      <a:pt x="5336" y="11490"/>
                      <a:pt x="5323" y="11500"/>
                    </a:cubicBezTo>
                    <a:cubicBezTo>
                      <a:pt x="5274" y="11550"/>
                      <a:pt x="5249" y="11537"/>
                      <a:pt x="5212" y="11562"/>
                    </a:cubicBezTo>
                    <a:cubicBezTo>
                      <a:pt x="5163" y="11599"/>
                      <a:pt x="5212" y="11673"/>
                      <a:pt x="5163" y="11698"/>
                    </a:cubicBezTo>
                    <a:cubicBezTo>
                      <a:pt x="5126" y="11735"/>
                      <a:pt x="5126" y="11735"/>
                      <a:pt x="5101" y="11808"/>
                    </a:cubicBezTo>
                    <a:cubicBezTo>
                      <a:pt x="5064" y="11882"/>
                      <a:pt x="5064" y="11833"/>
                      <a:pt x="5064" y="11870"/>
                    </a:cubicBezTo>
                    <a:cubicBezTo>
                      <a:pt x="5052" y="11919"/>
                      <a:pt x="5027" y="11944"/>
                      <a:pt x="5064" y="11944"/>
                    </a:cubicBezTo>
                    <a:cubicBezTo>
                      <a:pt x="5084" y="11944"/>
                      <a:pt x="5135" y="11960"/>
                      <a:pt x="5117" y="11960"/>
                    </a:cubicBezTo>
                    <a:cubicBezTo>
                      <a:pt x="5113" y="11960"/>
                      <a:pt x="5104" y="11959"/>
                      <a:pt x="5089" y="11956"/>
                    </a:cubicBezTo>
                    <a:cubicBezTo>
                      <a:pt x="5064" y="11952"/>
                      <a:pt x="5048" y="11951"/>
                      <a:pt x="5037" y="11951"/>
                    </a:cubicBezTo>
                    <a:cubicBezTo>
                      <a:pt x="5014" y="11951"/>
                      <a:pt x="5011" y="11956"/>
                      <a:pt x="5003" y="11956"/>
                    </a:cubicBezTo>
                    <a:cubicBezTo>
                      <a:pt x="5003" y="11956"/>
                      <a:pt x="5003" y="11956"/>
                      <a:pt x="5003" y="11969"/>
                    </a:cubicBezTo>
                    <a:cubicBezTo>
                      <a:pt x="5003" y="11969"/>
                      <a:pt x="5077" y="11981"/>
                      <a:pt x="5052" y="11981"/>
                    </a:cubicBezTo>
                    <a:lnTo>
                      <a:pt x="4991" y="11981"/>
                    </a:lnTo>
                    <a:cubicBezTo>
                      <a:pt x="4991" y="11981"/>
                      <a:pt x="5027" y="12030"/>
                      <a:pt x="5040" y="12030"/>
                    </a:cubicBezTo>
                    <a:cubicBezTo>
                      <a:pt x="5047" y="12034"/>
                      <a:pt x="5049" y="12035"/>
                      <a:pt x="5047" y="12035"/>
                    </a:cubicBezTo>
                    <a:cubicBezTo>
                      <a:pt x="5044" y="12035"/>
                      <a:pt x="5020" y="12027"/>
                      <a:pt x="5003" y="12018"/>
                    </a:cubicBezTo>
                    <a:cubicBezTo>
                      <a:pt x="4991" y="12012"/>
                      <a:pt x="4972" y="12006"/>
                      <a:pt x="4963" y="12006"/>
                    </a:cubicBezTo>
                    <a:cubicBezTo>
                      <a:pt x="4954" y="12006"/>
                      <a:pt x="4954" y="12012"/>
                      <a:pt x="4978" y="12030"/>
                    </a:cubicBezTo>
                    <a:cubicBezTo>
                      <a:pt x="5010" y="12054"/>
                      <a:pt x="5032" y="12068"/>
                      <a:pt x="5026" y="12068"/>
                    </a:cubicBezTo>
                    <a:cubicBezTo>
                      <a:pt x="5023" y="12068"/>
                      <a:pt x="5012" y="12064"/>
                      <a:pt x="4991" y="12055"/>
                    </a:cubicBezTo>
                    <a:cubicBezTo>
                      <a:pt x="4947" y="12040"/>
                      <a:pt x="4933" y="12034"/>
                      <a:pt x="4930" y="12034"/>
                    </a:cubicBezTo>
                    <a:cubicBezTo>
                      <a:pt x="4927" y="12034"/>
                      <a:pt x="4929" y="12037"/>
                      <a:pt x="4929" y="12043"/>
                    </a:cubicBezTo>
                    <a:cubicBezTo>
                      <a:pt x="4929" y="12055"/>
                      <a:pt x="4991" y="12104"/>
                      <a:pt x="4978" y="12104"/>
                    </a:cubicBezTo>
                    <a:cubicBezTo>
                      <a:pt x="4954" y="12092"/>
                      <a:pt x="4941" y="12080"/>
                      <a:pt x="4917" y="12080"/>
                    </a:cubicBezTo>
                    <a:lnTo>
                      <a:pt x="4867" y="12080"/>
                    </a:lnTo>
                    <a:cubicBezTo>
                      <a:pt x="4855" y="12080"/>
                      <a:pt x="4867" y="12080"/>
                      <a:pt x="4855" y="12092"/>
                    </a:cubicBezTo>
                    <a:cubicBezTo>
                      <a:pt x="4830" y="12104"/>
                      <a:pt x="4793" y="12116"/>
                      <a:pt x="4769" y="12129"/>
                    </a:cubicBezTo>
                    <a:cubicBezTo>
                      <a:pt x="4732" y="12141"/>
                      <a:pt x="4719" y="12190"/>
                      <a:pt x="4695" y="12190"/>
                    </a:cubicBezTo>
                    <a:cubicBezTo>
                      <a:pt x="4682" y="12190"/>
                      <a:pt x="4658" y="12187"/>
                      <a:pt x="4632" y="12187"/>
                    </a:cubicBezTo>
                    <a:cubicBezTo>
                      <a:pt x="4605" y="12187"/>
                      <a:pt x="4578" y="12190"/>
                      <a:pt x="4559" y="12203"/>
                    </a:cubicBezTo>
                    <a:cubicBezTo>
                      <a:pt x="4498" y="12252"/>
                      <a:pt x="4461" y="12326"/>
                      <a:pt x="4448" y="12400"/>
                    </a:cubicBezTo>
                    <a:cubicBezTo>
                      <a:pt x="4448" y="12474"/>
                      <a:pt x="4461" y="12486"/>
                      <a:pt x="4411" y="12535"/>
                    </a:cubicBezTo>
                    <a:cubicBezTo>
                      <a:pt x="4362" y="12585"/>
                      <a:pt x="4301" y="12622"/>
                      <a:pt x="4227" y="12646"/>
                    </a:cubicBezTo>
                    <a:cubicBezTo>
                      <a:pt x="4153" y="12659"/>
                      <a:pt x="4165" y="12708"/>
                      <a:pt x="4153" y="12745"/>
                    </a:cubicBezTo>
                    <a:cubicBezTo>
                      <a:pt x="4140" y="12770"/>
                      <a:pt x="4128" y="12831"/>
                      <a:pt x="4091" y="12831"/>
                    </a:cubicBezTo>
                    <a:cubicBezTo>
                      <a:pt x="4054" y="12831"/>
                      <a:pt x="3857" y="12831"/>
                      <a:pt x="3832" y="12794"/>
                    </a:cubicBezTo>
                    <a:cubicBezTo>
                      <a:pt x="3795" y="12745"/>
                      <a:pt x="3758" y="12708"/>
                      <a:pt x="3709" y="12708"/>
                    </a:cubicBezTo>
                    <a:cubicBezTo>
                      <a:pt x="3686" y="12708"/>
                      <a:pt x="3664" y="12700"/>
                      <a:pt x="3649" y="12700"/>
                    </a:cubicBezTo>
                    <a:cubicBezTo>
                      <a:pt x="3633" y="12700"/>
                      <a:pt x="3628" y="12711"/>
                      <a:pt x="3647" y="12757"/>
                    </a:cubicBezTo>
                    <a:cubicBezTo>
                      <a:pt x="3697" y="12843"/>
                      <a:pt x="3734" y="12979"/>
                      <a:pt x="3746" y="13004"/>
                    </a:cubicBezTo>
                    <a:cubicBezTo>
                      <a:pt x="3758" y="13041"/>
                      <a:pt x="3709" y="13078"/>
                      <a:pt x="3660" y="13078"/>
                    </a:cubicBezTo>
                    <a:cubicBezTo>
                      <a:pt x="3611" y="13078"/>
                      <a:pt x="3537" y="13065"/>
                      <a:pt x="3524" y="13065"/>
                    </a:cubicBezTo>
                    <a:cubicBezTo>
                      <a:pt x="3517" y="13073"/>
                      <a:pt x="3487" y="13085"/>
                      <a:pt x="3458" y="13085"/>
                    </a:cubicBezTo>
                    <a:cubicBezTo>
                      <a:pt x="3440" y="13085"/>
                      <a:pt x="3423" y="13080"/>
                      <a:pt x="3413" y="13065"/>
                    </a:cubicBezTo>
                    <a:cubicBezTo>
                      <a:pt x="3364" y="13028"/>
                      <a:pt x="3315" y="12991"/>
                      <a:pt x="3266" y="12967"/>
                    </a:cubicBezTo>
                    <a:cubicBezTo>
                      <a:pt x="3241" y="12967"/>
                      <a:pt x="3081" y="13065"/>
                      <a:pt x="3019" y="13090"/>
                    </a:cubicBezTo>
                    <a:cubicBezTo>
                      <a:pt x="2945" y="13102"/>
                      <a:pt x="2921" y="13115"/>
                      <a:pt x="2957" y="13139"/>
                    </a:cubicBezTo>
                    <a:cubicBezTo>
                      <a:pt x="3007" y="13151"/>
                      <a:pt x="3031" y="13213"/>
                      <a:pt x="3007" y="13225"/>
                    </a:cubicBezTo>
                    <a:cubicBezTo>
                      <a:pt x="2982" y="13250"/>
                      <a:pt x="2933" y="13262"/>
                      <a:pt x="2957" y="13287"/>
                    </a:cubicBezTo>
                    <a:cubicBezTo>
                      <a:pt x="3019" y="13324"/>
                      <a:pt x="3093" y="13361"/>
                      <a:pt x="3179" y="13386"/>
                    </a:cubicBezTo>
                    <a:cubicBezTo>
                      <a:pt x="3253" y="13398"/>
                      <a:pt x="3401" y="13460"/>
                      <a:pt x="3450" y="13460"/>
                    </a:cubicBezTo>
                    <a:cubicBezTo>
                      <a:pt x="3500" y="13472"/>
                      <a:pt x="3561" y="13509"/>
                      <a:pt x="3598" y="13533"/>
                    </a:cubicBezTo>
                    <a:cubicBezTo>
                      <a:pt x="3660" y="13558"/>
                      <a:pt x="3586" y="13570"/>
                      <a:pt x="3574" y="13583"/>
                    </a:cubicBezTo>
                    <a:cubicBezTo>
                      <a:pt x="3549" y="13632"/>
                      <a:pt x="3549" y="13694"/>
                      <a:pt x="3574" y="13743"/>
                    </a:cubicBezTo>
                    <a:cubicBezTo>
                      <a:pt x="3623" y="13805"/>
                      <a:pt x="3684" y="13854"/>
                      <a:pt x="3758" y="13878"/>
                    </a:cubicBezTo>
                    <a:cubicBezTo>
                      <a:pt x="3795" y="13878"/>
                      <a:pt x="3845" y="13965"/>
                      <a:pt x="3820" y="14014"/>
                    </a:cubicBezTo>
                    <a:cubicBezTo>
                      <a:pt x="3795" y="14076"/>
                      <a:pt x="3771" y="14088"/>
                      <a:pt x="3820" y="14137"/>
                    </a:cubicBezTo>
                    <a:cubicBezTo>
                      <a:pt x="3864" y="14170"/>
                      <a:pt x="3926" y="14318"/>
                      <a:pt x="3915" y="14318"/>
                    </a:cubicBezTo>
                    <a:cubicBezTo>
                      <a:pt x="3913" y="14318"/>
                      <a:pt x="3911" y="14315"/>
                      <a:pt x="3906" y="14310"/>
                    </a:cubicBezTo>
                    <a:cubicBezTo>
                      <a:pt x="3865" y="14269"/>
                      <a:pt x="3833" y="14159"/>
                      <a:pt x="3816" y="14159"/>
                    </a:cubicBezTo>
                    <a:cubicBezTo>
                      <a:pt x="3812" y="14159"/>
                      <a:pt x="3810" y="14164"/>
                      <a:pt x="3808" y="14174"/>
                    </a:cubicBezTo>
                    <a:cubicBezTo>
                      <a:pt x="3795" y="14236"/>
                      <a:pt x="3734" y="14729"/>
                      <a:pt x="3721" y="14803"/>
                    </a:cubicBezTo>
                    <a:cubicBezTo>
                      <a:pt x="3709" y="14852"/>
                      <a:pt x="3684" y="14889"/>
                      <a:pt x="3647" y="14913"/>
                    </a:cubicBezTo>
                    <a:cubicBezTo>
                      <a:pt x="3635" y="14926"/>
                      <a:pt x="3611" y="14926"/>
                      <a:pt x="3586" y="14926"/>
                    </a:cubicBezTo>
                    <a:cubicBezTo>
                      <a:pt x="3535" y="14926"/>
                      <a:pt x="3475" y="14883"/>
                      <a:pt x="3435" y="14883"/>
                    </a:cubicBezTo>
                    <a:cubicBezTo>
                      <a:pt x="3427" y="14883"/>
                      <a:pt x="3420" y="14885"/>
                      <a:pt x="3413" y="14889"/>
                    </a:cubicBezTo>
                    <a:cubicBezTo>
                      <a:pt x="3377" y="14907"/>
                      <a:pt x="3341" y="14918"/>
                      <a:pt x="3300" y="14918"/>
                    </a:cubicBezTo>
                    <a:cubicBezTo>
                      <a:pt x="3285" y="14918"/>
                      <a:pt x="3270" y="14917"/>
                      <a:pt x="3253" y="14913"/>
                    </a:cubicBezTo>
                    <a:cubicBezTo>
                      <a:pt x="3093" y="14889"/>
                      <a:pt x="2933" y="14876"/>
                      <a:pt x="2773" y="14864"/>
                    </a:cubicBezTo>
                    <a:cubicBezTo>
                      <a:pt x="2600" y="14864"/>
                      <a:pt x="2440" y="14840"/>
                      <a:pt x="2267" y="14815"/>
                    </a:cubicBezTo>
                    <a:cubicBezTo>
                      <a:pt x="2258" y="14812"/>
                      <a:pt x="2248" y="14811"/>
                      <a:pt x="2239" y="14811"/>
                    </a:cubicBezTo>
                    <a:cubicBezTo>
                      <a:pt x="2157" y="14811"/>
                      <a:pt x="2105" y="14901"/>
                      <a:pt x="2083" y="14901"/>
                    </a:cubicBezTo>
                    <a:cubicBezTo>
                      <a:pt x="2021" y="14926"/>
                      <a:pt x="1959" y="14963"/>
                      <a:pt x="1898" y="14987"/>
                    </a:cubicBezTo>
                    <a:cubicBezTo>
                      <a:pt x="1849" y="15012"/>
                      <a:pt x="1849" y="15086"/>
                      <a:pt x="1886" y="15123"/>
                    </a:cubicBezTo>
                    <a:cubicBezTo>
                      <a:pt x="1935" y="15185"/>
                      <a:pt x="1959" y="15271"/>
                      <a:pt x="1947" y="15357"/>
                    </a:cubicBezTo>
                    <a:lnTo>
                      <a:pt x="1947" y="15382"/>
                    </a:lnTo>
                    <a:cubicBezTo>
                      <a:pt x="1947" y="15456"/>
                      <a:pt x="1984" y="15554"/>
                      <a:pt x="1984" y="15579"/>
                    </a:cubicBezTo>
                    <a:cubicBezTo>
                      <a:pt x="1972" y="15764"/>
                      <a:pt x="1947" y="15936"/>
                      <a:pt x="1910" y="16096"/>
                    </a:cubicBezTo>
                    <a:cubicBezTo>
                      <a:pt x="1886" y="16183"/>
                      <a:pt x="1861" y="16269"/>
                      <a:pt x="1836" y="16343"/>
                    </a:cubicBezTo>
                    <a:cubicBezTo>
                      <a:pt x="1836" y="16387"/>
                      <a:pt x="1866" y="16533"/>
                      <a:pt x="1881" y="16533"/>
                    </a:cubicBezTo>
                    <a:cubicBezTo>
                      <a:pt x="1883" y="16533"/>
                      <a:pt x="1884" y="16531"/>
                      <a:pt x="1886" y="16528"/>
                    </a:cubicBezTo>
                    <a:cubicBezTo>
                      <a:pt x="1888" y="16518"/>
                      <a:pt x="1892" y="16514"/>
                      <a:pt x="1898" y="16514"/>
                    </a:cubicBezTo>
                    <a:cubicBezTo>
                      <a:pt x="1922" y="16514"/>
                      <a:pt x="1969" y="16593"/>
                      <a:pt x="1959" y="16663"/>
                    </a:cubicBezTo>
                    <a:cubicBezTo>
                      <a:pt x="1947" y="16762"/>
                      <a:pt x="1922" y="16971"/>
                      <a:pt x="1959" y="16983"/>
                    </a:cubicBezTo>
                    <a:cubicBezTo>
                      <a:pt x="1983" y="16991"/>
                      <a:pt x="2046" y="17014"/>
                      <a:pt x="2110" y="17014"/>
                    </a:cubicBezTo>
                    <a:cubicBezTo>
                      <a:pt x="2148" y="17014"/>
                      <a:pt x="2186" y="17006"/>
                      <a:pt x="2218" y="16983"/>
                    </a:cubicBezTo>
                    <a:cubicBezTo>
                      <a:pt x="2243" y="16959"/>
                      <a:pt x="2267" y="16946"/>
                      <a:pt x="2280" y="16934"/>
                    </a:cubicBezTo>
                    <a:cubicBezTo>
                      <a:pt x="2307" y="16921"/>
                      <a:pt x="2334" y="16911"/>
                      <a:pt x="2359" y="16911"/>
                    </a:cubicBezTo>
                    <a:cubicBezTo>
                      <a:pt x="2379" y="16911"/>
                      <a:pt x="2399" y="16917"/>
                      <a:pt x="2415" y="16934"/>
                    </a:cubicBezTo>
                    <a:cubicBezTo>
                      <a:pt x="2452" y="16971"/>
                      <a:pt x="2625" y="17291"/>
                      <a:pt x="2674" y="17316"/>
                    </a:cubicBezTo>
                    <a:cubicBezTo>
                      <a:pt x="2697" y="17324"/>
                      <a:pt x="2719" y="17336"/>
                      <a:pt x="2739" y="17336"/>
                    </a:cubicBezTo>
                    <a:cubicBezTo>
                      <a:pt x="2751" y="17336"/>
                      <a:pt x="2763" y="17331"/>
                      <a:pt x="2773" y="17316"/>
                    </a:cubicBezTo>
                    <a:cubicBezTo>
                      <a:pt x="2810" y="17291"/>
                      <a:pt x="2822" y="17193"/>
                      <a:pt x="2871" y="17181"/>
                    </a:cubicBezTo>
                    <a:cubicBezTo>
                      <a:pt x="2957" y="17144"/>
                      <a:pt x="3044" y="17119"/>
                      <a:pt x="3130" y="17107"/>
                    </a:cubicBezTo>
                    <a:cubicBezTo>
                      <a:pt x="3163" y="17110"/>
                      <a:pt x="3195" y="17111"/>
                      <a:pt x="3227" y="17111"/>
                    </a:cubicBezTo>
                    <a:cubicBezTo>
                      <a:pt x="3314" y="17111"/>
                      <a:pt x="3397" y="17100"/>
                      <a:pt x="3487" y="17082"/>
                    </a:cubicBezTo>
                    <a:cubicBezTo>
                      <a:pt x="3561" y="17057"/>
                      <a:pt x="3611" y="17033"/>
                      <a:pt x="3623" y="16971"/>
                    </a:cubicBezTo>
                    <a:cubicBezTo>
                      <a:pt x="3635" y="16910"/>
                      <a:pt x="3845" y="16848"/>
                      <a:pt x="3869" y="16762"/>
                    </a:cubicBezTo>
                    <a:cubicBezTo>
                      <a:pt x="3894" y="16675"/>
                      <a:pt x="3968" y="16528"/>
                      <a:pt x="4042" y="16491"/>
                    </a:cubicBezTo>
                    <a:cubicBezTo>
                      <a:pt x="4103" y="16454"/>
                      <a:pt x="4103" y="16429"/>
                      <a:pt x="4079" y="16380"/>
                    </a:cubicBezTo>
                    <a:cubicBezTo>
                      <a:pt x="4042" y="16330"/>
                      <a:pt x="3956" y="16244"/>
                      <a:pt x="4005" y="16158"/>
                    </a:cubicBezTo>
                    <a:cubicBezTo>
                      <a:pt x="4054" y="16047"/>
                      <a:pt x="4116" y="15948"/>
                      <a:pt x="4190" y="15862"/>
                    </a:cubicBezTo>
                    <a:cubicBezTo>
                      <a:pt x="4227" y="15825"/>
                      <a:pt x="4239" y="15776"/>
                      <a:pt x="4251" y="15727"/>
                    </a:cubicBezTo>
                    <a:cubicBezTo>
                      <a:pt x="4251" y="15702"/>
                      <a:pt x="4510" y="15616"/>
                      <a:pt x="4584" y="15566"/>
                    </a:cubicBezTo>
                    <a:cubicBezTo>
                      <a:pt x="4658" y="15505"/>
                      <a:pt x="4855" y="15406"/>
                      <a:pt x="4830" y="15308"/>
                    </a:cubicBezTo>
                    <a:cubicBezTo>
                      <a:pt x="4830" y="15283"/>
                      <a:pt x="4818" y="15258"/>
                      <a:pt x="4806" y="15221"/>
                    </a:cubicBezTo>
                    <a:cubicBezTo>
                      <a:pt x="4781" y="15160"/>
                      <a:pt x="4769" y="15086"/>
                      <a:pt x="4781" y="15024"/>
                    </a:cubicBezTo>
                    <a:cubicBezTo>
                      <a:pt x="4818" y="14950"/>
                      <a:pt x="4880" y="14852"/>
                      <a:pt x="4966" y="14827"/>
                    </a:cubicBezTo>
                    <a:cubicBezTo>
                      <a:pt x="4980" y="14825"/>
                      <a:pt x="4993" y="14824"/>
                      <a:pt x="5005" y="14824"/>
                    </a:cubicBezTo>
                    <a:cubicBezTo>
                      <a:pt x="5056" y="14824"/>
                      <a:pt x="5093" y="14842"/>
                      <a:pt x="5163" y="14852"/>
                    </a:cubicBezTo>
                    <a:cubicBezTo>
                      <a:pt x="5262" y="14876"/>
                      <a:pt x="5348" y="14987"/>
                      <a:pt x="5459" y="14987"/>
                    </a:cubicBezTo>
                    <a:cubicBezTo>
                      <a:pt x="5570" y="14975"/>
                      <a:pt x="5668" y="14913"/>
                      <a:pt x="5742" y="14840"/>
                    </a:cubicBezTo>
                    <a:cubicBezTo>
                      <a:pt x="5779" y="14815"/>
                      <a:pt x="5828" y="14778"/>
                      <a:pt x="5878" y="14766"/>
                    </a:cubicBezTo>
                    <a:cubicBezTo>
                      <a:pt x="5939" y="14741"/>
                      <a:pt x="6001" y="14704"/>
                      <a:pt x="6050" y="14667"/>
                    </a:cubicBezTo>
                    <a:cubicBezTo>
                      <a:pt x="6112" y="14605"/>
                      <a:pt x="6124" y="14556"/>
                      <a:pt x="6198" y="14544"/>
                    </a:cubicBezTo>
                    <a:cubicBezTo>
                      <a:pt x="6272" y="14544"/>
                      <a:pt x="6370" y="14667"/>
                      <a:pt x="6420" y="14667"/>
                    </a:cubicBezTo>
                    <a:cubicBezTo>
                      <a:pt x="6469" y="14667"/>
                      <a:pt x="6481" y="14778"/>
                      <a:pt x="6506" y="14827"/>
                    </a:cubicBezTo>
                    <a:cubicBezTo>
                      <a:pt x="6543" y="14901"/>
                      <a:pt x="6568" y="14975"/>
                      <a:pt x="6580" y="15061"/>
                    </a:cubicBezTo>
                    <a:cubicBezTo>
                      <a:pt x="6592" y="15111"/>
                      <a:pt x="6802" y="15271"/>
                      <a:pt x="6863" y="15332"/>
                    </a:cubicBezTo>
                    <a:cubicBezTo>
                      <a:pt x="6950" y="15443"/>
                      <a:pt x="7048" y="15530"/>
                      <a:pt x="7159" y="15616"/>
                    </a:cubicBezTo>
                    <a:cubicBezTo>
                      <a:pt x="7245" y="15628"/>
                      <a:pt x="7319" y="15677"/>
                      <a:pt x="7381" y="15751"/>
                    </a:cubicBezTo>
                    <a:cubicBezTo>
                      <a:pt x="7467" y="15850"/>
                      <a:pt x="7516" y="15875"/>
                      <a:pt x="7590" y="15948"/>
                    </a:cubicBezTo>
                    <a:cubicBezTo>
                      <a:pt x="7677" y="16035"/>
                      <a:pt x="7750" y="16022"/>
                      <a:pt x="7763" y="16072"/>
                    </a:cubicBezTo>
                    <a:cubicBezTo>
                      <a:pt x="7763" y="16121"/>
                      <a:pt x="7824" y="16269"/>
                      <a:pt x="7837" y="16330"/>
                    </a:cubicBezTo>
                    <a:cubicBezTo>
                      <a:pt x="7849" y="16392"/>
                      <a:pt x="7775" y="16503"/>
                      <a:pt x="7763" y="16540"/>
                    </a:cubicBezTo>
                    <a:cubicBezTo>
                      <a:pt x="7763" y="16584"/>
                      <a:pt x="7763" y="16730"/>
                      <a:pt x="7781" y="16730"/>
                    </a:cubicBezTo>
                    <a:cubicBezTo>
                      <a:pt x="7783" y="16730"/>
                      <a:pt x="7785" y="16728"/>
                      <a:pt x="7787" y="16725"/>
                    </a:cubicBezTo>
                    <a:cubicBezTo>
                      <a:pt x="7800" y="16700"/>
                      <a:pt x="7911" y="16552"/>
                      <a:pt x="7923" y="16503"/>
                    </a:cubicBezTo>
                    <a:cubicBezTo>
                      <a:pt x="7935" y="16454"/>
                      <a:pt x="7972" y="16417"/>
                      <a:pt x="8009" y="16392"/>
                    </a:cubicBezTo>
                    <a:cubicBezTo>
                      <a:pt x="8059" y="16380"/>
                      <a:pt x="8071" y="16330"/>
                      <a:pt x="8059" y="16293"/>
                    </a:cubicBezTo>
                    <a:cubicBezTo>
                      <a:pt x="8046" y="16244"/>
                      <a:pt x="7923" y="16158"/>
                      <a:pt x="7923" y="16109"/>
                    </a:cubicBezTo>
                    <a:cubicBezTo>
                      <a:pt x="7911" y="16059"/>
                      <a:pt x="7923" y="15998"/>
                      <a:pt x="7960" y="15961"/>
                    </a:cubicBezTo>
                    <a:cubicBezTo>
                      <a:pt x="7997" y="15924"/>
                      <a:pt x="8027" y="15886"/>
                      <a:pt x="8061" y="15886"/>
                    </a:cubicBezTo>
                    <a:cubicBezTo>
                      <a:pt x="8072" y="15886"/>
                      <a:pt x="8083" y="15890"/>
                      <a:pt x="8095" y="15899"/>
                    </a:cubicBezTo>
                    <a:cubicBezTo>
                      <a:pt x="8145" y="15936"/>
                      <a:pt x="8231" y="15936"/>
                      <a:pt x="8256" y="15998"/>
                    </a:cubicBezTo>
                    <a:cubicBezTo>
                      <a:pt x="8275" y="16046"/>
                      <a:pt x="8302" y="16079"/>
                      <a:pt x="8325" y="16079"/>
                    </a:cubicBezTo>
                    <a:cubicBezTo>
                      <a:pt x="8331" y="16079"/>
                      <a:pt x="8337" y="16077"/>
                      <a:pt x="8342" y="16072"/>
                    </a:cubicBezTo>
                    <a:cubicBezTo>
                      <a:pt x="8367" y="16010"/>
                      <a:pt x="8354" y="15924"/>
                      <a:pt x="8293" y="15875"/>
                    </a:cubicBezTo>
                    <a:cubicBezTo>
                      <a:pt x="8219" y="15801"/>
                      <a:pt x="8132" y="15739"/>
                      <a:pt x="8034" y="15690"/>
                    </a:cubicBezTo>
                    <a:cubicBezTo>
                      <a:pt x="7985" y="15665"/>
                      <a:pt x="7787" y="15591"/>
                      <a:pt x="7800" y="15542"/>
                    </a:cubicBezTo>
                    <a:cubicBezTo>
                      <a:pt x="7800" y="15505"/>
                      <a:pt x="7861" y="15456"/>
                      <a:pt x="7837" y="15431"/>
                    </a:cubicBezTo>
                    <a:cubicBezTo>
                      <a:pt x="7818" y="15419"/>
                      <a:pt x="7809" y="15416"/>
                      <a:pt x="7794" y="15416"/>
                    </a:cubicBezTo>
                    <a:cubicBezTo>
                      <a:pt x="7778" y="15416"/>
                      <a:pt x="7757" y="15419"/>
                      <a:pt x="7714" y="15419"/>
                    </a:cubicBezTo>
                    <a:cubicBezTo>
                      <a:pt x="7627" y="15419"/>
                      <a:pt x="7590" y="15369"/>
                      <a:pt x="7541" y="15332"/>
                    </a:cubicBezTo>
                    <a:cubicBezTo>
                      <a:pt x="7455" y="15246"/>
                      <a:pt x="7381" y="15135"/>
                      <a:pt x="7344" y="15024"/>
                    </a:cubicBezTo>
                    <a:cubicBezTo>
                      <a:pt x="7307" y="14926"/>
                      <a:pt x="7307" y="14876"/>
                      <a:pt x="7221" y="14827"/>
                    </a:cubicBezTo>
                    <a:cubicBezTo>
                      <a:pt x="7147" y="14766"/>
                      <a:pt x="7011" y="14704"/>
                      <a:pt x="6999" y="14630"/>
                    </a:cubicBezTo>
                    <a:cubicBezTo>
                      <a:pt x="6987" y="14556"/>
                      <a:pt x="6999" y="14495"/>
                      <a:pt x="7024" y="14433"/>
                    </a:cubicBezTo>
                    <a:cubicBezTo>
                      <a:pt x="7048" y="14421"/>
                      <a:pt x="7048" y="14384"/>
                      <a:pt x="7036" y="14359"/>
                    </a:cubicBezTo>
                    <a:cubicBezTo>
                      <a:pt x="7011" y="14310"/>
                      <a:pt x="7011" y="14236"/>
                      <a:pt x="7048" y="14211"/>
                    </a:cubicBezTo>
                    <a:cubicBezTo>
                      <a:pt x="7067" y="14199"/>
                      <a:pt x="7091" y="14199"/>
                      <a:pt x="7111" y="14199"/>
                    </a:cubicBezTo>
                    <a:cubicBezTo>
                      <a:pt x="7131" y="14199"/>
                      <a:pt x="7147" y="14199"/>
                      <a:pt x="7147" y="14186"/>
                    </a:cubicBezTo>
                    <a:cubicBezTo>
                      <a:pt x="7147" y="14150"/>
                      <a:pt x="7159" y="14100"/>
                      <a:pt x="7196" y="14100"/>
                    </a:cubicBezTo>
                    <a:cubicBezTo>
                      <a:pt x="7224" y="14100"/>
                      <a:pt x="7256" y="14092"/>
                      <a:pt x="7279" y="14092"/>
                    </a:cubicBezTo>
                    <a:cubicBezTo>
                      <a:pt x="7296" y="14092"/>
                      <a:pt x="7307" y="14097"/>
                      <a:pt x="7307" y="14113"/>
                    </a:cubicBezTo>
                    <a:cubicBezTo>
                      <a:pt x="7307" y="14150"/>
                      <a:pt x="7307" y="14199"/>
                      <a:pt x="7307" y="14236"/>
                    </a:cubicBezTo>
                    <a:lnTo>
                      <a:pt x="7307" y="14260"/>
                    </a:lnTo>
                    <a:cubicBezTo>
                      <a:pt x="7307" y="14313"/>
                      <a:pt x="7334" y="14430"/>
                      <a:pt x="7350" y="14430"/>
                    </a:cubicBezTo>
                    <a:cubicBezTo>
                      <a:pt x="7352" y="14430"/>
                      <a:pt x="7354" y="14427"/>
                      <a:pt x="7356" y="14421"/>
                    </a:cubicBezTo>
                    <a:cubicBezTo>
                      <a:pt x="7363" y="14395"/>
                      <a:pt x="7390" y="14379"/>
                      <a:pt x="7414" y="14379"/>
                    </a:cubicBezTo>
                    <a:cubicBezTo>
                      <a:pt x="7436" y="14379"/>
                      <a:pt x="7455" y="14391"/>
                      <a:pt x="7455" y="14421"/>
                    </a:cubicBezTo>
                    <a:cubicBezTo>
                      <a:pt x="7464" y="14468"/>
                      <a:pt x="7459" y="14523"/>
                      <a:pt x="7468" y="14523"/>
                    </a:cubicBezTo>
                    <a:cubicBezTo>
                      <a:pt x="7470" y="14523"/>
                      <a:pt x="7474" y="14518"/>
                      <a:pt x="7479" y="14507"/>
                    </a:cubicBezTo>
                    <a:cubicBezTo>
                      <a:pt x="7492" y="14458"/>
                      <a:pt x="7467" y="14396"/>
                      <a:pt x="7492" y="14371"/>
                    </a:cubicBezTo>
                    <a:cubicBezTo>
                      <a:pt x="7504" y="14359"/>
                      <a:pt x="7519" y="14347"/>
                      <a:pt x="7533" y="14347"/>
                    </a:cubicBezTo>
                    <a:cubicBezTo>
                      <a:pt x="7547" y="14347"/>
                      <a:pt x="7560" y="14359"/>
                      <a:pt x="7566" y="14396"/>
                    </a:cubicBezTo>
                    <a:cubicBezTo>
                      <a:pt x="7590" y="14470"/>
                      <a:pt x="7603" y="14556"/>
                      <a:pt x="7652" y="14593"/>
                    </a:cubicBezTo>
                    <a:cubicBezTo>
                      <a:pt x="7701" y="14642"/>
                      <a:pt x="7726" y="14716"/>
                      <a:pt x="7787" y="14778"/>
                    </a:cubicBezTo>
                    <a:cubicBezTo>
                      <a:pt x="7861" y="14840"/>
                      <a:pt x="7874" y="14876"/>
                      <a:pt x="7923" y="14889"/>
                    </a:cubicBezTo>
                    <a:cubicBezTo>
                      <a:pt x="7972" y="14901"/>
                      <a:pt x="7997" y="14950"/>
                      <a:pt x="8095" y="15024"/>
                    </a:cubicBezTo>
                    <a:cubicBezTo>
                      <a:pt x="8194" y="15086"/>
                      <a:pt x="8293" y="15160"/>
                      <a:pt x="8379" y="15234"/>
                    </a:cubicBezTo>
                    <a:cubicBezTo>
                      <a:pt x="8404" y="15258"/>
                      <a:pt x="8428" y="15283"/>
                      <a:pt x="8453" y="15308"/>
                    </a:cubicBezTo>
                    <a:cubicBezTo>
                      <a:pt x="8490" y="15357"/>
                      <a:pt x="8539" y="15394"/>
                      <a:pt x="8588" y="15419"/>
                    </a:cubicBezTo>
                    <a:cubicBezTo>
                      <a:pt x="8601" y="15443"/>
                      <a:pt x="8613" y="15456"/>
                      <a:pt x="8601" y="15480"/>
                    </a:cubicBezTo>
                    <a:cubicBezTo>
                      <a:pt x="8588" y="15603"/>
                      <a:pt x="8576" y="15727"/>
                      <a:pt x="8588" y="15850"/>
                    </a:cubicBezTo>
                    <a:cubicBezTo>
                      <a:pt x="8601" y="15936"/>
                      <a:pt x="8613" y="15998"/>
                      <a:pt x="8650" y="16010"/>
                    </a:cubicBezTo>
                    <a:cubicBezTo>
                      <a:pt x="8675" y="16022"/>
                      <a:pt x="8699" y="16022"/>
                      <a:pt x="8724" y="16096"/>
                    </a:cubicBezTo>
                    <a:cubicBezTo>
                      <a:pt x="8724" y="16133"/>
                      <a:pt x="8736" y="16158"/>
                      <a:pt x="8761" y="16170"/>
                    </a:cubicBezTo>
                    <a:cubicBezTo>
                      <a:pt x="8785" y="16220"/>
                      <a:pt x="8810" y="16256"/>
                      <a:pt x="8847" y="16281"/>
                    </a:cubicBezTo>
                    <a:cubicBezTo>
                      <a:pt x="8896" y="16330"/>
                      <a:pt x="8946" y="16343"/>
                      <a:pt x="8946" y="16404"/>
                    </a:cubicBezTo>
                    <a:cubicBezTo>
                      <a:pt x="8958" y="16503"/>
                      <a:pt x="8970" y="16589"/>
                      <a:pt x="9007" y="16675"/>
                    </a:cubicBezTo>
                    <a:cubicBezTo>
                      <a:pt x="9007" y="16737"/>
                      <a:pt x="9032" y="16786"/>
                      <a:pt x="9069" y="16836"/>
                    </a:cubicBezTo>
                    <a:cubicBezTo>
                      <a:pt x="9106" y="16860"/>
                      <a:pt x="9106" y="16897"/>
                      <a:pt x="9094" y="16922"/>
                    </a:cubicBezTo>
                    <a:cubicBezTo>
                      <a:pt x="9081" y="16946"/>
                      <a:pt x="9057" y="17020"/>
                      <a:pt x="9094" y="17045"/>
                    </a:cubicBezTo>
                    <a:cubicBezTo>
                      <a:pt x="9104" y="17055"/>
                      <a:pt x="9110" y="17059"/>
                      <a:pt x="9115" y="17059"/>
                    </a:cubicBezTo>
                    <a:cubicBezTo>
                      <a:pt x="9127" y="17059"/>
                      <a:pt x="9128" y="17033"/>
                      <a:pt x="9155" y="17033"/>
                    </a:cubicBezTo>
                    <a:cubicBezTo>
                      <a:pt x="9192" y="17045"/>
                      <a:pt x="9192" y="17033"/>
                      <a:pt x="9229" y="17094"/>
                    </a:cubicBezTo>
                    <a:cubicBezTo>
                      <a:pt x="9248" y="17132"/>
                      <a:pt x="9245" y="17169"/>
                      <a:pt x="9259" y="17169"/>
                    </a:cubicBezTo>
                    <a:cubicBezTo>
                      <a:pt x="9263" y="17169"/>
                      <a:pt x="9269" y="17165"/>
                      <a:pt x="9278" y="17156"/>
                    </a:cubicBezTo>
                    <a:cubicBezTo>
                      <a:pt x="9298" y="17136"/>
                      <a:pt x="9310" y="17100"/>
                      <a:pt x="9334" y="17100"/>
                    </a:cubicBezTo>
                    <a:cubicBezTo>
                      <a:pt x="9339" y="17100"/>
                      <a:pt x="9345" y="17102"/>
                      <a:pt x="9352" y="17107"/>
                    </a:cubicBezTo>
                    <a:cubicBezTo>
                      <a:pt x="9381" y="17135"/>
                      <a:pt x="9394" y="17185"/>
                      <a:pt x="9405" y="17185"/>
                    </a:cubicBezTo>
                    <a:cubicBezTo>
                      <a:pt x="9408" y="17185"/>
                      <a:pt x="9411" y="17180"/>
                      <a:pt x="9414" y="17168"/>
                    </a:cubicBezTo>
                    <a:cubicBezTo>
                      <a:pt x="9426" y="17119"/>
                      <a:pt x="9451" y="17119"/>
                      <a:pt x="9414" y="17045"/>
                    </a:cubicBezTo>
                    <a:cubicBezTo>
                      <a:pt x="9377" y="16971"/>
                      <a:pt x="9426" y="16959"/>
                      <a:pt x="9389" y="16897"/>
                    </a:cubicBezTo>
                    <a:cubicBezTo>
                      <a:pt x="9378" y="16869"/>
                      <a:pt x="9380" y="16862"/>
                      <a:pt x="9389" y="16862"/>
                    </a:cubicBezTo>
                    <a:cubicBezTo>
                      <a:pt x="9401" y="16862"/>
                      <a:pt x="9424" y="16873"/>
                      <a:pt x="9451" y="16873"/>
                    </a:cubicBezTo>
                    <a:cubicBezTo>
                      <a:pt x="9474" y="16873"/>
                      <a:pt x="9520" y="16891"/>
                      <a:pt x="9540" y="16891"/>
                    </a:cubicBezTo>
                    <a:cubicBezTo>
                      <a:pt x="9553" y="16891"/>
                      <a:pt x="9556" y="16884"/>
                      <a:pt x="9537" y="16860"/>
                    </a:cubicBezTo>
                    <a:cubicBezTo>
                      <a:pt x="9488" y="16799"/>
                      <a:pt x="9463" y="16786"/>
                      <a:pt x="9451" y="16749"/>
                    </a:cubicBezTo>
                    <a:cubicBezTo>
                      <a:pt x="9426" y="16700"/>
                      <a:pt x="9451" y="16725"/>
                      <a:pt x="9475" y="16700"/>
                    </a:cubicBezTo>
                    <a:cubicBezTo>
                      <a:pt x="9489" y="16687"/>
                      <a:pt x="9495" y="16677"/>
                      <a:pt x="9504" y="16677"/>
                    </a:cubicBezTo>
                    <a:cubicBezTo>
                      <a:pt x="9511" y="16677"/>
                      <a:pt x="9520" y="16683"/>
                      <a:pt x="9537" y="16700"/>
                    </a:cubicBezTo>
                    <a:cubicBezTo>
                      <a:pt x="9571" y="16723"/>
                      <a:pt x="9605" y="16788"/>
                      <a:pt x="9630" y="16788"/>
                    </a:cubicBezTo>
                    <a:cubicBezTo>
                      <a:pt x="9632" y="16788"/>
                      <a:pt x="9634" y="16787"/>
                      <a:pt x="9636" y="16786"/>
                    </a:cubicBezTo>
                    <a:cubicBezTo>
                      <a:pt x="9648" y="16762"/>
                      <a:pt x="9648" y="16725"/>
                      <a:pt x="9636" y="16700"/>
                    </a:cubicBezTo>
                    <a:cubicBezTo>
                      <a:pt x="9636" y="16680"/>
                      <a:pt x="9620" y="16644"/>
                      <a:pt x="9639" y="16644"/>
                    </a:cubicBezTo>
                    <a:cubicBezTo>
                      <a:pt x="9644" y="16644"/>
                      <a:pt x="9651" y="16646"/>
                      <a:pt x="9660" y="16651"/>
                    </a:cubicBezTo>
                    <a:cubicBezTo>
                      <a:pt x="9689" y="16670"/>
                      <a:pt x="9733" y="16712"/>
                      <a:pt x="9751" y="16712"/>
                    </a:cubicBezTo>
                    <a:cubicBezTo>
                      <a:pt x="9756" y="16712"/>
                      <a:pt x="9759" y="16708"/>
                      <a:pt x="9759" y="16700"/>
                    </a:cubicBezTo>
                    <a:cubicBezTo>
                      <a:pt x="9759" y="16663"/>
                      <a:pt x="9747" y="16663"/>
                      <a:pt x="9697" y="16589"/>
                    </a:cubicBezTo>
                    <a:cubicBezTo>
                      <a:pt x="9648" y="16503"/>
                      <a:pt x="9710" y="16528"/>
                      <a:pt x="9623" y="16478"/>
                    </a:cubicBezTo>
                    <a:cubicBezTo>
                      <a:pt x="9525" y="16417"/>
                      <a:pt x="9463" y="16380"/>
                      <a:pt x="9463" y="16330"/>
                    </a:cubicBezTo>
                    <a:cubicBezTo>
                      <a:pt x="9463" y="16320"/>
                      <a:pt x="9468" y="16318"/>
                      <a:pt x="9473" y="16318"/>
                    </a:cubicBezTo>
                    <a:cubicBezTo>
                      <a:pt x="9480" y="16318"/>
                      <a:pt x="9488" y="16322"/>
                      <a:pt x="9490" y="16322"/>
                    </a:cubicBezTo>
                    <a:cubicBezTo>
                      <a:pt x="9492" y="16322"/>
                      <a:pt x="9487" y="16317"/>
                      <a:pt x="9463" y="16293"/>
                    </a:cubicBezTo>
                    <a:cubicBezTo>
                      <a:pt x="9402" y="16220"/>
                      <a:pt x="9352" y="16146"/>
                      <a:pt x="9315" y="16059"/>
                    </a:cubicBezTo>
                    <a:cubicBezTo>
                      <a:pt x="9291" y="15973"/>
                      <a:pt x="9315" y="15911"/>
                      <a:pt x="9340" y="15899"/>
                    </a:cubicBezTo>
                    <a:cubicBezTo>
                      <a:pt x="9343" y="15898"/>
                      <a:pt x="9347" y="15897"/>
                      <a:pt x="9350" y="15897"/>
                    </a:cubicBezTo>
                    <a:cubicBezTo>
                      <a:pt x="9375" y="15897"/>
                      <a:pt x="9410" y="15930"/>
                      <a:pt x="9463" y="15973"/>
                    </a:cubicBezTo>
                    <a:cubicBezTo>
                      <a:pt x="9500" y="16010"/>
                      <a:pt x="9524" y="16048"/>
                      <a:pt x="9533" y="16048"/>
                    </a:cubicBezTo>
                    <a:cubicBezTo>
                      <a:pt x="9536" y="16048"/>
                      <a:pt x="9537" y="16044"/>
                      <a:pt x="9537" y="16035"/>
                    </a:cubicBezTo>
                    <a:cubicBezTo>
                      <a:pt x="9537" y="16003"/>
                      <a:pt x="9537" y="15971"/>
                      <a:pt x="9553" y="15971"/>
                    </a:cubicBezTo>
                    <a:cubicBezTo>
                      <a:pt x="9556" y="15971"/>
                      <a:pt x="9558" y="15971"/>
                      <a:pt x="9562" y="15973"/>
                    </a:cubicBezTo>
                    <a:cubicBezTo>
                      <a:pt x="9589" y="15991"/>
                      <a:pt x="9630" y="16023"/>
                      <a:pt x="9639" y="16023"/>
                    </a:cubicBezTo>
                    <a:cubicBezTo>
                      <a:pt x="9643" y="16023"/>
                      <a:pt x="9642" y="16020"/>
                      <a:pt x="9636" y="16010"/>
                    </a:cubicBezTo>
                    <a:cubicBezTo>
                      <a:pt x="9625" y="15978"/>
                      <a:pt x="9577" y="15946"/>
                      <a:pt x="9597" y="15946"/>
                    </a:cubicBezTo>
                    <a:cubicBezTo>
                      <a:pt x="9600" y="15946"/>
                      <a:pt x="9604" y="15947"/>
                      <a:pt x="9611" y="15948"/>
                    </a:cubicBezTo>
                    <a:cubicBezTo>
                      <a:pt x="9655" y="15957"/>
                      <a:pt x="9726" y="15992"/>
                      <a:pt x="9738" y="15992"/>
                    </a:cubicBezTo>
                    <a:cubicBezTo>
                      <a:pt x="9743" y="15992"/>
                      <a:pt x="9739" y="15987"/>
                      <a:pt x="9722" y="15973"/>
                    </a:cubicBezTo>
                    <a:cubicBezTo>
                      <a:pt x="9673" y="15911"/>
                      <a:pt x="9549" y="15875"/>
                      <a:pt x="9611" y="15813"/>
                    </a:cubicBezTo>
                    <a:cubicBezTo>
                      <a:pt x="9642" y="15782"/>
                      <a:pt x="9657" y="15779"/>
                      <a:pt x="9671" y="15779"/>
                    </a:cubicBezTo>
                    <a:cubicBezTo>
                      <a:pt x="9675" y="15779"/>
                      <a:pt x="9678" y="15779"/>
                      <a:pt x="9681" y="15779"/>
                    </a:cubicBezTo>
                    <a:cubicBezTo>
                      <a:pt x="9692" y="15779"/>
                      <a:pt x="9703" y="15777"/>
                      <a:pt x="9722" y="15764"/>
                    </a:cubicBezTo>
                    <a:cubicBezTo>
                      <a:pt x="9759" y="15745"/>
                      <a:pt x="9788" y="15713"/>
                      <a:pt x="9801" y="15713"/>
                    </a:cubicBezTo>
                    <a:cubicBezTo>
                      <a:pt x="9806" y="15713"/>
                      <a:pt x="9808" y="15717"/>
                      <a:pt x="9808" y="15727"/>
                    </a:cubicBezTo>
                    <a:cubicBezTo>
                      <a:pt x="9798" y="15758"/>
                      <a:pt x="9770" y="15849"/>
                      <a:pt x="9776" y="15849"/>
                    </a:cubicBezTo>
                    <a:cubicBezTo>
                      <a:pt x="9777" y="15849"/>
                      <a:pt x="9780" y="15846"/>
                      <a:pt x="9784" y="15838"/>
                    </a:cubicBezTo>
                    <a:cubicBezTo>
                      <a:pt x="9820" y="15801"/>
                      <a:pt x="9857" y="15727"/>
                      <a:pt x="9931" y="15727"/>
                    </a:cubicBezTo>
                    <a:cubicBezTo>
                      <a:pt x="10005" y="15739"/>
                      <a:pt x="10030" y="15764"/>
                      <a:pt x="10104" y="15813"/>
                    </a:cubicBezTo>
                    <a:lnTo>
                      <a:pt x="10129" y="15825"/>
                    </a:lnTo>
                    <a:cubicBezTo>
                      <a:pt x="10156" y="15853"/>
                      <a:pt x="10191" y="15867"/>
                      <a:pt x="10222" y="15867"/>
                    </a:cubicBezTo>
                    <a:cubicBezTo>
                      <a:pt x="10232" y="15867"/>
                      <a:pt x="10242" y="15865"/>
                      <a:pt x="10252" y="15862"/>
                    </a:cubicBezTo>
                    <a:cubicBezTo>
                      <a:pt x="10338" y="15862"/>
                      <a:pt x="10412" y="15825"/>
                      <a:pt x="10461" y="15764"/>
                    </a:cubicBezTo>
                    <a:cubicBezTo>
                      <a:pt x="10498" y="15727"/>
                      <a:pt x="10671" y="15702"/>
                      <a:pt x="10708" y="15702"/>
                    </a:cubicBezTo>
                    <a:cubicBezTo>
                      <a:pt x="10745" y="15702"/>
                      <a:pt x="10819" y="15702"/>
                      <a:pt x="10794" y="15677"/>
                    </a:cubicBezTo>
                    <a:cubicBezTo>
                      <a:pt x="10782" y="15640"/>
                      <a:pt x="10831" y="15653"/>
                      <a:pt x="10757" y="15603"/>
                    </a:cubicBezTo>
                    <a:cubicBezTo>
                      <a:pt x="10683" y="15554"/>
                      <a:pt x="10572" y="15542"/>
                      <a:pt x="10572" y="15456"/>
                    </a:cubicBezTo>
                    <a:cubicBezTo>
                      <a:pt x="10572" y="15431"/>
                      <a:pt x="10572" y="15406"/>
                      <a:pt x="10560" y="15394"/>
                    </a:cubicBezTo>
                    <a:cubicBezTo>
                      <a:pt x="10560" y="15357"/>
                      <a:pt x="10547" y="15320"/>
                      <a:pt x="10535" y="15283"/>
                    </a:cubicBezTo>
                    <a:cubicBezTo>
                      <a:pt x="10523" y="15258"/>
                      <a:pt x="10560" y="15123"/>
                      <a:pt x="10584" y="15049"/>
                    </a:cubicBezTo>
                    <a:cubicBezTo>
                      <a:pt x="10597" y="15000"/>
                      <a:pt x="10634" y="14950"/>
                      <a:pt x="10671" y="14913"/>
                    </a:cubicBezTo>
                    <a:cubicBezTo>
                      <a:pt x="10695" y="14876"/>
                      <a:pt x="10708" y="14840"/>
                      <a:pt x="10720" y="14803"/>
                    </a:cubicBezTo>
                    <a:cubicBezTo>
                      <a:pt x="10732" y="14729"/>
                      <a:pt x="10732" y="14618"/>
                      <a:pt x="10745" y="14568"/>
                    </a:cubicBezTo>
                    <a:cubicBezTo>
                      <a:pt x="10782" y="14482"/>
                      <a:pt x="10757" y="14445"/>
                      <a:pt x="10794" y="14421"/>
                    </a:cubicBezTo>
                    <a:cubicBezTo>
                      <a:pt x="10808" y="14410"/>
                      <a:pt x="10822" y="14408"/>
                      <a:pt x="10836" y="14408"/>
                    </a:cubicBezTo>
                    <a:cubicBezTo>
                      <a:pt x="10850" y="14408"/>
                      <a:pt x="10864" y="14410"/>
                      <a:pt x="10879" y="14410"/>
                    </a:cubicBezTo>
                    <a:cubicBezTo>
                      <a:pt x="10902" y="14410"/>
                      <a:pt x="10927" y="14404"/>
                      <a:pt x="10954" y="14371"/>
                    </a:cubicBezTo>
                    <a:cubicBezTo>
                      <a:pt x="10979" y="14347"/>
                      <a:pt x="10991" y="14310"/>
                      <a:pt x="11003" y="14273"/>
                    </a:cubicBezTo>
                    <a:cubicBezTo>
                      <a:pt x="11003" y="14248"/>
                      <a:pt x="11003" y="14211"/>
                      <a:pt x="11003" y="14186"/>
                    </a:cubicBezTo>
                    <a:cubicBezTo>
                      <a:pt x="10979" y="14150"/>
                      <a:pt x="10929" y="14137"/>
                      <a:pt x="10979" y="14113"/>
                    </a:cubicBezTo>
                    <a:cubicBezTo>
                      <a:pt x="11028" y="14076"/>
                      <a:pt x="11102" y="14002"/>
                      <a:pt x="11176" y="13940"/>
                    </a:cubicBezTo>
                    <a:cubicBezTo>
                      <a:pt x="11237" y="13878"/>
                      <a:pt x="11213" y="13817"/>
                      <a:pt x="11299" y="13780"/>
                    </a:cubicBezTo>
                    <a:cubicBezTo>
                      <a:pt x="11330" y="13772"/>
                      <a:pt x="11353" y="13768"/>
                      <a:pt x="11370" y="13768"/>
                    </a:cubicBezTo>
                    <a:cubicBezTo>
                      <a:pt x="11408" y="13768"/>
                      <a:pt x="11422" y="13787"/>
                      <a:pt x="11447" y="13829"/>
                    </a:cubicBezTo>
                    <a:cubicBezTo>
                      <a:pt x="11484" y="13891"/>
                      <a:pt x="11472" y="13928"/>
                      <a:pt x="11545" y="13928"/>
                    </a:cubicBezTo>
                    <a:cubicBezTo>
                      <a:pt x="11624" y="13928"/>
                      <a:pt x="11672" y="13979"/>
                      <a:pt x="11745" y="13979"/>
                    </a:cubicBezTo>
                    <a:cubicBezTo>
                      <a:pt x="11752" y="13979"/>
                      <a:pt x="11759" y="13978"/>
                      <a:pt x="11767" y="13977"/>
                    </a:cubicBezTo>
                    <a:cubicBezTo>
                      <a:pt x="11803" y="13972"/>
                      <a:pt x="11845" y="13969"/>
                      <a:pt x="11881" y="13969"/>
                    </a:cubicBezTo>
                    <a:cubicBezTo>
                      <a:pt x="11932" y="13969"/>
                      <a:pt x="11972" y="13975"/>
                      <a:pt x="11964" y="13989"/>
                    </a:cubicBezTo>
                    <a:cubicBezTo>
                      <a:pt x="11890" y="14051"/>
                      <a:pt x="11804" y="14113"/>
                      <a:pt x="11706" y="14150"/>
                    </a:cubicBezTo>
                    <a:cubicBezTo>
                      <a:pt x="11669" y="14174"/>
                      <a:pt x="11656" y="14186"/>
                      <a:pt x="11706" y="14211"/>
                    </a:cubicBezTo>
                    <a:cubicBezTo>
                      <a:pt x="11767" y="14236"/>
                      <a:pt x="11890" y="14260"/>
                      <a:pt x="11890" y="14310"/>
                    </a:cubicBezTo>
                    <a:cubicBezTo>
                      <a:pt x="11890" y="14371"/>
                      <a:pt x="11829" y="14421"/>
                      <a:pt x="11854" y="14470"/>
                    </a:cubicBezTo>
                    <a:cubicBezTo>
                      <a:pt x="11887" y="14503"/>
                      <a:pt x="11939" y="14546"/>
                      <a:pt x="11985" y="14546"/>
                    </a:cubicBezTo>
                    <a:cubicBezTo>
                      <a:pt x="11991" y="14546"/>
                      <a:pt x="11996" y="14545"/>
                      <a:pt x="12001" y="14544"/>
                    </a:cubicBezTo>
                    <a:cubicBezTo>
                      <a:pt x="12038" y="14531"/>
                      <a:pt x="12112" y="14433"/>
                      <a:pt x="12174" y="14421"/>
                    </a:cubicBezTo>
                    <a:cubicBezTo>
                      <a:pt x="12235" y="14396"/>
                      <a:pt x="12309" y="14310"/>
                      <a:pt x="12396" y="14310"/>
                    </a:cubicBezTo>
                    <a:cubicBezTo>
                      <a:pt x="12426" y="14315"/>
                      <a:pt x="12457" y="14318"/>
                      <a:pt x="12488" y="14318"/>
                    </a:cubicBezTo>
                    <a:cubicBezTo>
                      <a:pt x="12531" y="14318"/>
                      <a:pt x="12574" y="14312"/>
                      <a:pt x="12617" y="14297"/>
                    </a:cubicBezTo>
                    <a:cubicBezTo>
                      <a:pt x="12654" y="14285"/>
                      <a:pt x="12679" y="14260"/>
                      <a:pt x="12654" y="14248"/>
                    </a:cubicBezTo>
                    <a:cubicBezTo>
                      <a:pt x="12630" y="14236"/>
                      <a:pt x="12728" y="14211"/>
                      <a:pt x="12691" y="14199"/>
                    </a:cubicBezTo>
                    <a:lnTo>
                      <a:pt x="12507" y="14199"/>
                    </a:lnTo>
                    <a:cubicBezTo>
                      <a:pt x="12482" y="14199"/>
                      <a:pt x="12424" y="14232"/>
                      <a:pt x="12371" y="14232"/>
                    </a:cubicBezTo>
                    <a:cubicBezTo>
                      <a:pt x="12344" y="14232"/>
                      <a:pt x="12318" y="14223"/>
                      <a:pt x="12297" y="14199"/>
                    </a:cubicBezTo>
                    <a:cubicBezTo>
                      <a:pt x="12248" y="14137"/>
                      <a:pt x="12199" y="14088"/>
                      <a:pt x="12223" y="14014"/>
                    </a:cubicBezTo>
                    <a:cubicBezTo>
                      <a:pt x="12272" y="13940"/>
                      <a:pt x="12334" y="13866"/>
                      <a:pt x="12408" y="13817"/>
                    </a:cubicBezTo>
                    <a:cubicBezTo>
                      <a:pt x="12457" y="13768"/>
                      <a:pt x="12605" y="13768"/>
                      <a:pt x="12704" y="13706"/>
                    </a:cubicBezTo>
                    <a:cubicBezTo>
                      <a:pt x="12790" y="13657"/>
                      <a:pt x="12889" y="13620"/>
                      <a:pt x="12987" y="13607"/>
                    </a:cubicBezTo>
                    <a:lnTo>
                      <a:pt x="13012" y="13607"/>
                    </a:lnTo>
                    <a:cubicBezTo>
                      <a:pt x="13051" y="13604"/>
                      <a:pt x="13086" y="13603"/>
                      <a:pt x="13114" y="13603"/>
                    </a:cubicBezTo>
                    <a:cubicBezTo>
                      <a:pt x="13191" y="13603"/>
                      <a:pt x="13224" y="13614"/>
                      <a:pt x="13197" y="13632"/>
                    </a:cubicBezTo>
                    <a:cubicBezTo>
                      <a:pt x="13147" y="13657"/>
                      <a:pt x="13012" y="13780"/>
                      <a:pt x="12975" y="13780"/>
                    </a:cubicBezTo>
                    <a:cubicBezTo>
                      <a:pt x="12938" y="13780"/>
                      <a:pt x="12950" y="13817"/>
                      <a:pt x="13012" y="13854"/>
                    </a:cubicBezTo>
                    <a:cubicBezTo>
                      <a:pt x="13061" y="13903"/>
                      <a:pt x="13086" y="13965"/>
                      <a:pt x="13024" y="13977"/>
                    </a:cubicBezTo>
                    <a:cubicBezTo>
                      <a:pt x="12950" y="14002"/>
                      <a:pt x="12889" y="14063"/>
                      <a:pt x="12864" y="14150"/>
                    </a:cubicBezTo>
                    <a:cubicBezTo>
                      <a:pt x="12852" y="14223"/>
                      <a:pt x="12852" y="14236"/>
                      <a:pt x="12802" y="14248"/>
                    </a:cubicBezTo>
                    <a:cubicBezTo>
                      <a:pt x="12741" y="14260"/>
                      <a:pt x="12716" y="14260"/>
                      <a:pt x="12704" y="14285"/>
                    </a:cubicBezTo>
                    <a:cubicBezTo>
                      <a:pt x="12704" y="14322"/>
                      <a:pt x="12667" y="14310"/>
                      <a:pt x="12728" y="14347"/>
                    </a:cubicBezTo>
                    <a:cubicBezTo>
                      <a:pt x="12778" y="14384"/>
                      <a:pt x="12741" y="14421"/>
                      <a:pt x="12790" y="14445"/>
                    </a:cubicBezTo>
                    <a:cubicBezTo>
                      <a:pt x="12839" y="14470"/>
                      <a:pt x="12925" y="14495"/>
                      <a:pt x="12975" y="14531"/>
                    </a:cubicBezTo>
                    <a:cubicBezTo>
                      <a:pt x="13086" y="14618"/>
                      <a:pt x="13184" y="14692"/>
                      <a:pt x="13295" y="14790"/>
                    </a:cubicBezTo>
                    <a:cubicBezTo>
                      <a:pt x="13320" y="14815"/>
                      <a:pt x="13344" y="14852"/>
                      <a:pt x="13369" y="14889"/>
                    </a:cubicBezTo>
                    <a:cubicBezTo>
                      <a:pt x="13418" y="14938"/>
                      <a:pt x="13480" y="14987"/>
                      <a:pt x="13542" y="15012"/>
                    </a:cubicBezTo>
                    <a:cubicBezTo>
                      <a:pt x="13640" y="15074"/>
                      <a:pt x="13726" y="15148"/>
                      <a:pt x="13788" y="15234"/>
                    </a:cubicBezTo>
                    <a:cubicBezTo>
                      <a:pt x="13825" y="15332"/>
                      <a:pt x="13825" y="15419"/>
                      <a:pt x="13788" y="15517"/>
                    </a:cubicBezTo>
                    <a:cubicBezTo>
                      <a:pt x="13788" y="15530"/>
                      <a:pt x="13788" y="15542"/>
                      <a:pt x="13776" y="15554"/>
                    </a:cubicBezTo>
                    <a:cubicBezTo>
                      <a:pt x="13689" y="15628"/>
                      <a:pt x="13591" y="15690"/>
                      <a:pt x="13468" y="15727"/>
                    </a:cubicBezTo>
                    <a:cubicBezTo>
                      <a:pt x="13406" y="15727"/>
                      <a:pt x="13295" y="15714"/>
                      <a:pt x="13221" y="15714"/>
                    </a:cubicBezTo>
                    <a:cubicBezTo>
                      <a:pt x="13086" y="15714"/>
                      <a:pt x="12962" y="15714"/>
                      <a:pt x="12839" y="15690"/>
                    </a:cubicBezTo>
                    <a:cubicBezTo>
                      <a:pt x="12790" y="15677"/>
                      <a:pt x="12704" y="15591"/>
                      <a:pt x="12679" y="15591"/>
                    </a:cubicBezTo>
                    <a:cubicBezTo>
                      <a:pt x="12662" y="15600"/>
                      <a:pt x="12651" y="15614"/>
                      <a:pt x="12625" y="15614"/>
                    </a:cubicBezTo>
                    <a:cubicBezTo>
                      <a:pt x="12614" y="15614"/>
                      <a:pt x="12600" y="15611"/>
                      <a:pt x="12580" y="15603"/>
                    </a:cubicBezTo>
                    <a:cubicBezTo>
                      <a:pt x="12519" y="15579"/>
                      <a:pt x="12568" y="15542"/>
                      <a:pt x="12494" y="15517"/>
                    </a:cubicBezTo>
                    <a:cubicBezTo>
                      <a:pt x="12408" y="15480"/>
                      <a:pt x="12346" y="15505"/>
                      <a:pt x="12309" y="15456"/>
                    </a:cubicBezTo>
                    <a:cubicBezTo>
                      <a:pt x="12287" y="15422"/>
                      <a:pt x="12264" y="15368"/>
                      <a:pt x="12242" y="15368"/>
                    </a:cubicBezTo>
                    <a:cubicBezTo>
                      <a:pt x="12240" y="15368"/>
                      <a:pt x="12238" y="15368"/>
                      <a:pt x="12235" y="15369"/>
                    </a:cubicBezTo>
                    <a:cubicBezTo>
                      <a:pt x="12223" y="15375"/>
                      <a:pt x="12128" y="15375"/>
                      <a:pt x="12028" y="15375"/>
                    </a:cubicBezTo>
                    <a:cubicBezTo>
                      <a:pt x="11927" y="15375"/>
                      <a:pt x="11823" y="15375"/>
                      <a:pt x="11792" y="15382"/>
                    </a:cubicBezTo>
                    <a:cubicBezTo>
                      <a:pt x="11730" y="15406"/>
                      <a:pt x="11496" y="15579"/>
                      <a:pt x="11410" y="15616"/>
                    </a:cubicBezTo>
                    <a:cubicBezTo>
                      <a:pt x="11332" y="15639"/>
                      <a:pt x="11244" y="15648"/>
                      <a:pt x="11155" y="15648"/>
                    </a:cubicBezTo>
                    <a:cubicBezTo>
                      <a:pt x="11104" y="15648"/>
                      <a:pt x="11053" y="15645"/>
                      <a:pt x="11003" y="15640"/>
                    </a:cubicBezTo>
                    <a:cubicBezTo>
                      <a:pt x="10960" y="15640"/>
                      <a:pt x="10932" y="15637"/>
                      <a:pt x="10912" y="15637"/>
                    </a:cubicBezTo>
                    <a:cubicBezTo>
                      <a:pt x="10892" y="15637"/>
                      <a:pt x="10880" y="15640"/>
                      <a:pt x="10868" y="15653"/>
                    </a:cubicBezTo>
                    <a:cubicBezTo>
                      <a:pt x="10855" y="15690"/>
                      <a:pt x="10819" y="15702"/>
                      <a:pt x="10855" y="15714"/>
                    </a:cubicBezTo>
                    <a:cubicBezTo>
                      <a:pt x="10905" y="15739"/>
                      <a:pt x="10942" y="15751"/>
                      <a:pt x="10905" y="15764"/>
                    </a:cubicBezTo>
                    <a:cubicBezTo>
                      <a:pt x="10868" y="15788"/>
                      <a:pt x="10794" y="15764"/>
                      <a:pt x="10794" y="15801"/>
                    </a:cubicBezTo>
                    <a:cubicBezTo>
                      <a:pt x="10794" y="15850"/>
                      <a:pt x="10831" y="15875"/>
                      <a:pt x="10782" y="15875"/>
                    </a:cubicBezTo>
                    <a:lnTo>
                      <a:pt x="10510" y="15875"/>
                    </a:lnTo>
                    <a:cubicBezTo>
                      <a:pt x="10492" y="15881"/>
                      <a:pt x="10470" y="15884"/>
                      <a:pt x="10447" y="15884"/>
                    </a:cubicBezTo>
                    <a:cubicBezTo>
                      <a:pt x="10424" y="15884"/>
                      <a:pt x="10400" y="15881"/>
                      <a:pt x="10375" y="15875"/>
                    </a:cubicBezTo>
                    <a:cubicBezTo>
                      <a:pt x="10344" y="15868"/>
                      <a:pt x="10316" y="15865"/>
                      <a:pt x="10289" y="15865"/>
                    </a:cubicBezTo>
                    <a:cubicBezTo>
                      <a:pt x="10261" y="15865"/>
                      <a:pt x="10233" y="15868"/>
                      <a:pt x="10202" y="15875"/>
                    </a:cubicBezTo>
                    <a:cubicBezTo>
                      <a:pt x="10178" y="15899"/>
                      <a:pt x="10202" y="15998"/>
                      <a:pt x="10165" y="16035"/>
                    </a:cubicBezTo>
                    <a:cubicBezTo>
                      <a:pt x="10129" y="16072"/>
                      <a:pt x="10092" y="16146"/>
                      <a:pt x="10116" y="16158"/>
                    </a:cubicBezTo>
                    <a:cubicBezTo>
                      <a:pt x="10150" y="16169"/>
                      <a:pt x="10183" y="16221"/>
                      <a:pt x="10208" y="16221"/>
                    </a:cubicBezTo>
                    <a:cubicBezTo>
                      <a:pt x="10210" y="16221"/>
                      <a:pt x="10213" y="16221"/>
                      <a:pt x="10215" y="16220"/>
                    </a:cubicBezTo>
                    <a:cubicBezTo>
                      <a:pt x="10224" y="16200"/>
                      <a:pt x="10264" y="16159"/>
                      <a:pt x="10287" y="16159"/>
                    </a:cubicBezTo>
                    <a:cubicBezTo>
                      <a:pt x="10293" y="16159"/>
                      <a:pt x="10298" y="16162"/>
                      <a:pt x="10301" y="16170"/>
                    </a:cubicBezTo>
                    <a:cubicBezTo>
                      <a:pt x="10301" y="16195"/>
                      <a:pt x="10326" y="16220"/>
                      <a:pt x="10276" y="16232"/>
                    </a:cubicBezTo>
                    <a:cubicBezTo>
                      <a:pt x="10239" y="16256"/>
                      <a:pt x="10190" y="16306"/>
                      <a:pt x="10202" y="16318"/>
                    </a:cubicBezTo>
                    <a:cubicBezTo>
                      <a:pt x="10205" y="16321"/>
                      <a:pt x="10210" y="16322"/>
                      <a:pt x="10216" y="16322"/>
                    </a:cubicBezTo>
                    <a:cubicBezTo>
                      <a:pt x="10233" y="16322"/>
                      <a:pt x="10260" y="16315"/>
                      <a:pt x="10281" y="16315"/>
                    </a:cubicBezTo>
                    <a:cubicBezTo>
                      <a:pt x="10289" y="16315"/>
                      <a:pt x="10296" y="16315"/>
                      <a:pt x="10301" y="16318"/>
                    </a:cubicBezTo>
                    <a:cubicBezTo>
                      <a:pt x="10313" y="16330"/>
                      <a:pt x="10301" y="16355"/>
                      <a:pt x="10301" y="16417"/>
                    </a:cubicBezTo>
                    <a:cubicBezTo>
                      <a:pt x="10301" y="16478"/>
                      <a:pt x="10375" y="16528"/>
                      <a:pt x="10313" y="16540"/>
                    </a:cubicBezTo>
                    <a:cubicBezTo>
                      <a:pt x="10310" y="16541"/>
                      <a:pt x="10307" y="16541"/>
                      <a:pt x="10304" y="16541"/>
                    </a:cubicBezTo>
                    <a:cubicBezTo>
                      <a:pt x="10261" y="16541"/>
                      <a:pt x="10244" y="16478"/>
                      <a:pt x="10227" y="16478"/>
                    </a:cubicBezTo>
                    <a:cubicBezTo>
                      <a:pt x="10223" y="16478"/>
                      <a:pt x="10219" y="16482"/>
                      <a:pt x="10215" y="16491"/>
                    </a:cubicBezTo>
                    <a:cubicBezTo>
                      <a:pt x="10202" y="16540"/>
                      <a:pt x="10178" y="16577"/>
                      <a:pt x="10190" y="16614"/>
                    </a:cubicBezTo>
                    <a:cubicBezTo>
                      <a:pt x="10202" y="16626"/>
                      <a:pt x="10215" y="16626"/>
                      <a:pt x="10230" y="16626"/>
                    </a:cubicBezTo>
                    <a:cubicBezTo>
                      <a:pt x="10246" y="16626"/>
                      <a:pt x="10264" y="16626"/>
                      <a:pt x="10289" y="16638"/>
                    </a:cubicBezTo>
                    <a:cubicBezTo>
                      <a:pt x="10326" y="16663"/>
                      <a:pt x="10289" y="16663"/>
                      <a:pt x="10289" y="16725"/>
                    </a:cubicBezTo>
                    <a:cubicBezTo>
                      <a:pt x="10289" y="16786"/>
                      <a:pt x="10202" y="16774"/>
                      <a:pt x="10313" y="16823"/>
                    </a:cubicBezTo>
                    <a:cubicBezTo>
                      <a:pt x="10424" y="16860"/>
                      <a:pt x="10461" y="16873"/>
                      <a:pt x="10461" y="16897"/>
                    </a:cubicBezTo>
                    <a:cubicBezTo>
                      <a:pt x="10461" y="16922"/>
                      <a:pt x="10461" y="16971"/>
                      <a:pt x="10437" y="16983"/>
                    </a:cubicBezTo>
                    <a:cubicBezTo>
                      <a:pt x="10425" y="17006"/>
                      <a:pt x="10373" y="17059"/>
                      <a:pt x="10383" y="17059"/>
                    </a:cubicBezTo>
                    <a:cubicBezTo>
                      <a:pt x="10384" y="17059"/>
                      <a:pt x="10385" y="17058"/>
                      <a:pt x="10387" y="17057"/>
                    </a:cubicBezTo>
                    <a:cubicBezTo>
                      <a:pt x="10410" y="17057"/>
                      <a:pt x="10463" y="17006"/>
                      <a:pt x="10491" y="17006"/>
                    </a:cubicBezTo>
                    <a:cubicBezTo>
                      <a:pt x="10493" y="17006"/>
                      <a:pt x="10496" y="17007"/>
                      <a:pt x="10498" y="17008"/>
                    </a:cubicBezTo>
                    <a:cubicBezTo>
                      <a:pt x="10510" y="17020"/>
                      <a:pt x="10560" y="17070"/>
                      <a:pt x="10523" y="17070"/>
                    </a:cubicBezTo>
                    <a:cubicBezTo>
                      <a:pt x="10474" y="17070"/>
                      <a:pt x="10412" y="17094"/>
                      <a:pt x="10461" y="17094"/>
                    </a:cubicBezTo>
                    <a:cubicBezTo>
                      <a:pt x="10498" y="17094"/>
                      <a:pt x="10535" y="17094"/>
                      <a:pt x="10560" y="17082"/>
                    </a:cubicBezTo>
                    <a:lnTo>
                      <a:pt x="10560" y="17082"/>
                    </a:lnTo>
                    <a:cubicBezTo>
                      <a:pt x="10572" y="17119"/>
                      <a:pt x="10572" y="17168"/>
                      <a:pt x="10547" y="17205"/>
                    </a:cubicBezTo>
                    <a:cubicBezTo>
                      <a:pt x="10513" y="17262"/>
                      <a:pt x="10479" y="17330"/>
                      <a:pt x="10513" y="17330"/>
                    </a:cubicBezTo>
                    <a:cubicBezTo>
                      <a:pt x="10516" y="17330"/>
                      <a:pt x="10519" y="17329"/>
                      <a:pt x="10523" y="17328"/>
                    </a:cubicBezTo>
                    <a:cubicBezTo>
                      <a:pt x="10544" y="17328"/>
                      <a:pt x="10561" y="17335"/>
                      <a:pt x="10575" y="17335"/>
                    </a:cubicBezTo>
                    <a:cubicBezTo>
                      <a:pt x="10593" y="17335"/>
                      <a:pt x="10607" y="17323"/>
                      <a:pt x="10621" y="17267"/>
                    </a:cubicBezTo>
                    <a:cubicBezTo>
                      <a:pt x="10634" y="17168"/>
                      <a:pt x="10621" y="17094"/>
                      <a:pt x="10683" y="17094"/>
                    </a:cubicBezTo>
                    <a:cubicBezTo>
                      <a:pt x="10686" y="17094"/>
                      <a:pt x="10690" y="17093"/>
                      <a:pt x="10693" y="17093"/>
                    </a:cubicBezTo>
                    <a:cubicBezTo>
                      <a:pt x="10757" y="17093"/>
                      <a:pt x="10870" y="17195"/>
                      <a:pt x="10917" y="17242"/>
                    </a:cubicBezTo>
                    <a:cubicBezTo>
                      <a:pt x="10939" y="17260"/>
                      <a:pt x="10976" y="17268"/>
                      <a:pt x="11016" y="17268"/>
                    </a:cubicBezTo>
                    <a:cubicBezTo>
                      <a:pt x="11088" y="17268"/>
                      <a:pt x="11168" y="17241"/>
                      <a:pt x="11176" y="17193"/>
                    </a:cubicBezTo>
                    <a:cubicBezTo>
                      <a:pt x="11185" y="17145"/>
                      <a:pt x="11173" y="17075"/>
                      <a:pt x="11236" y="17075"/>
                    </a:cubicBezTo>
                    <a:cubicBezTo>
                      <a:pt x="11254" y="17075"/>
                      <a:pt x="11278" y="17081"/>
                      <a:pt x="11311" y="17094"/>
                    </a:cubicBezTo>
                    <a:cubicBezTo>
                      <a:pt x="11450" y="17152"/>
                      <a:pt x="11600" y="17318"/>
                      <a:pt x="11689" y="17318"/>
                    </a:cubicBezTo>
                    <a:cubicBezTo>
                      <a:pt x="11695" y="17318"/>
                      <a:pt x="11700" y="17318"/>
                      <a:pt x="11706" y="17316"/>
                    </a:cubicBezTo>
                    <a:cubicBezTo>
                      <a:pt x="11841" y="17279"/>
                      <a:pt x="11964" y="17218"/>
                      <a:pt x="12075" y="17144"/>
                    </a:cubicBezTo>
                    <a:cubicBezTo>
                      <a:pt x="12111" y="17099"/>
                      <a:pt x="12134" y="17067"/>
                      <a:pt x="12176" y="17067"/>
                    </a:cubicBezTo>
                    <a:cubicBezTo>
                      <a:pt x="12193" y="17067"/>
                      <a:pt x="12212" y="17072"/>
                      <a:pt x="12235" y="17082"/>
                    </a:cubicBezTo>
                    <a:cubicBezTo>
                      <a:pt x="12288" y="17108"/>
                      <a:pt x="12322" y="17134"/>
                      <a:pt x="12350" y="17134"/>
                    </a:cubicBezTo>
                    <a:cubicBezTo>
                      <a:pt x="12362" y="17134"/>
                      <a:pt x="12373" y="17130"/>
                      <a:pt x="12383" y="17119"/>
                    </a:cubicBezTo>
                    <a:cubicBezTo>
                      <a:pt x="12416" y="17086"/>
                      <a:pt x="12449" y="17064"/>
                      <a:pt x="12471" y="17064"/>
                    </a:cubicBezTo>
                    <a:cubicBezTo>
                      <a:pt x="12482" y="17064"/>
                      <a:pt x="12490" y="17070"/>
                      <a:pt x="12494" y="17082"/>
                    </a:cubicBezTo>
                    <a:cubicBezTo>
                      <a:pt x="12507" y="17107"/>
                      <a:pt x="12470" y="17156"/>
                      <a:pt x="12457" y="17193"/>
                    </a:cubicBezTo>
                    <a:cubicBezTo>
                      <a:pt x="12445" y="17230"/>
                      <a:pt x="12507" y="17279"/>
                      <a:pt x="12507" y="17304"/>
                    </a:cubicBezTo>
                    <a:cubicBezTo>
                      <a:pt x="12507" y="17328"/>
                      <a:pt x="12482" y="17328"/>
                      <a:pt x="12457" y="17328"/>
                    </a:cubicBezTo>
                    <a:cubicBezTo>
                      <a:pt x="12445" y="17341"/>
                      <a:pt x="12433" y="17365"/>
                      <a:pt x="12433" y="17378"/>
                    </a:cubicBezTo>
                    <a:cubicBezTo>
                      <a:pt x="12408" y="17427"/>
                      <a:pt x="12445" y="17452"/>
                      <a:pt x="12445" y="17538"/>
                    </a:cubicBezTo>
                    <a:cubicBezTo>
                      <a:pt x="12457" y="17612"/>
                      <a:pt x="12457" y="17673"/>
                      <a:pt x="12445" y="17747"/>
                    </a:cubicBezTo>
                    <a:cubicBezTo>
                      <a:pt x="12445" y="17760"/>
                      <a:pt x="12445" y="17784"/>
                      <a:pt x="12433" y="17797"/>
                    </a:cubicBezTo>
                    <a:cubicBezTo>
                      <a:pt x="12383" y="17871"/>
                      <a:pt x="12334" y="18105"/>
                      <a:pt x="12297" y="18154"/>
                    </a:cubicBezTo>
                    <a:cubicBezTo>
                      <a:pt x="12297" y="18179"/>
                      <a:pt x="12272" y="18203"/>
                      <a:pt x="12260" y="18216"/>
                    </a:cubicBezTo>
                    <a:cubicBezTo>
                      <a:pt x="12248" y="18240"/>
                      <a:pt x="12235" y="18277"/>
                      <a:pt x="12223" y="18339"/>
                    </a:cubicBezTo>
                    <a:cubicBezTo>
                      <a:pt x="12186" y="18462"/>
                      <a:pt x="12137" y="18598"/>
                      <a:pt x="12112" y="18659"/>
                    </a:cubicBezTo>
                    <a:cubicBezTo>
                      <a:pt x="12100" y="18696"/>
                      <a:pt x="12075" y="18733"/>
                      <a:pt x="12038" y="18770"/>
                    </a:cubicBezTo>
                    <a:cubicBezTo>
                      <a:pt x="12014" y="18795"/>
                      <a:pt x="11989" y="18807"/>
                      <a:pt x="11964" y="18819"/>
                    </a:cubicBezTo>
                    <a:cubicBezTo>
                      <a:pt x="11903" y="18832"/>
                      <a:pt x="11841" y="18844"/>
                      <a:pt x="11780" y="18844"/>
                    </a:cubicBezTo>
                    <a:cubicBezTo>
                      <a:pt x="11751" y="18851"/>
                      <a:pt x="11719" y="18858"/>
                      <a:pt x="11691" y="18858"/>
                    </a:cubicBezTo>
                    <a:cubicBezTo>
                      <a:pt x="11671" y="18858"/>
                      <a:pt x="11654" y="18854"/>
                      <a:pt x="11644" y="18844"/>
                    </a:cubicBezTo>
                    <a:cubicBezTo>
                      <a:pt x="11569" y="18779"/>
                      <a:pt x="11475" y="18743"/>
                      <a:pt x="11378" y="18743"/>
                    </a:cubicBezTo>
                    <a:cubicBezTo>
                      <a:pt x="11364" y="18743"/>
                      <a:pt x="11350" y="18744"/>
                      <a:pt x="11336" y="18745"/>
                    </a:cubicBezTo>
                    <a:cubicBezTo>
                      <a:pt x="11320" y="18743"/>
                      <a:pt x="11303" y="18742"/>
                      <a:pt x="11286" y="18742"/>
                    </a:cubicBezTo>
                    <a:cubicBezTo>
                      <a:pt x="11202" y="18742"/>
                      <a:pt x="11114" y="18768"/>
                      <a:pt x="11053" y="18819"/>
                    </a:cubicBezTo>
                    <a:cubicBezTo>
                      <a:pt x="10963" y="18882"/>
                      <a:pt x="10906" y="18925"/>
                      <a:pt x="10839" y="18925"/>
                    </a:cubicBezTo>
                    <a:cubicBezTo>
                      <a:pt x="10814" y="18925"/>
                      <a:pt x="10787" y="18919"/>
                      <a:pt x="10757" y="18906"/>
                    </a:cubicBezTo>
                    <a:cubicBezTo>
                      <a:pt x="10646" y="18869"/>
                      <a:pt x="10190" y="18758"/>
                      <a:pt x="10055" y="18733"/>
                    </a:cubicBezTo>
                    <a:cubicBezTo>
                      <a:pt x="10005" y="18733"/>
                      <a:pt x="9956" y="18708"/>
                      <a:pt x="9919" y="18671"/>
                    </a:cubicBezTo>
                    <a:cubicBezTo>
                      <a:pt x="9907" y="18659"/>
                      <a:pt x="9882" y="18635"/>
                      <a:pt x="9857" y="18635"/>
                    </a:cubicBezTo>
                    <a:cubicBezTo>
                      <a:pt x="9771" y="18585"/>
                      <a:pt x="9586" y="18573"/>
                      <a:pt x="9512" y="18524"/>
                    </a:cubicBezTo>
                    <a:cubicBezTo>
                      <a:pt x="9435" y="18468"/>
                      <a:pt x="9417" y="18333"/>
                      <a:pt x="9218" y="18333"/>
                    </a:cubicBezTo>
                    <a:cubicBezTo>
                      <a:pt x="9195" y="18333"/>
                      <a:pt x="9170" y="18335"/>
                      <a:pt x="9143" y="18339"/>
                    </a:cubicBezTo>
                    <a:cubicBezTo>
                      <a:pt x="8946" y="18339"/>
                      <a:pt x="8773" y="18462"/>
                      <a:pt x="8699" y="18647"/>
                    </a:cubicBezTo>
                    <a:cubicBezTo>
                      <a:pt x="8687" y="18733"/>
                      <a:pt x="8785" y="18819"/>
                      <a:pt x="8749" y="18893"/>
                    </a:cubicBezTo>
                    <a:cubicBezTo>
                      <a:pt x="8715" y="18949"/>
                      <a:pt x="8661" y="19108"/>
                      <a:pt x="8568" y="19108"/>
                    </a:cubicBezTo>
                    <a:cubicBezTo>
                      <a:pt x="8559" y="19108"/>
                      <a:pt x="8549" y="19106"/>
                      <a:pt x="8539" y="19103"/>
                    </a:cubicBezTo>
                    <a:cubicBezTo>
                      <a:pt x="8428" y="19078"/>
                      <a:pt x="8206" y="18930"/>
                      <a:pt x="8059" y="18881"/>
                    </a:cubicBezTo>
                    <a:cubicBezTo>
                      <a:pt x="7898" y="18832"/>
                      <a:pt x="7787" y="18881"/>
                      <a:pt x="7750" y="18758"/>
                    </a:cubicBezTo>
                    <a:cubicBezTo>
                      <a:pt x="7701" y="18635"/>
                      <a:pt x="7726" y="18573"/>
                      <a:pt x="7652" y="18524"/>
                    </a:cubicBezTo>
                    <a:cubicBezTo>
                      <a:pt x="7566" y="18474"/>
                      <a:pt x="7479" y="18437"/>
                      <a:pt x="7393" y="18413"/>
                    </a:cubicBezTo>
                    <a:cubicBezTo>
                      <a:pt x="7319" y="18376"/>
                      <a:pt x="7245" y="18351"/>
                      <a:pt x="7171" y="18339"/>
                    </a:cubicBezTo>
                    <a:cubicBezTo>
                      <a:pt x="7157" y="18341"/>
                      <a:pt x="7142" y="18342"/>
                      <a:pt x="7127" y="18342"/>
                    </a:cubicBezTo>
                    <a:cubicBezTo>
                      <a:pt x="7056" y="18342"/>
                      <a:pt x="6986" y="18318"/>
                      <a:pt x="6925" y="18277"/>
                    </a:cubicBezTo>
                    <a:cubicBezTo>
                      <a:pt x="6900" y="18265"/>
                      <a:pt x="6876" y="18240"/>
                      <a:pt x="6851" y="18240"/>
                    </a:cubicBezTo>
                    <a:cubicBezTo>
                      <a:pt x="6802" y="18228"/>
                      <a:pt x="6752" y="18240"/>
                      <a:pt x="6740" y="18191"/>
                    </a:cubicBezTo>
                    <a:cubicBezTo>
                      <a:pt x="6710" y="18131"/>
                      <a:pt x="6721" y="18070"/>
                      <a:pt x="6699" y="18070"/>
                    </a:cubicBezTo>
                    <a:cubicBezTo>
                      <a:pt x="6694" y="18070"/>
                      <a:pt x="6688" y="18073"/>
                      <a:pt x="6679" y="18080"/>
                    </a:cubicBezTo>
                    <a:cubicBezTo>
                      <a:pt x="6658" y="18088"/>
                      <a:pt x="6636" y="18092"/>
                      <a:pt x="6615" y="18092"/>
                    </a:cubicBezTo>
                    <a:cubicBezTo>
                      <a:pt x="6572" y="18092"/>
                      <a:pt x="6531" y="18076"/>
                      <a:pt x="6506" y="18043"/>
                    </a:cubicBezTo>
                    <a:cubicBezTo>
                      <a:pt x="6457" y="17981"/>
                      <a:pt x="6457" y="17957"/>
                      <a:pt x="6518" y="17908"/>
                    </a:cubicBezTo>
                    <a:cubicBezTo>
                      <a:pt x="6642" y="17871"/>
                      <a:pt x="6715" y="17760"/>
                      <a:pt x="6728" y="17624"/>
                    </a:cubicBezTo>
                    <a:cubicBezTo>
                      <a:pt x="6728" y="17464"/>
                      <a:pt x="6543" y="17365"/>
                      <a:pt x="6580" y="17291"/>
                    </a:cubicBezTo>
                    <a:cubicBezTo>
                      <a:pt x="6617" y="17230"/>
                      <a:pt x="6728" y="17230"/>
                      <a:pt x="6728" y="17144"/>
                    </a:cubicBezTo>
                    <a:cubicBezTo>
                      <a:pt x="6728" y="17077"/>
                      <a:pt x="6750" y="17017"/>
                      <a:pt x="6731" y="17017"/>
                    </a:cubicBezTo>
                    <a:cubicBezTo>
                      <a:pt x="6726" y="17017"/>
                      <a:pt x="6717" y="17022"/>
                      <a:pt x="6703" y="17033"/>
                    </a:cubicBezTo>
                    <a:cubicBezTo>
                      <a:pt x="6655" y="17071"/>
                      <a:pt x="6608" y="17139"/>
                      <a:pt x="6589" y="17139"/>
                    </a:cubicBezTo>
                    <a:cubicBezTo>
                      <a:pt x="6583" y="17139"/>
                      <a:pt x="6580" y="17133"/>
                      <a:pt x="6580" y="17119"/>
                    </a:cubicBezTo>
                    <a:cubicBezTo>
                      <a:pt x="6568" y="17033"/>
                      <a:pt x="6506" y="16971"/>
                      <a:pt x="6432" y="16946"/>
                    </a:cubicBezTo>
                    <a:cubicBezTo>
                      <a:pt x="6346" y="16946"/>
                      <a:pt x="6198" y="17057"/>
                      <a:pt x="6136" y="17082"/>
                    </a:cubicBezTo>
                    <a:cubicBezTo>
                      <a:pt x="6128" y="17084"/>
                      <a:pt x="6120" y="17085"/>
                      <a:pt x="6113" y="17085"/>
                    </a:cubicBezTo>
                    <a:cubicBezTo>
                      <a:pt x="6071" y="17085"/>
                      <a:pt x="6061" y="17057"/>
                      <a:pt x="6050" y="17057"/>
                    </a:cubicBezTo>
                    <a:cubicBezTo>
                      <a:pt x="6030" y="17057"/>
                      <a:pt x="6019" y="17073"/>
                      <a:pt x="5996" y="17073"/>
                    </a:cubicBezTo>
                    <a:cubicBezTo>
                      <a:pt x="5990" y="17073"/>
                      <a:pt x="5984" y="17072"/>
                      <a:pt x="5976" y="17070"/>
                    </a:cubicBezTo>
                    <a:cubicBezTo>
                      <a:pt x="5942" y="17058"/>
                      <a:pt x="5918" y="16994"/>
                      <a:pt x="5886" y="16994"/>
                    </a:cubicBezTo>
                    <a:cubicBezTo>
                      <a:pt x="5883" y="16994"/>
                      <a:pt x="5880" y="16995"/>
                      <a:pt x="5878" y="16996"/>
                    </a:cubicBezTo>
                    <a:cubicBezTo>
                      <a:pt x="5846" y="16996"/>
                      <a:pt x="5850" y="17050"/>
                      <a:pt x="5798" y="17050"/>
                    </a:cubicBezTo>
                    <a:cubicBezTo>
                      <a:pt x="5789" y="17050"/>
                      <a:pt x="5779" y="17049"/>
                      <a:pt x="5767" y="17045"/>
                    </a:cubicBezTo>
                    <a:cubicBezTo>
                      <a:pt x="5701" y="17034"/>
                      <a:pt x="5684" y="16994"/>
                      <a:pt x="5655" y="16994"/>
                    </a:cubicBezTo>
                    <a:cubicBezTo>
                      <a:pt x="5651" y="16994"/>
                      <a:pt x="5648" y="16994"/>
                      <a:pt x="5644" y="16996"/>
                    </a:cubicBezTo>
                    <a:cubicBezTo>
                      <a:pt x="5607" y="17020"/>
                      <a:pt x="5545" y="17094"/>
                      <a:pt x="5508" y="17094"/>
                    </a:cubicBezTo>
                    <a:cubicBezTo>
                      <a:pt x="5464" y="17094"/>
                      <a:pt x="5420" y="17133"/>
                      <a:pt x="5377" y="17133"/>
                    </a:cubicBezTo>
                    <a:cubicBezTo>
                      <a:pt x="5371" y="17133"/>
                      <a:pt x="5366" y="17133"/>
                      <a:pt x="5360" y="17131"/>
                    </a:cubicBezTo>
                    <a:cubicBezTo>
                      <a:pt x="5323" y="17131"/>
                      <a:pt x="5311" y="17082"/>
                      <a:pt x="5262" y="17070"/>
                    </a:cubicBezTo>
                    <a:cubicBezTo>
                      <a:pt x="5212" y="17064"/>
                      <a:pt x="5160" y="17060"/>
                      <a:pt x="5108" y="17060"/>
                    </a:cubicBezTo>
                    <a:cubicBezTo>
                      <a:pt x="5055" y="17060"/>
                      <a:pt x="5003" y="17064"/>
                      <a:pt x="4954" y="17070"/>
                    </a:cubicBezTo>
                    <a:cubicBezTo>
                      <a:pt x="4892" y="17094"/>
                      <a:pt x="4448" y="17181"/>
                      <a:pt x="4362" y="17218"/>
                    </a:cubicBezTo>
                    <a:cubicBezTo>
                      <a:pt x="4276" y="17242"/>
                      <a:pt x="4202" y="17291"/>
                      <a:pt x="4128" y="17341"/>
                    </a:cubicBezTo>
                    <a:cubicBezTo>
                      <a:pt x="4116" y="17378"/>
                      <a:pt x="4079" y="17402"/>
                      <a:pt x="4029" y="17402"/>
                    </a:cubicBezTo>
                    <a:cubicBezTo>
                      <a:pt x="3956" y="17415"/>
                      <a:pt x="3894" y="17452"/>
                      <a:pt x="3832" y="17489"/>
                    </a:cubicBezTo>
                    <a:cubicBezTo>
                      <a:pt x="3808" y="17513"/>
                      <a:pt x="3734" y="17661"/>
                      <a:pt x="3635" y="17661"/>
                    </a:cubicBezTo>
                    <a:lnTo>
                      <a:pt x="3623" y="17661"/>
                    </a:lnTo>
                    <a:cubicBezTo>
                      <a:pt x="3524" y="17649"/>
                      <a:pt x="3413" y="17587"/>
                      <a:pt x="3389" y="17587"/>
                    </a:cubicBezTo>
                    <a:cubicBezTo>
                      <a:pt x="3368" y="17587"/>
                      <a:pt x="3337" y="17614"/>
                      <a:pt x="3306" y="17614"/>
                    </a:cubicBezTo>
                    <a:cubicBezTo>
                      <a:pt x="3301" y="17614"/>
                      <a:pt x="3295" y="17614"/>
                      <a:pt x="3290" y="17612"/>
                    </a:cubicBezTo>
                    <a:cubicBezTo>
                      <a:pt x="3269" y="17601"/>
                      <a:pt x="3248" y="17572"/>
                      <a:pt x="3219" y="17572"/>
                    </a:cubicBezTo>
                    <a:cubicBezTo>
                      <a:pt x="3214" y="17572"/>
                      <a:pt x="3209" y="17573"/>
                      <a:pt x="3204" y="17575"/>
                    </a:cubicBezTo>
                    <a:cubicBezTo>
                      <a:pt x="3175" y="17584"/>
                      <a:pt x="3095" y="17623"/>
                      <a:pt x="3032" y="17623"/>
                    </a:cubicBezTo>
                    <a:cubicBezTo>
                      <a:pt x="3013" y="17623"/>
                      <a:pt x="2996" y="17620"/>
                      <a:pt x="2982" y="17612"/>
                    </a:cubicBezTo>
                    <a:cubicBezTo>
                      <a:pt x="2921" y="17563"/>
                      <a:pt x="2847" y="17452"/>
                      <a:pt x="2810" y="17427"/>
                    </a:cubicBezTo>
                    <a:cubicBezTo>
                      <a:pt x="2797" y="17419"/>
                      <a:pt x="2785" y="17416"/>
                      <a:pt x="2773" y="17416"/>
                    </a:cubicBezTo>
                    <a:cubicBezTo>
                      <a:pt x="2748" y="17416"/>
                      <a:pt x="2723" y="17427"/>
                      <a:pt x="2699" y="17427"/>
                    </a:cubicBezTo>
                    <a:cubicBezTo>
                      <a:pt x="2674" y="17427"/>
                      <a:pt x="2637" y="17735"/>
                      <a:pt x="2514" y="17895"/>
                    </a:cubicBezTo>
                    <a:cubicBezTo>
                      <a:pt x="2391" y="18043"/>
                      <a:pt x="2292" y="18142"/>
                      <a:pt x="2181" y="18166"/>
                    </a:cubicBezTo>
                    <a:cubicBezTo>
                      <a:pt x="2058" y="18228"/>
                      <a:pt x="1959" y="18314"/>
                      <a:pt x="1898" y="18437"/>
                    </a:cubicBezTo>
                    <a:cubicBezTo>
                      <a:pt x="1849" y="18524"/>
                      <a:pt x="1861" y="18659"/>
                      <a:pt x="1824" y="18684"/>
                    </a:cubicBezTo>
                    <a:cubicBezTo>
                      <a:pt x="1787" y="18782"/>
                      <a:pt x="1762" y="18893"/>
                      <a:pt x="1762" y="19004"/>
                    </a:cubicBezTo>
                    <a:cubicBezTo>
                      <a:pt x="1762" y="19053"/>
                      <a:pt x="1812" y="19090"/>
                      <a:pt x="1775" y="19152"/>
                    </a:cubicBezTo>
                    <a:cubicBezTo>
                      <a:pt x="1750" y="19226"/>
                      <a:pt x="1676" y="19497"/>
                      <a:pt x="1590" y="19534"/>
                    </a:cubicBezTo>
                    <a:cubicBezTo>
                      <a:pt x="1516" y="19571"/>
                      <a:pt x="1442" y="19620"/>
                      <a:pt x="1380" y="19682"/>
                    </a:cubicBezTo>
                    <a:cubicBezTo>
                      <a:pt x="1306" y="19743"/>
                      <a:pt x="1220" y="19793"/>
                      <a:pt x="1122" y="19830"/>
                    </a:cubicBezTo>
                    <a:cubicBezTo>
                      <a:pt x="1085" y="19830"/>
                      <a:pt x="1048" y="19879"/>
                      <a:pt x="1011" y="19928"/>
                    </a:cubicBezTo>
                    <a:cubicBezTo>
                      <a:pt x="949" y="20027"/>
                      <a:pt x="887" y="20175"/>
                      <a:pt x="863" y="20212"/>
                    </a:cubicBezTo>
                    <a:cubicBezTo>
                      <a:pt x="838" y="20236"/>
                      <a:pt x="666" y="20310"/>
                      <a:pt x="592" y="20483"/>
                    </a:cubicBezTo>
                    <a:cubicBezTo>
                      <a:pt x="530" y="20668"/>
                      <a:pt x="542" y="20852"/>
                      <a:pt x="506" y="20889"/>
                    </a:cubicBezTo>
                    <a:cubicBezTo>
                      <a:pt x="432" y="20963"/>
                      <a:pt x="382" y="21037"/>
                      <a:pt x="333" y="21123"/>
                    </a:cubicBezTo>
                    <a:cubicBezTo>
                      <a:pt x="247" y="21284"/>
                      <a:pt x="185" y="21493"/>
                      <a:pt x="136" y="21530"/>
                    </a:cubicBezTo>
                    <a:cubicBezTo>
                      <a:pt x="87" y="21629"/>
                      <a:pt x="50" y="21715"/>
                      <a:pt x="37" y="21826"/>
                    </a:cubicBezTo>
                    <a:cubicBezTo>
                      <a:pt x="25" y="21924"/>
                      <a:pt x="74" y="21937"/>
                      <a:pt x="124" y="21998"/>
                    </a:cubicBezTo>
                    <a:cubicBezTo>
                      <a:pt x="161" y="22060"/>
                      <a:pt x="210" y="22084"/>
                      <a:pt x="210" y="22171"/>
                    </a:cubicBezTo>
                    <a:cubicBezTo>
                      <a:pt x="185" y="22257"/>
                      <a:pt x="173" y="22343"/>
                      <a:pt x="161" y="22429"/>
                    </a:cubicBezTo>
                    <a:cubicBezTo>
                      <a:pt x="161" y="22479"/>
                      <a:pt x="345" y="22664"/>
                      <a:pt x="296" y="22824"/>
                    </a:cubicBezTo>
                    <a:cubicBezTo>
                      <a:pt x="247" y="22947"/>
                      <a:pt x="210" y="23070"/>
                      <a:pt x="173" y="23193"/>
                    </a:cubicBezTo>
                    <a:cubicBezTo>
                      <a:pt x="173" y="23230"/>
                      <a:pt x="161" y="23267"/>
                      <a:pt x="161" y="23304"/>
                    </a:cubicBezTo>
                    <a:cubicBezTo>
                      <a:pt x="148" y="23366"/>
                      <a:pt x="136" y="23415"/>
                      <a:pt x="111" y="23464"/>
                    </a:cubicBezTo>
                    <a:cubicBezTo>
                      <a:pt x="87" y="23514"/>
                      <a:pt x="136" y="23551"/>
                      <a:pt x="136" y="23600"/>
                    </a:cubicBezTo>
                    <a:cubicBezTo>
                      <a:pt x="136" y="23649"/>
                      <a:pt x="111" y="23649"/>
                      <a:pt x="87" y="23711"/>
                    </a:cubicBezTo>
                    <a:cubicBezTo>
                      <a:pt x="62" y="23760"/>
                      <a:pt x="0" y="23736"/>
                      <a:pt x="62" y="23785"/>
                    </a:cubicBezTo>
                    <a:cubicBezTo>
                      <a:pt x="111" y="23822"/>
                      <a:pt x="173" y="23871"/>
                      <a:pt x="148" y="23908"/>
                    </a:cubicBezTo>
                    <a:cubicBezTo>
                      <a:pt x="124" y="23945"/>
                      <a:pt x="74" y="23920"/>
                      <a:pt x="111" y="23970"/>
                    </a:cubicBezTo>
                    <a:cubicBezTo>
                      <a:pt x="161" y="24007"/>
                      <a:pt x="99" y="24007"/>
                      <a:pt x="161" y="24031"/>
                    </a:cubicBezTo>
                    <a:cubicBezTo>
                      <a:pt x="173" y="24031"/>
                      <a:pt x="173" y="24044"/>
                      <a:pt x="173" y="24056"/>
                    </a:cubicBezTo>
                    <a:cubicBezTo>
                      <a:pt x="173" y="24068"/>
                      <a:pt x="124" y="24118"/>
                      <a:pt x="124" y="24154"/>
                    </a:cubicBezTo>
                    <a:lnTo>
                      <a:pt x="124" y="24179"/>
                    </a:lnTo>
                    <a:cubicBezTo>
                      <a:pt x="111" y="24241"/>
                      <a:pt x="111" y="24302"/>
                      <a:pt x="136" y="24352"/>
                    </a:cubicBezTo>
                    <a:cubicBezTo>
                      <a:pt x="136" y="24364"/>
                      <a:pt x="148" y="24376"/>
                      <a:pt x="161" y="24389"/>
                    </a:cubicBezTo>
                    <a:cubicBezTo>
                      <a:pt x="185" y="24450"/>
                      <a:pt x="210" y="24524"/>
                      <a:pt x="259" y="24524"/>
                    </a:cubicBezTo>
                    <a:lnTo>
                      <a:pt x="481" y="24524"/>
                    </a:lnTo>
                    <a:cubicBezTo>
                      <a:pt x="506" y="24524"/>
                      <a:pt x="432" y="24536"/>
                      <a:pt x="432" y="24586"/>
                    </a:cubicBezTo>
                    <a:cubicBezTo>
                      <a:pt x="444" y="24647"/>
                      <a:pt x="493" y="24697"/>
                      <a:pt x="555" y="24758"/>
                    </a:cubicBezTo>
                    <a:lnTo>
                      <a:pt x="592" y="24795"/>
                    </a:lnTo>
                    <a:cubicBezTo>
                      <a:pt x="666" y="24881"/>
                      <a:pt x="653" y="24955"/>
                      <a:pt x="764" y="25066"/>
                    </a:cubicBezTo>
                    <a:cubicBezTo>
                      <a:pt x="838" y="25140"/>
                      <a:pt x="900" y="25226"/>
                      <a:pt x="937" y="25325"/>
                    </a:cubicBezTo>
                    <a:cubicBezTo>
                      <a:pt x="961" y="25362"/>
                      <a:pt x="974" y="25411"/>
                      <a:pt x="986" y="25448"/>
                    </a:cubicBezTo>
                    <a:cubicBezTo>
                      <a:pt x="998" y="25559"/>
                      <a:pt x="1011" y="25547"/>
                      <a:pt x="1085" y="25633"/>
                    </a:cubicBezTo>
                    <a:cubicBezTo>
                      <a:pt x="1171" y="25732"/>
                      <a:pt x="1109" y="25744"/>
                      <a:pt x="1196" y="25818"/>
                    </a:cubicBezTo>
                    <a:cubicBezTo>
                      <a:pt x="1232" y="25855"/>
                      <a:pt x="1294" y="25879"/>
                      <a:pt x="1356" y="25916"/>
                    </a:cubicBezTo>
                    <a:cubicBezTo>
                      <a:pt x="1430" y="25953"/>
                      <a:pt x="1504" y="26003"/>
                      <a:pt x="1565" y="26064"/>
                    </a:cubicBezTo>
                    <a:cubicBezTo>
                      <a:pt x="1676" y="26151"/>
                      <a:pt x="1787" y="26298"/>
                      <a:pt x="1898" y="26397"/>
                    </a:cubicBezTo>
                    <a:cubicBezTo>
                      <a:pt x="1986" y="26474"/>
                      <a:pt x="2103" y="26600"/>
                      <a:pt x="2250" y="26600"/>
                    </a:cubicBezTo>
                    <a:cubicBezTo>
                      <a:pt x="2268" y="26600"/>
                      <a:pt x="2286" y="26598"/>
                      <a:pt x="2304" y="26594"/>
                    </a:cubicBezTo>
                    <a:cubicBezTo>
                      <a:pt x="2317" y="26582"/>
                      <a:pt x="2329" y="26582"/>
                      <a:pt x="2341" y="26582"/>
                    </a:cubicBezTo>
                    <a:cubicBezTo>
                      <a:pt x="2551" y="26471"/>
                      <a:pt x="2797" y="26397"/>
                      <a:pt x="3044" y="26385"/>
                    </a:cubicBezTo>
                    <a:cubicBezTo>
                      <a:pt x="3179" y="26397"/>
                      <a:pt x="3302" y="26409"/>
                      <a:pt x="3426" y="26446"/>
                    </a:cubicBezTo>
                    <a:cubicBezTo>
                      <a:pt x="3500" y="26459"/>
                      <a:pt x="3549" y="26483"/>
                      <a:pt x="3586" y="26483"/>
                    </a:cubicBezTo>
                    <a:cubicBezTo>
                      <a:pt x="3590" y="26485"/>
                      <a:pt x="3596" y="26486"/>
                      <a:pt x="3603" y="26486"/>
                    </a:cubicBezTo>
                    <a:cubicBezTo>
                      <a:pt x="3688" y="26486"/>
                      <a:pt x="3934" y="26353"/>
                      <a:pt x="4128" y="26261"/>
                    </a:cubicBezTo>
                    <a:cubicBezTo>
                      <a:pt x="4214" y="26224"/>
                      <a:pt x="4313" y="26188"/>
                      <a:pt x="4399" y="26151"/>
                    </a:cubicBezTo>
                    <a:lnTo>
                      <a:pt x="4535" y="26101"/>
                    </a:lnTo>
                    <a:cubicBezTo>
                      <a:pt x="4596" y="26089"/>
                      <a:pt x="4658" y="26064"/>
                      <a:pt x="4682" y="26064"/>
                    </a:cubicBezTo>
                    <a:cubicBezTo>
                      <a:pt x="4732" y="26052"/>
                      <a:pt x="4781" y="26040"/>
                      <a:pt x="4818" y="26040"/>
                    </a:cubicBezTo>
                    <a:lnTo>
                      <a:pt x="4880" y="26040"/>
                    </a:lnTo>
                    <a:cubicBezTo>
                      <a:pt x="4900" y="26037"/>
                      <a:pt x="4920" y="26035"/>
                      <a:pt x="4940" y="26035"/>
                    </a:cubicBezTo>
                    <a:cubicBezTo>
                      <a:pt x="5005" y="26035"/>
                      <a:pt x="5067" y="26051"/>
                      <a:pt x="5114" y="26089"/>
                    </a:cubicBezTo>
                    <a:cubicBezTo>
                      <a:pt x="5212" y="26151"/>
                      <a:pt x="5372" y="26261"/>
                      <a:pt x="5385" y="26311"/>
                    </a:cubicBezTo>
                    <a:cubicBezTo>
                      <a:pt x="5385" y="26360"/>
                      <a:pt x="5311" y="26360"/>
                      <a:pt x="5397" y="26483"/>
                    </a:cubicBezTo>
                    <a:cubicBezTo>
                      <a:pt x="5474" y="26570"/>
                      <a:pt x="5476" y="26634"/>
                      <a:pt x="5520" y="26634"/>
                    </a:cubicBezTo>
                    <a:cubicBezTo>
                      <a:pt x="5533" y="26634"/>
                      <a:pt x="5548" y="26629"/>
                      <a:pt x="5570" y="26619"/>
                    </a:cubicBezTo>
                    <a:cubicBezTo>
                      <a:pt x="5644" y="26582"/>
                      <a:pt x="5705" y="26557"/>
                      <a:pt x="5779" y="26533"/>
                    </a:cubicBezTo>
                    <a:lnTo>
                      <a:pt x="5779" y="26533"/>
                    </a:lnTo>
                    <a:cubicBezTo>
                      <a:pt x="5791" y="26545"/>
                      <a:pt x="5717" y="26582"/>
                      <a:pt x="5754" y="26582"/>
                    </a:cubicBezTo>
                    <a:cubicBezTo>
                      <a:pt x="5804" y="26582"/>
                      <a:pt x="5841" y="26545"/>
                      <a:pt x="5915" y="26545"/>
                    </a:cubicBezTo>
                    <a:cubicBezTo>
                      <a:pt x="5976" y="26533"/>
                      <a:pt x="6062" y="26508"/>
                      <a:pt x="6050" y="26496"/>
                    </a:cubicBezTo>
                    <a:cubicBezTo>
                      <a:pt x="6040" y="26475"/>
                      <a:pt x="6071" y="26455"/>
                      <a:pt x="6090" y="26455"/>
                    </a:cubicBezTo>
                    <a:cubicBezTo>
                      <a:pt x="6094" y="26455"/>
                      <a:pt x="6097" y="26456"/>
                      <a:pt x="6099" y="26459"/>
                    </a:cubicBezTo>
                    <a:cubicBezTo>
                      <a:pt x="6112" y="26471"/>
                      <a:pt x="6112" y="26496"/>
                      <a:pt x="6124" y="26508"/>
                    </a:cubicBezTo>
                    <a:cubicBezTo>
                      <a:pt x="6136" y="26533"/>
                      <a:pt x="6161" y="26569"/>
                      <a:pt x="6173" y="26582"/>
                    </a:cubicBezTo>
                    <a:cubicBezTo>
                      <a:pt x="6186" y="26582"/>
                      <a:pt x="6260" y="26680"/>
                      <a:pt x="6272" y="26693"/>
                    </a:cubicBezTo>
                    <a:cubicBezTo>
                      <a:pt x="6273" y="26694"/>
                      <a:pt x="6274" y="26694"/>
                      <a:pt x="6276" y="26694"/>
                    </a:cubicBezTo>
                    <a:cubicBezTo>
                      <a:pt x="6286" y="26694"/>
                      <a:pt x="6301" y="26668"/>
                      <a:pt x="6322" y="26668"/>
                    </a:cubicBezTo>
                    <a:cubicBezTo>
                      <a:pt x="6329" y="26668"/>
                      <a:pt x="6337" y="26672"/>
                      <a:pt x="6346" y="26680"/>
                    </a:cubicBezTo>
                    <a:cubicBezTo>
                      <a:pt x="6370" y="26730"/>
                      <a:pt x="6358" y="26754"/>
                      <a:pt x="6407" y="26828"/>
                    </a:cubicBezTo>
                    <a:cubicBezTo>
                      <a:pt x="6444" y="26927"/>
                      <a:pt x="6457" y="27038"/>
                      <a:pt x="6432" y="27149"/>
                    </a:cubicBezTo>
                    <a:cubicBezTo>
                      <a:pt x="6420" y="27173"/>
                      <a:pt x="6420" y="27198"/>
                      <a:pt x="6432" y="27235"/>
                    </a:cubicBezTo>
                    <a:cubicBezTo>
                      <a:pt x="6432" y="27259"/>
                      <a:pt x="6432" y="27296"/>
                      <a:pt x="6407" y="27309"/>
                    </a:cubicBezTo>
                    <a:cubicBezTo>
                      <a:pt x="6358" y="27370"/>
                      <a:pt x="6260" y="27469"/>
                      <a:pt x="6297" y="27481"/>
                    </a:cubicBezTo>
                    <a:cubicBezTo>
                      <a:pt x="6334" y="27494"/>
                      <a:pt x="6358" y="27531"/>
                      <a:pt x="6370" y="27568"/>
                    </a:cubicBezTo>
                    <a:cubicBezTo>
                      <a:pt x="6370" y="27604"/>
                      <a:pt x="6309" y="27629"/>
                      <a:pt x="6309" y="27666"/>
                    </a:cubicBezTo>
                    <a:cubicBezTo>
                      <a:pt x="6297" y="27691"/>
                      <a:pt x="6309" y="27715"/>
                      <a:pt x="6334" y="27728"/>
                    </a:cubicBezTo>
                    <a:cubicBezTo>
                      <a:pt x="6358" y="27740"/>
                      <a:pt x="6358" y="27777"/>
                      <a:pt x="6334" y="27789"/>
                    </a:cubicBezTo>
                    <a:cubicBezTo>
                      <a:pt x="6309" y="27802"/>
                      <a:pt x="6321" y="27888"/>
                      <a:pt x="6297" y="27925"/>
                    </a:cubicBezTo>
                    <a:cubicBezTo>
                      <a:pt x="6272" y="27962"/>
                      <a:pt x="6223" y="28023"/>
                      <a:pt x="6210" y="28060"/>
                    </a:cubicBezTo>
                    <a:cubicBezTo>
                      <a:pt x="6210" y="28147"/>
                      <a:pt x="6235" y="28221"/>
                      <a:pt x="6284" y="28294"/>
                    </a:cubicBezTo>
                    <a:cubicBezTo>
                      <a:pt x="6346" y="28381"/>
                      <a:pt x="6555" y="28689"/>
                      <a:pt x="6592" y="28750"/>
                    </a:cubicBezTo>
                    <a:cubicBezTo>
                      <a:pt x="6617" y="28775"/>
                      <a:pt x="6654" y="28849"/>
                      <a:pt x="6715" y="28911"/>
                    </a:cubicBezTo>
                    <a:cubicBezTo>
                      <a:pt x="6802" y="29009"/>
                      <a:pt x="6876" y="29120"/>
                      <a:pt x="6950" y="29219"/>
                    </a:cubicBezTo>
                    <a:cubicBezTo>
                      <a:pt x="6950" y="29231"/>
                      <a:pt x="6950" y="29243"/>
                      <a:pt x="6950" y="29243"/>
                    </a:cubicBezTo>
                    <a:cubicBezTo>
                      <a:pt x="6950" y="29305"/>
                      <a:pt x="6962" y="29379"/>
                      <a:pt x="6962" y="29440"/>
                    </a:cubicBezTo>
                    <a:cubicBezTo>
                      <a:pt x="6962" y="29490"/>
                      <a:pt x="6962" y="29527"/>
                      <a:pt x="6974" y="29564"/>
                    </a:cubicBezTo>
                    <a:cubicBezTo>
                      <a:pt x="6974" y="29576"/>
                      <a:pt x="6987" y="29588"/>
                      <a:pt x="6987" y="29588"/>
                    </a:cubicBezTo>
                    <a:cubicBezTo>
                      <a:pt x="7036" y="29724"/>
                      <a:pt x="7159" y="30007"/>
                      <a:pt x="7196" y="30106"/>
                    </a:cubicBezTo>
                    <a:cubicBezTo>
                      <a:pt x="7221" y="30192"/>
                      <a:pt x="7221" y="30241"/>
                      <a:pt x="7196" y="30291"/>
                    </a:cubicBezTo>
                    <a:cubicBezTo>
                      <a:pt x="7159" y="30340"/>
                      <a:pt x="7085" y="30303"/>
                      <a:pt x="7196" y="30525"/>
                    </a:cubicBezTo>
                    <a:cubicBezTo>
                      <a:pt x="7295" y="30685"/>
                      <a:pt x="7344" y="30882"/>
                      <a:pt x="7332" y="31079"/>
                    </a:cubicBezTo>
                    <a:cubicBezTo>
                      <a:pt x="7307" y="31202"/>
                      <a:pt x="7245" y="31313"/>
                      <a:pt x="7159" y="31412"/>
                    </a:cubicBezTo>
                    <a:cubicBezTo>
                      <a:pt x="7110" y="31473"/>
                      <a:pt x="7097" y="31535"/>
                      <a:pt x="7060" y="31584"/>
                    </a:cubicBezTo>
                    <a:cubicBezTo>
                      <a:pt x="7024" y="31634"/>
                      <a:pt x="6950" y="32151"/>
                      <a:pt x="6900" y="32250"/>
                    </a:cubicBezTo>
                    <a:cubicBezTo>
                      <a:pt x="6876" y="32398"/>
                      <a:pt x="6863" y="32545"/>
                      <a:pt x="6863" y="32693"/>
                    </a:cubicBezTo>
                    <a:lnTo>
                      <a:pt x="6863" y="32853"/>
                    </a:lnTo>
                    <a:cubicBezTo>
                      <a:pt x="6863" y="32927"/>
                      <a:pt x="7073" y="33223"/>
                      <a:pt x="7110" y="33346"/>
                    </a:cubicBezTo>
                    <a:cubicBezTo>
                      <a:pt x="7147" y="33457"/>
                      <a:pt x="7245" y="33741"/>
                      <a:pt x="7307" y="33864"/>
                    </a:cubicBezTo>
                    <a:cubicBezTo>
                      <a:pt x="7356" y="33987"/>
                      <a:pt x="7479" y="34209"/>
                      <a:pt x="7455" y="34258"/>
                    </a:cubicBezTo>
                    <a:cubicBezTo>
                      <a:pt x="7442" y="34443"/>
                      <a:pt x="7455" y="34628"/>
                      <a:pt x="7492" y="34800"/>
                    </a:cubicBezTo>
                    <a:cubicBezTo>
                      <a:pt x="7529" y="34923"/>
                      <a:pt x="7541" y="35219"/>
                      <a:pt x="7578" y="35392"/>
                    </a:cubicBezTo>
                    <a:cubicBezTo>
                      <a:pt x="7640" y="35601"/>
                      <a:pt x="7738" y="35798"/>
                      <a:pt x="7861" y="35983"/>
                    </a:cubicBezTo>
                    <a:cubicBezTo>
                      <a:pt x="7861" y="35995"/>
                      <a:pt x="7874" y="36008"/>
                      <a:pt x="7886" y="36020"/>
                    </a:cubicBezTo>
                    <a:cubicBezTo>
                      <a:pt x="7972" y="36217"/>
                      <a:pt x="8046" y="36427"/>
                      <a:pt x="8095" y="36624"/>
                    </a:cubicBezTo>
                    <a:cubicBezTo>
                      <a:pt x="8120" y="36722"/>
                      <a:pt x="8293" y="36919"/>
                      <a:pt x="8305" y="37055"/>
                    </a:cubicBezTo>
                    <a:cubicBezTo>
                      <a:pt x="8305" y="37191"/>
                      <a:pt x="8293" y="37264"/>
                      <a:pt x="8243" y="37289"/>
                    </a:cubicBezTo>
                    <a:cubicBezTo>
                      <a:pt x="8206" y="37326"/>
                      <a:pt x="8219" y="37400"/>
                      <a:pt x="8243" y="37449"/>
                    </a:cubicBezTo>
                    <a:cubicBezTo>
                      <a:pt x="8280" y="37523"/>
                      <a:pt x="8305" y="37597"/>
                      <a:pt x="8305" y="37683"/>
                    </a:cubicBezTo>
                    <a:cubicBezTo>
                      <a:pt x="8295" y="37725"/>
                      <a:pt x="8302" y="37775"/>
                      <a:pt x="8312" y="37775"/>
                    </a:cubicBezTo>
                    <a:cubicBezTo>
                      <a:pt x="8313" y="37775"/>
                      <a:pt x="8315" y="37774"/>
                      <a:pt x="8317" y="37770"/>
                    </a:cubicBezTo>
                    <a:cubicBezTo>
                      <a:pt x="8326" y="37742"/>
                      <a:pt x="8336" y="37681"/>
                      <a:pt x="8350" y="37681"/>
                    </a:cubicBezTo>
                    <a:cubicBezTo>
                      <a:pt x="8355" y="37681"/>
                      <a:pt x="8360" y="37689"/>
                      <a:pt x="8367" y="37708"/>
                    </a:cubicBezTo>
                    <a:cubicBezTo>
                      <a:pt x="8404" y="37782"/>
                      <a:pt x="8428" y="37770"/>
                      <a:pt x="8477" y="37819"/>
                    </a:cubicBezTo>
                    <a:cubicBezTo>
                      <a:pt x="8527" y="37856"/>
                      <a:pt x="8527" y="37893"/>
                      <a:pt x="8588" y="37905"/>
                    </a:cubicBezTo>
                    <a:cubicBezTo>
                      <a:pt x="8591" y="37906"/>
                      <a:pt x="8593" y="37906"/>
                      <a:pt x="8596" y="37906"/>
                    </a:cubicBezTo>
                    <a:cubicBezTo>
                      <a:pt x="8660" y="37906"/>
                      <a:pt x="8777" y="37770"/>
                      <a:pt x="8872" y="37770"/>
                    </a:cubicBezTo>
                    <a:cubicBezTo>
                      <a:pt x="8946" y="37770"/>
                      <a:pt x="8987" y="37792"/>
                      <a:pt x="9024" y="37792"/>
                    </a:cubicBezTo>
                    <a:cubicBezTo>
                      <a:pt x="9043" y="37792"/>
                      <a:pt x="9061" y="37786"/>
                      <a:pt x="9081" y="37770"/>
                    </a:cubicBezTo>
                    <a:cubicBezTo>
                      <a:pt x="9147" y="37726"/>
                      <a:pt x="9105" y="37681"/>
                      <a:pt x="9201" y="37681"/>
                    </a:cubicBezTo>
                    <a:cubicBezTo>
                      <a:pt x="9212" y="37681"/>
                      <a:pt x="9226" y="37682"/>
                      <a:pt x="9241" y="37683"/>
                    </a:cubicBezTo>
                    <a:cubicBezTo>
                      <a:pt x="9321" y="37690"/>
                      <a:pt x="9405" y="37693"/>
                      <a:pt x="9488" y="37693"/>
                    </a:cubicBezTo>
                    <a:cubicBezTo>
                      <a:pt x="9571" y="37693"/>
                      <a:pt x="9654" y="37690"/>
                      <a:pt x="9734" y="37683"/>
                    </a:cubicBezTo>
                    <a:cubicBezTo>
                      <a:pt x="9784" y="37683"/>
                      <a:pt x="9771" y="37609"/>
                      <a:pt x="9796" y="37597"/>
                    </a:cubicBezTo>
                    <a:cubicBezTo>
                      <a:pt x="9812" y="37597"/>
                      <a:pt x="9823" y="37570"/>
                      <a:pt x="9836" y="37570"/>
                    </a:cubicBezTo>
                    <a:cubicBezTo>
                      <a:pt x="9842" y="37570"/>
                      <a:pt x="9849" y="37577"/>
                      <a:pt x="9857" y="37597"/>
                    </a:cubicBezTo>
                    <a:cubicBezTo>
                      <a:pt x="9886" y="37653"/>
                      <a:pt x="9914" y="37717"/>
                      <a:pt x="9936" y="37717"/>
                    </a:cubicBezTo>
                    <a:cubicBezTo>
                      <a:pt x="9944" y="37717"/>
                      <a:pt x="9950" y="37710"/>
                      <a:pt x="9956" y="37696"/>
                    </a:cubicBezTo>
                    <a:cubicBezTo>
                      <a:pt x="9981" y="37646"/>
                      <a:pt x="9919" y="37572"/>
                      <a:pt x="10005" y="37572"/>
                    </a:cubicBezTo>
                    <a:cubicBezTo>
                      <a:pt x="10053" y="37572"/>
                      <a:pt x="10086" y="37590"/>
                      <a:pt x="10126" y="37590"/>
                    </a:cubicBezTo>
                    <a:cubicBezTo>
                      <a:pt x="10171" y="37590"/>
                      <a:pt x="10224" y="37570"/>
                      <a:pt x="10313" y="37486"/>
                    </a:cubicBezTo>
                    <a:cubicBezTo>
                      <a:pt x="10535" y="37301"/>
                      <a:pt x="10720" y="37092"/>
                      <a:pt x="10905" y="36870"/>
                    </a:cubicBezTo>
                    <a:cubicBezTo>
                      <a:pt x="10966" y="36759"/>
                      <a:pt x="10979" y="36784"/>
                      <a:pt x="11040" y="36673"/>
                    </a:cubicBezTo>
                    <a:cubicBezTo>
                      <a:pt x="11114" y="36501"/>
                      <a:pt x="11200" y="36340"/>
                      <a:pt x="11299" y="36180"/>
                    </a:cubicBezTo>
                    <a:cubicBezTo>
                      <a:pt x="11385" y="36106"/>
                      <a:pt x="11459" y="36032"/>
                      <a:pt x="11533" y="35946"/>
                    </a:cubicBezTo>
                    <a:cubicBezTo>
                      <a:pt x="11582" y="35811"/>
                      <a:pt x="11619" y="35663"/>
                      <a:pt x="11644" y="35502"/>
                    </a:cubicBezTo>
                    <a:cubicBezTo>
                      <a:pt x="11656" y="35466"/>
                      <a:pt x="11656" y="35416"/>
                      <a:pt x="11656" y="35367"/>
                    </a:cubicBezTo>
                    <a:cubicBezTo>
                      <a:pt x="11656" y="35295"/>
                      <a:pt x="11652" y="35286"/>
                      <a:pt x="11642" y="35286"/>
                    </a:cubicBezTo>
                    <a:cubicBezTo>
                      <a:pt x="11638" y="35286"/>
                      <a:pt x="11633" y="35287"/>
                      <a:pt x="11628" y="35287"/>
                    </a:cubicBezTo>
                    <a:cubicBezTo>
                      <a:pt x="11622" y="35287"/>
                      <a:pt x="11615" y="35286"/>
                      <a:pt x="11607" y="35281"/>
                    </a:cubicBezTo>
                    <a:cubicBezTo>
                      <a:pt x="11558" y="35268"/>
                      <a:pt x="11570" y="35256"/>
                      <a:pt x="11619" y="35182"/>
                    </a:cubicBezTo>
                    <a:cubicBezTo>
                      <a:pt x="11669" y="35108"/>
                      <a:pt x="11656" y="35059"/>
                      <a:pt x="11755" y="34997"/>
                    </a:cubicBezTo>
                    <a:cubicBezTo>
                      <a:pt x="11878" y="34948"/>
                      <a:pt x="11989" y="34899"/>
                      <a:pt x="12100" y="34825"/>
                    </a:cubicBezTo>
                    <a:cubicBezTo>
                      <a:pt x="12186" y="34751"/>
                      <a:pt x="12235" y="34702"/>
                      <a:pt x="12235" y="34628"/>
                    </a:cubicBezTo>
                    <a:cubicBezTo>
                      <a:pt x="12235" y="34529"/>
                      <a:pt x="12235" y="34418"/>
                      <a:pt x="12248" y="34320"/>
                    </a:cubicBezTo>
                    <a:cubicBezTo>
                      <a:pt x="12248" y="34159"/>
                      <a:pt x="12223" y="34012"/>
                      <a:pt x="12174" y="33851"/>
                    </a:cubicBezTo>
                    <a:cubicBezTo>
                      <a:pt x="12137" y="33753"/>
                      <a:pt x="12100" y="33642"/>
                      <a:pt x="12088" y="33519"/>
                    </a:cubicBezTo>
                    <a:cubicBezTo>
                      <a:pt x="12077" y="33415"/>
                      <a:pt x="12014" y="33310"/>
                      <a:pt x="12039" y="33310"/>
                    </a:cubicBezTo>
                    <a:cubicBezTo>
                      <a:pt x="12044" y="33310"/>
                      <a:pt x="12052" y="33314"/>
                      <a:pt x="12063" y="33322"/>
                    </a:cubicBezTo>
                    <a:cubicBezTo>
                      <a:pt x="12094" y="33352"/>
                      <a:pt x="12109" y="33377"/>
                      <a:pt x="12129" y="33377"/>
                    </a:cubicBezTo>
                    <a:cubicBezTo>
                      <a:pt x="12149" y="33377"/>
                      <a:pt x="12174" y="33352"/>
                      <a:pt x="12223" y="33285"/>
                    </a:cubicBezTo>
                    <a:cubicBezTo>
                      <a:pt x="12322" y="33149"/>
                      <a:pt x="12396" y="33161"/>
                      <a:pt x="12457" y="33112"/>
                    </a:cubicBezTo>
                    <a:cubicBezTo>
                      <a:pt x="12519" y="33051"/>
                      <a:pt x="12593" y="32779"/>
                      <a:pt x="12654" y="32755"/>
                    </a:cubicBezTo>
                    <a:cubicBezTo>
                      <a:pt x="12665" y="32751"/>
                      <a:pt x="12673" y="32749"/>
                      <a:pt x="12680" y="32749"/>
                    </a:cubicBezTo>
                    <a:cubicBezTo>
                      <a:pt x="12695" y="32749"/>
                      <a:pt x="12706" y="32755"/>
                      <a:pt x="12724" y="32755"/>
                    </a:cubicBezTo>
                    <a:cubicBezTo>
                      <a:pt x="12750" y="32755"/>
                      <a:pt x="12790" y="32743"/>
                      <a:pt x="12876" y="32681"/>
                    </a:cubicBezTo>
                    <a:cubicBezTo>
                      <a:pt x="13049" y="32570"/>
                      <a:pt x="13160" y="32558"/>
                      <a:pt x="13258" y="32434"/>
                    </a:cubicBezTo>
                    <a:cubicBezTo>
                      <a:pt x="13381" y="32287"/>
                      <a:pt x="13480" y="32114"/>
                      <a:pt x="13542" y="31929"/>
                    </a:cubicBezTo>
                    <a:cubicBezTo>
                      <a:pt x="13505" y="31794"/>
                      <a:pt x="13468" y="31658"/>
                      <a:pt x="13455" y="31510"/>
                    </a:cubicBezTo>
                    <a:cubicBezTo>
                      <a:pt x="13443" y="31424"/>
                      <a:pt x="13455" y="31005"/>
                      <a:pt x="13443" y="30882"/>
                    </a:cubicBezTo>
                    <a:cubicBezTo>
                      <a:pt x="13431" y="30796"/>
                      <a:pt x="13455" y="30771"/>
                      <a:pt x="13431" y="30734"/>
                    </a:cubicBezTo>
                    <a:lnTo>
                      <a:pt x="13381" y="30697"/>
                    </a:lnTo>
                    <a:cubicBezTo>
                      <a:pt x="13320" y="30648"/>
                      <a:pt x="13270" y="30562"/>
                      <a:pt x="13270" y="30475"/>
                    </a:cubicBezTo>
                    <a:cubicBezTo>
                      <a:pt x="13246" y="30377"/>
                      <a:pt x="13197" y="30340"/>
                      <a:pt x="13197" y="30241"/>
                    </a:cubicBezTo>
                    <a:cubicBezTo>
                      <a:pt x="13197" y="30155"/>
                      <a:pt x="13197" y="30069"/>
                      <a:pt x="13184" y="29983"/>
                    </a:cubicBezTo>
                    <a:cubicBezTo>
                      <a:pt x="13160" y="29946"/>
                      <a:pt x="13172" y="29909"/>
                      <a:pt x="13184" y="29872"/>
                    </a:cubicBezTo>
                    <a:cubicBezTo>
                      <a:pt x="13221" y="29822"/>
                      <a:pt x="13258" y="29835"/>
                      <a:pt x="13209" y="29773"/>
                    </a:cubicBezTo>
                    <a:cubicBezTo>
                      <a:pt x="13160" y="29699"/>
                      <a:pt x="13036" y="29638"/>
                      <a:pt x="13049" y="29477"/>
                    </a:cubicBezTo>
                    <a:cubicBezTo>
                      <a:pt x="13073" y="29354"/>
                      <a:pt x="13110" y="29243"/>
                      <a:pt x="13172" y="29120"/>
                    </a:cubicBezTo>
                    <a:cubicBezTo>
                      <a:pt x="13184" y="29083"/>
                      <a:pt x="13209" y="29046"/>
                      <a:pt x="13234" y="28997"/>
                    </a:cubicBezTo>
                    <a:cubicBezTo>
                      <a:pt x="13344" y="28824"/>
                      <a:pt x="13344" y="28639"/>
                      <a:pt x="13406" y="28566"/>
                    </a:cubicBezTo>
                    <a:cubicBezTo>
                      <a:pt x="13468" y="28492"/>
                      <a:pt x="13492" y="28529"/>
                      <a:pt x="13529" y="28467"/>
                    </a:cubicBezTo>
                    <a:cubicBezTo>
                      <a:pt x="13566" y="28405"/>
                      <a:pt x="13529" y="28393"/>
                      <a:pt x="13628" y="28344"/>
                    </a:cubicBezTo>
                    <a:cubicBezTo>
                      <a:pt x="13739" y="28294"/>
                      <a:pt x="13862" y="28023"/>
                      <a:pt x="13948" y="27913"/>
                    </a:cubicBezTo>
                    <a:cubicBezTo>
                      <a:pt x="14121" y="27703"/>
                      <a:pt x="14293" y="27506"/>
                      <a:pt x="14503" y="27333"/>
                    </a:cubicBezTo>
                    <a:cubicBezTo>
                      <a:pt x="14786" y="27173"/>
                      <a:pt x="15020" y="26939"/>
                      <a:pt x="15193" y="26656"/>
                    </a:cubicBezTo>
                    <a:cubicBezTo>
                      <a:pt x="15340" y="26397"/>
                      <a:pt x="15488" y="26126"/>
                      <a:pt x="15612" y="25843"/>
                    </a:cubicBezTo>
                    <a:cubicBezTo>
                      <a:pt x="15661" y="25719"/>
                      <a:pt x="15870" y="25424"/>
                      <a:pt x="15920" y="25300"/>
                    </a:cubicBezTo>
                    <a:cubicBezTo>
                      <a:pt x="15969" y="25153"/>
                      <a:pt x="16006" y="25005"/>
                      <a:pt x="16030" y="24844"/>
                    </a:cubicBezTo>
                    <a:cubicBezTo>
                      <a:pt x="16043" y="24746"/>
                      <a:pt x="16030" y="24660"/>
                      <a:pt x="16018" y="24573"/>
                    </a:cubicBezTo>
                    <a:cubicBezTo>
                      <a:pt x="16030" y="24549"/>
                      <a:pt x="16055" y="24512"/>
                      <a:pt x="15993" y="24512"/>
                    </a:cubicBezTo>
                    <a:cubicBezTo>
                      <a:pt x="15975" y="24512"/>
                      <a:pt x="15960" y="24511"/>
                      <a:pt x="15946" y="24511"/>
                    </a:cubicBezTo>
                    <a:cubicBezTo>
                      <a:pt x="15906" y="24511"/>
                      <a:pt x="15883" y="24518"/>
                      <a:pt x="15846" y="24573"/>
                    </a:cubicBezTo>
                    <a:cubicBezTo>
                      <a:pt x="15809" y="24635"/>
                      <a:pt x="15735" y="24672"/>
                      <a:pt x="15538" y="24672"/>
                    </a:cubicBezTo>
                    <a:cubicBezTo>
                      <a:pt x="15358" y="24672"/>
                      <a:pt x="15281" y="24723"/>
                      <a:pt x="15222" y="24723"/>
                    </a:cubicBezTo>
                    <a:cubicBezTo>
                      <a:pt x="15216" y="24723"/>
                      <a:pt x="15211" y="24722"/>
                      <a:pt x="15205" y="24721"/>
                    </a:cubicBezTo>
                    <a:cubicBezTo>
                      <a:pt x="15170" y="24721"/>
                      <a:pt x="15184" y="24684"/>
                      <a:pt x="15157" y="24684"/>
                    </a:cubicBezTo>
                    <a:cubicBezTo>
                      <a:pt x="15145" y="24684"/>
                      <a:pt x="15127" y="24691"/>
                      <a:pt x="15094" y="24709"/>
                    </a:cubicBezTo>
                    <a:cubicBezTo>
                      <a:pt x="14971" y="24758"/>
                      <a:pt x="15008" y="24832"/>
                      <a:pt x="14897" y="24832"/>
                    </a:cubicBezTo>
                    <a:cubicBezTo>
                      <a:pt x="14828" y="24832"/>
                      <a:pt x="14831" y="24790"/>
                      <a:pt x="14789" y="24790"/>
                    </a:cubicBezTo>
                    <a:cubicBezTo>
                      <a:pt x="14771" y="24790"/>
                      <a:pt x="14744" y="24798"/>
                      <a:pt x="14700" y="24820"/>
                    </a:cubicBezTo>
                    <a:cubicBezTo>
                      <a:pt x="14554" y="24876"/>
                      <a:pt x="14520" y="24932"/>
                      <a:pt x="14469" y="24932"/>
                    </a:cubicBezTo>
                    <a:cubicBezTo>
                      <a:pt x="14464" y="24932"/>
                      <a:pt x="14459" y="24932"/>
                      <a:pt x="14453" y="24931"/>
                    </a:cubicBezTo>
                    <a:cubicBezTo>
                      <a:pt x="14355" y="24906"/>
                      <a:pt x="14268" y="24844"/>
                      <a:pt x="14219" y="24758"/>
                    </a:cubicBezTo>
                    <a:cubicBezTo>
                      <a:pt x="14207" y="24721"/>
                      <a:pt x="14195" y="24672"/>
                      <a:pt x="14170" y="24635"/>
                    </a:cubicBezTo>
                    <a:cubicBezTo>
                      <a:pt x="14158" y="24598"/>
                      <a:pt x="14121" y="24586"/>
                      <a:pt x="14084" y="24573"/>
                    </a:cubicBezTo>
                    <a:cubicBezTo>
                      <a:pt x="14041" y="24573"/>
                      <a:pt x="13997" y="24580"/>
                      <a:pt x="13976" y="24580"/>
                    </a:cubicBezTo>
                    <a:cubicBezTo>
                      <a:pt x="13954" y="24580"/>
                      <a:pt x="13954" y="24573"/>
                      <a:pt x="13997" y="24549"/>
                    </a:cubicBezTo>
                    <a:cubicBezTo>
                      <a:pt x="14084" y="24499"/>
                      <a:pt x="14207" y="24450"/>
                      <a:pt x="14170" y="24389"/>
                    </a:cubicBezTo>
                    <a:cubicBezTo>
                      <a:pt x="14145" y="24339"/>
                      <a:pt x="14096" y="24315"/>
                      <a:pt x="14047" y="24265"/>
                    </a:cubicBezTo>
                    <a:cubicBezTo>
                      <a:pt x="14034" y="24241"/>
                      <a:pt x="14022" y="24228"/>
                      <a:pt x="14010" y="24204"/>
                    </a:cubicBezTo>
                    <a:cubicBezTo>
                      <a:pt x="13948" y="24130"/>
                      <a:pt x="13813" y="23982"/>
                      <a:pt x="13751" y="23896"/>
                    </a:cubicBezTo>
                    <a:cubicBezTo>
                      <a:pt x="13689" y="23822"/>
                      <a:pt x="13677" y="23711"/>
                      <a:pt x="13554" y="23674"/>
                    </a:cubicBezTo>
                    <a:cubicBezTo>
                      <a:pt x="13443" y="23637"/>
                      <a:pt x="13468" y="23649"/>
                      <a:pt x="13418" y="23612"/>
                    </a:cubicBezTo>
                    <a:cubicBezTo>
                      <a:pt x="13387" y="23581"/>
                      <a:pt x="13338" y="23506"/>
                      <a:pt x="13324" y="23506"/>
                    </a:cubicBezTo>
                    <a:cubicBezTo>
                      <a:pt x="13321" y="23506"/>
                      <a:pt x="13320" y="23508"/>
                      <a:pt x="13320" y="23514"/>
                    </a:cubicBezTo>
                    <a:cubicBezTo>
                      <a:pt x="13320" y="23544"/>
                      <a:pt x="13337" y="23609"/>
                      <a:pt x="13328" y="23609"/>
                    </a:cubicBezTo>
                    <a:cubicBezTo>
                      <a:pt x="13327" y="23609"/>
                      <a:pt x="13324" y="23606"/>
                      <a:pt x="13320" y="23600"/>
                    </a:cubicBezTo>
                    <a:cubicBezTo>
                      <a:pt x="13246" y="23452"/>
                      <a:pt x="13197" y="23292"/>
                      <a:pt x="13172" y="23132"/>
                    </a:cubicBezTo>
                    <a:cubicBezTo>
                      <a:pt x="13147" y="22959"/>
                      <a:pt x="13135" y="22848"/>
                      <a:pt x="13061" y="22774"/>
                    </a:cubicBezTo>
                    <a:cubicBezTo>
                      <a:pt x="13036" y="22774"/>
                      <a:pt x="13024" y="22762"/>
                      <a:pt x="13012" y="22738"/>
                    </a:cubicBezTo>
                    <a:cubicBezTo>
                      <a:pt x="12901" y="22651"/>
                      <a:pt x="12802" y="22528"/>
                      <a:pt x="12741" y="22393"/>
                    </a:cubicBezTo>
                    <a:cubicBezTo>
                      <a:pt x="12716" y="22232"/>
                      <a:pt x="12704" y="22060"/>
                      <a:pt x="12716" y="21900"/>
                    </a:cubicBezTo>
                    <a:cubicBezTo>
                      <a:pt x="12716" y="21863"/>
                      <a:pt x="12778" y="21863"/>
                      <a:pt x="12753" y="21838"/>
                    </a:cubicBezTo>
                    <a:cubicBezTo>
                      <a:pt x="12716" y="21813"/>
                      <a:pt x="12654" y="21752"/>
                      <a:pt x="12654" y="21703"/>
                    </a:cubicBezTo>
                    <a:cubicBezTo>
                      <a:pt x="12654" y="21641"/>
                      <a:pt x="12630" y="21579"/>
                      <a:pt x="12593" y="21530"/>
                    </a:cubicBezTo>
                    <a:cubicBezTo>
                      <a:pt x="12544" y="21456"/>
                      <a:pt x="12396" y="21370"/>
                      <a:pt x="12371" y="21308"/>
                    </a:cubicBezTo>
                    <a:cubicBezTo>
                      <a:pt x="12359" y="21296"/>
                      <a:pt x="12359" y="21271"/>
                      <a:pt x="12359" y="21259"/>
                    </a:cubicBezTo>
                    <a:cubicBezTo>
                      <a:pt x="12334" y="21173"/>
                      <a:pt x="12322" y="21086"/>
                      <a:pt x="12309" y="21000"/>
                    </a:cubicBezTo>
                    <a:cubicBezTo>
                      <a:pt x="12309" y="20998"/>
                      <a:pt x="12311" y="20998"/>
                      <a:pt x="12315" y="20998"/>
                    </a:cubicBezTo>
                    <a:cubicBezTo>
                      <a:pt x="12326" y="20998"/>
                      <a:pt x="12350" y="21005"/>
                      <a:pt x="12364" y="21005"/>
                    </a:cubicBezTo>
                    <a:cubicBezTo>
                      <a:pt x="12375" y="21005"/>
                      <a:pt x="12380" y="21001"/>
                      <a:pt x="12371" y="20988"/>
                    </a:cubicBezTo>
                    <a:cubicBezTo>
                      <a:pt x="12359" y="20951"/>
                      <a:pt x="12223" y="20778"/>
                      <a:pt x="12186" y="20705"/>
                    </a:cubicBezTo>
                    <a:cubicBezTo>
                      <a:pt x="12162" y="20631"/>
                      <a:pt x="12100" y="20495"/>
                      <a:pt x="12038" y="20335"/>
                    </a:cubicBezTo>
                    <a:cubicBezTo>
                      <a:pt x="11964" y="20162"/>
                      <a:pt x="11915" y="20064"/>
                      <a:pt x="11903" y="20015"/>
                    </a:cubicBezTo>
                    <a:cubicBezTo>
                      <a:pt x="11890" y="19978"/>
                      <a:pt x="11878" y="19928"/>
                      <a:pt x="11866" y="19879"/>
                    </a:cubicBezTo>
                    <a:cubicBezTo>
                      <a:pt x="11829" y="19793"/>
                      <a:pt x="11780" y="19706"/>
                      <a:pt x="11718" y="19620"/>
                    </a:cubicBezTo>
                    <a:cubicBezTo>
                      <a:pt x="11693" y="19571"/>
                      <a:pt x="11669" y="19534"/>
                      <a:pt x="11644" y="19485"/>
                    </a:cubicBezTo>
                    <a:cubicBezTo>
                      <a:pt x="11607" y="19411"/>
                      <a:pt x="11595" y="19337"/>
                      <a:pt x="11582" y="19251"/>
                    </a:cubicBezTo>
                    <a:cubicBezTo>
                      <a:pt x="11582" y="19218"/>
                      <a:pt x="11573" y="19082"/>
                      <a:pt x="11579" y="19082"/>
                    </a:cubicBezTo>
                    <a:lnTo>
                      <a:pt x="11579" y="19082"/>
                    </a:lnTo>
                    <a:cubicBezTo>
                      <a:pt x="11580" y="19082"/>
                      <a:pt x="11581" y="19084"/>
                      <a:pt x="11582" y="19090"/>
                    </a:cubicBezTo>
                    <a:cubicBezTo>
                      <a:pt x="11595" y="19140"/>
                      <a:pt x="11780" y="19497"/>
                      <a:pt x="11804" y="19559"/>
                    </a:cubicBezTo>
                    <a:cubicBezTo>
                      <a:pt x="11817" y="19633"/>
                      <a:pt x="11866" y="19694"/>
                      <a:pt x="11915" y="19743"/>
                    </a:cubicBezTo>
                    <a:cubicBezTo>
                      <a:pt x="11964" y="19792"/>
                      <a:pt x="11990" y="19872"/>
                      <a:pt x="12010" y="19872"/>
                    </a:cubicBezTo>
                    <a:cubicBezTo>
                      <a:pt x="12016" y="19872"/>
                      <a:pt x="12021" y="19867"/>
                      <a:pt x="12026" y="19854"/>
                    </a:cubicBezTo>
                    <a:cubicBezTo>
                      <a:pt x="12051" y="19805"/>
                      <a:pt x="12063" y="19743"/>
                      <a:pt x="12088" y="19694"/>
                    </a:cubicBezTo>
                    <a:cubicBezTo>
                      <a:pt x="12088" y="19670"/>
                      <a:pt x="12088" y="19645"/>
                      <a:pt x="12100" y="19633"/>
                    </a:cubicBezTo>
                    <a:cubicBezTo>
                      <a:pt x="12107" y="19610"/>
                      <a:pt x="12115" y="19593"/>
                      <a:pt x="12119" y="19593"/>
                    </a:cubicBezTo>
                    <a:cubicBezTo>
                      <a:pt x="12123" y="19593"/>
                      <a:pt x="12125" y="19601"/>
                      <a:pt x="12125" y="19620"/>
                    </a:cubicBezTo>
                    <a:cubicBezTo>
                      <a:pt x="12114" y="19663"/>
                      <a:pt x="12122" y="19724"/>
                      <a:pt x="12148" y="19724"/>
                    </a:cubicBezTo>
                    <a:cubicBezTo>
                      <a:pt x="12152" y="19724"/>
                      <a:pt x="12156" y="19722"/>
                      <a:pt x="12162" y="19719"/>
                    </a:cubicBezTo>
                    <a:cubicBezTo>
                      <a:pt x="12164" y="19718"/>
                      <a:pt x="12166" y="19718"/>
                      <a:pt x="12168" y="19718"/>
                    </a:cubicBezTo>
                    <a:cubicBezTo>
                      <a:pt x="12207" y="19718"/>
                      <a:pt x="12275" y="19811"/>
                      <a:pt x="12322" y="19916"/>
                    </a:cubicBezTo>
                    <a:cubicBezTo>
                      <a:pt x="12383" y="20027"/>
                      <a:pt x="12654" y="20544"/>
                      <a:pt x="12667" y="20594"/>
                    </a:cubicBezTo>
                    <a:cubicBezTo>
                      <a:pt x="12704" y="20655"/>
                      <a:pt x="12728" y="20717"/>
                      <a:pt x="12741" y="20778"/>
                    </a:cubicBezTo>
                    <a:cubicBezTo>
                      <a:pt x="12753" y="20840"/>
                      <a:pt x="12901" y="20951"/>
                      <a:pt x="12962" y="21000"/>
                    </a:cubicBezTo>
                    <a:cubicBezTo>
                      <a:pt x="13061" y="21111"/>
                      <a:pt x="13123" y="21247"/>
                      <a:pt x="13147" y="21394"/>
                    </a:cubicBezTo>
                    <a:cubicBezTo>
                      <a:pt x="13184" y="21567"/>
                      <a:pt x="13147" y="21715"/>
                      <a:pt x="13209" y="21863"/>
                    </a:cubicBezTo>
                    <a:cubicBezTo>
                      <a:pt x="13295" y="21998"/>
                      <a:pt x="13394" y="22109"/>
                      <a:pt x="13517" y="22208"/>
                    </a:cubicBezTo>
                    <a:cubicBezTo>
                      <a:pt x="13566" y="22245"/>
                      <a:pt x="13702" y="22602"/>
                      <a:pt x="13776" y="22750"/>
                    </a:cubicBezTo>
                    <a:cubicBezTo>
                      <a:pt x="13862" y="22898"/>
                      <a:pt x="13985" y="23009"/>
                      <a:pt x="14010" y="23083"/>
                    </a:cubicBezTo>
                    <a:cubicBezTo>
                      <a:pt x="14022" y="23132"/>
                      <a:pt x="14034" y="23181"/>
                      <a:pt x="14034" y="23218"/>
                    </a:cubicBezTo>
                    <a:cubicBezTo>
                      <a:pt x="14034" y="23267"/>
                      <a:pt x="14034" y="23304"/>
                      <a:pt x="14022" y="23354"/>
                    </a:cubicBezTo>
                    <a:cubicBezTo>
                      <a:pt x="13985" y="23477"/>
                      <a:pt x="14071" y="23760"/>
                      <a:pt x="14133" y="23994"/>
                    </a:cubicBezTo>
                    <a:cubicBezTo>
                      <a:pt x="14195" y="24228"/>
                      <a:pt x="14158" y="24228"/>
                      <a:pt x="14244" y="24253"/>
                    </a:cubicBezTo>
                    <a:cubicBezTo>
                      <a:pt x="14289" y="24276"/>
                      <a:pt x="14338" y="24287"/>
                      <a:pt x="14386" y="24287"/>
                    </a:cubicBezTo>
                    <a:cubicBezTo>
                      <a:pt x="14469" y="24287"/>
                      <a:pt x="14551" y="24254"/>
                      <a:pt x="14613" y="24191"/>
                    </a:cubicBezTo>
                    <a:cubicBezTo>
                      <a:pt x="14731" y="24092"/>
                      <a:pt x="14749" y="24079"/>
                      <a:pt x="14809" y="24079"/>
                    </a:cubicBezTo>
                    <a:cubicBezTo>
                      <a:pt x="14830" y="24079"/>
                      <a:pt x="14857" y="24081"/>
                      <a:pt x="14897" y="24081"/>
                    </a:cubicBezTo>
                    <a:cubicBezTo>
                      <a:pt x="15045" y="24068"/>
                      <a:pt x="15069" y="23933"/>
                      <a:pt x="15217" y="23908"/>
                    </a:cubicBezTo>
                    <a:cubicBezTo>
                      <a:pt x="15365" y="23883"/>
                      <a:pt x="15513" y="23822"/>
                      <a:pt x="15624" y="23736"/>
                    </a:cubicBezTo>
                    <a:cubicBezTo>
                      <a:pt x="15735" y="23637"/>
                      <a:pt x="16104" y="23612"/>
                      <a:pt x="16203" y="23501"/>
                    </a:cubicBezTo>
                    <a:cubicBezTo>
                      <a:pt x="16314" y="23378"/>
                      <a:pt x="16228" y="23366"/>
                      <a:pt x="16326" y="23267"/>
                    </a:cubicBezTo>
                    <a:cubicBezTo>
                      <a:pt x="16388" y="23218"/>
                      <a:pt x="16449" y="23181"/>
                      <a:pt x="16511" y="23144"/>
                    </a:cubicBezTo>
                    <a:cubicBezTo>
                      <a:pt x="16597" y="23083"/>
                      <a:pt x="16696" y="23058"/>
                      <a:pt x="16794" y="23058"/>
                    </a:cubicBezTo>
                    <a:cubicBezTo>
                      <a:pt x="16812" y="23060"/>
                      <a:pt x="16830" y="23060"/>
                      <a:pt x="16847" y="23060"/>
                    </a:cubicBezTo>
                    <a:cubicBezTo>
                      <a:pt x="16963" y="23060"/>
                      <a:pt x="17062" y="23027"/>
                      <a:pt x="17041" y="22984"/>
                    </a:cubicBezTo>
                    <a:cubicBezTo>
                      <a:pt x="17028" y="22922"/>
                      <a:pt x="16992" y="22910"/>
                      <a:pt x="17053" y="22861"/>
                    </a:cubicBezTo>
                    <a:cubicBezTo>
                      <a:pt x="17127" y="22824"/>
                      <a:pt x="17287" y="22836"/>
                      <a:pt x="17349" y="22738"/>
                    </a:cubicBezTo>
                    <a:cubicBezTo>
                      <a:pt x="17398" y="22627"/>
                      <a:pt x="17410" y="22553"/>
                      <a:pt x="17521" y="22528"/>
                    </a:cubicBezTo>
                    <a:cubicBezTo>
                      <a:pt x="17632" y="22503"/>
                      <a:pt x="17645" y="22466"/>
                      <a:pt x="17632" y="22306"/>
                    </a:cubicBezTo>
                    <a:cubicBezTo>
                      <a:pt x="17620" y="22134"/>
                      <a:pt x="17583" y="22084"/>
                      <a:pt x="17706" y="22048"/>
                    </a:cubicBezTo>
                    <a:cubicBezTo>
                      <a:pt x="17817" y="22023"/>
                      <a:pt x="17866" y="22035"/>
                      <a:pt x="17891" y="21937"/>
                    </a:cubicBezTo>
                    <a:cubicBezTo>
                      <a:pt x="17965" y="21813"/>
                      <a:pt x="18027" y="21703"/>
                      <a:pt x="18100" y="21592"/>
                    </a:cubicBezTo>
                    <a:cubicBezTo>
                      <a:pt x="18162" y="21481"/>
                      <a:pt x="18150" y="21468"/>
                      <a:pt x="18100" y="21456"/>
                    </a:cubicBezTo>
                    <a:cubicBezTo>
                      <a:pt x="18039" y="21407"/>
                      <a:pt x="17977" y="21345"/>
                      <a:pt x="17928" y="21271"/>
                    </a:cubicBezTo>
                    <a:cubicBezTo>
                      <a:pt x="17879" y="21185"/>
                      <a:pt x="17891" y="21160"/>
                      <a:pt x="17817" y="21136"/>
                    </a:cubicBezTo>
                    <a:cubicBezTo>
                      <a:pt x="17743" y="21111"/>
                      <a:pt x="17509" y="21086"/>
                      <a:pt x="17410" y="20914"/>
                    </a:cubicBezTo>
                    <a:cubicBezTo>
                      <a:pt x="17337" y="20803"/>
                      <a:pt x="17287" y="20680"/>
                      <a:pt x="17275" y="20544"/>
                    </a:cubicBezTo>
                    <a:cubicBezTo>
                      <a:pt x="17285" y="20475"/>
                      <a:pt x="17334" y="20375"/>
                      <a:pt x="17328" y="20375"/>
                    </a:cubicBezTo>
                    <a:lnTo>
                      <a:pt x="17328" y="20375"/>
                    </a:lnTo>
                    <a:cubicBezTo>
                      <a:pt x="17327" y="20375"/>
                      <a:pt x="17322" y="20382"/>
                      <a:pt x="17312" y="20396"/>
                    </a:cubicBezTo>
                    <a:cubicBezTo>
                      <a:pt x="17238" y="20495"/>
                      <a:pt x="17152" y="20594"/>
                      <a:pt x="17065" y="20680"/>
                    </a:cubicBezTo>
                    <a:cubicBezTo>
                      <a:pt x="16979" y="20754"/>
                      <a:pt x="16844" y="20939"/>
                      <a:pt x="16745" y="20963"/>
                    </a:cubicBezTo>
                    <a:cubicBezTo>
                      <a:pt x="16714" y="20982"/>
                      <a:pt x="16680" y="20991"/>
                      <a:pt x="16647" y="20991"/>
                    </a:cubicBezTo>
                    <a:cubicBezTo>
                      <a:pt x="16613" y="20991"/>
                      <a:pt x="16579" y="20982"/>
                      <a:pt x="16548" y="20963"/>
                    </a:cubicBezTo>
                    <a:cubicBezTo>
                      <a:pt x="16536" y="20960"/>
                      <a:pt x="16525" y="20959"/>
                      <a:pt x="16514" y="20959"/>
                    </a:cubicBezTo>
                    <a:cubicBezTo>
                      <a:pt x="16483" y="20959"/>
                      <a:pt x="16456" y="20972"/>
                      <a:pt x="16400" y="21000"/>
                    </a:cubicBezTo>
                    <a:cubicBezTo>
                      <a:pt x="16340" y="21026"/>
                      <a:pt x="16322" y="21063"/>
                      <a:pt x="16296" y="21063"/>
                    </a:cubicBezTo>
                    <a:cubicBezTo>
                      <a:pt x="16284" y="21063"/>
                      <a:pt x="16271" y="21056"/>
                      <a:pt x="16252" y="21037"/>
                    </a:cubicBezTo>
                    <a:cubicBezTo>
                      <a:pt x="16252" y="21037"/>
                      <a:pt x="16240" y="21037"/>
                      <a:pt x="16240" y="21025"/>
                    </a:cubicBezTo>
                    <a:cubicBezTo>
                      <a:pt x="16191" y="20976"/>
                      <a:pt x="16166" y="20926"/>
                      <a:pt x="16104" y="20902"/>
                    </a:cubicBezTo>
                    <a:cubicBezTo>
                      <a:pt x="16080" y="20889"/>
                      <a:pt x="16080" y="20865"/>
                      <a:pt x="16104" y="20852"/>
                    </a:cubicBezTo>
                    <a:cubicBezTo>
                      <a:pt x="16141" y="20815"/>
                      <a:pt x="16154" y="20778"/>
                      <a:pt x="16166" y="20729"/>
                    </a:cubicBezTo>
                    <a:lnTo>
                      <a:pt x="16166" y="20520"/>
                    </a:lnTo>
                    <a:cubicBezTo>
                      <a:pt x="16166" y="20483"/>
                      <a:pt x="16104" y="20409"/>
                      <a:pt x="16080" y="20409"/>
                    </a:cubicBezTo>
                    <a:cubicBezTo>
                      <a:pt x="16043" y="20421"/>
                      <a:pt x="16006" y="20446"/>
                      <a:pt x="15993" y="20544"/>
                    </a:cubicBezTo>
                    <a:cubicBezTo>
                      <a:pt x="15981" y="20606"/>
                      <a:pt x="15969" y="20668"/>
                      <a:pt x="15969" y="20692"/>
                    </a:cubicBezTo>
                    <a:cubicBezTo>
                      <a:pt x="15961" y="20716"/>
                      <a:pt x="15958" y="20724"/>
                      <a:pt x="15957" y="20724"/>
                    </a:cubicBezTo>
                    <a:cubicBezTo>
                      <a:pt x="15957" y="20724"/>
                      <a:pt x="15957" y="20721"/>
                      <a:pt x="15957" y="20717"/>
                    </a:cubicBezTo>
                    <a:cubicBezTo>
                      <a:pt x="15883" y="20618"/>
                      <a:pt x="15821" y="20495"/>
                      <a:pt x="15759" y="20384"/>
                    </a:cubicBezTo>
                    <a:cubicBezTo>
                      <a:pt x="15759" y="20335"/>
                      <a:pt x="15833" y="20335"/>
                      <a:pt x="15833" y="20286"/>
                    </a:cubicBezTo>
                    <a:cubicBezTo>
                      <a:pt x="15846" y="20236"/>
                      <a:pt x="15883" y="20224"/>
                      <a:pt x="15821" y="20187"/>
                    </a:cubicBezTo>
                    <a:cubicBezTo>
                      <a:pt x="15759" y="20150"/>
                      <a:pt x="15685" y="20150"/>
                      <a:pt x="15685" y="20088"/>
                    </a:cubicBezTo>
                    <a:cubicBezTo>
                      <a:pt x="15685" y="20027"/>
                      <a:pt x="15636" y="20064"/>
                      <a:pt x="15599" y="20027"/>
                    </a:cubicBezTo>
                    <a:cubicBezTo>
                      <a:pt x="15525" y="19916"/>
                      <a:pt x="15464" y="19793"/>
                      <a:pt x="15414" y="19657"/>
                    </a:cubicBezTo>
                    <a:cubicBezTo>
                      <a:pt x="15414" y="19657"/>
                      <a:pt x="15414" y="19645"/>
                      <a:pt x="15402" y="19633"/>
                    </a:cubicBezTo>
                    <a:cubicBezTo>
                      <a:pt x="15353" y="19472"/>
                      <a:pt x="15291" y="19423"/>
                      <a:pt x="15291" y="19374"/>
                    </a:cubicBezTo>
                    <a:cubicBezTo>
                      <a:pt x="15291" y="19357"/>
                      <a:pt x="15296" y="19351"/>
                      <a:pt x="15303" y="19351"/>
                    </a:cubicBezTo>
                    <a:cubicBezTo>
                      <a:pt x="15314" y="19351"/>
                      <a:pt x="15333" y="19364"/>
                      <a:pt x="15352" y="19364"/>
                    </a:cubicBezTo>
                    <a:cubicBezTo>
                      <a:pt x="15356" y="19364"/>
                      <a:pt x="15361" y="19363"/>
                      <a:pt x="15365" y="19361"/>
                    </a:cubicBezTo>
                    <a:cubicBezTo>
                      <a:pt x="15390" y="19349"/>
                      <a:pt x="15390" y="19337"/>
                      <a:pt x="15340" y="19275"/>
                    </a:cubicBezTo>
                    <a:cubicBezTo>
                      <a:pt x="15316" y="19251"/>
                      <a:pt x="15303" y="19226"/>
                      <a:pt x="15279" y="19189"/>
                    </a:cubicBezTo>
                    <a:lnTo>
                      <a:pt x="15279" y="19189"/>
                    </a:lnTo>
                    <a:cubicBezTo>
                      <a:pt x="15279" y="19189"/>
                      <a:pt x="15291" y="19189"/>
                      <a:pt x="15303" y="19201"/>
                    </a:cubicBezTo>
                    <a:cubicBezTo>
                      <a:pt x="15350" y="19239"/>
                      <a:pt x="15404" y="19276"/>
                      <a:pt x="15438" y="19276"/>
                    </a:cubicBezTo>
                    <a:cubicBezTo>
                      <a:pt x="15449" y="19276"/>
                      <a:pt x="15458" y="19272"/>
                      <a:pt x="15464" y="19263"/>
                    </a:cubicBezTo>
                    <a:cubicBezTo>
                      <a:pt x="15488" y="19226"/>
                      <a:pt x="15513" y="19226"/>
                      <a:pt x="15513" y="19189"/>
                    </a:cubicBezTo>
                    <a:cubicBezTo>
                      <a:pt x="15513" y="19146"/>
                      <a:pt x="15522" y="19074"/>
                      <a:pt x="15533" y="19074"/>
                    </a:cubicBezTo>
                    <a:cubicBezTo>
                      <a:pt x="15535" y="19074"/>
                      <a:pt x="15536" y="19075"/>
                      <a:pt x="15538" y="19078"/>
                    </a:cubicBezTo>
                    <a:cubicBezTo>
                      <a:pt x="15550" y="19115"/>
                      <a:pt x="15587" y="19140"/>
                      <a:pt x="15624" y="19140"/>
                    </a:cubicBezTo>
                    <a:cubicBezTo>
                      <a:pt x="15656" y="19140"/>
                      <a:pt x="15615" y="19194"/>
                      <a:pt x="15641" y="19194"/>
                    </a:cubicBezTo>
                    <a:cubicBezTo>
                      <a:pt x="15646" y="19194"/>
                      <a:pt x="15652" y="19192"/>
                      <a:pt x="15661" y="19189"/>
                    </a:cubicBezTo>
                    <a:cubicBezTo>
                      <a:pt x="15722" y="19177"/>
                      <a:pt x="15722" y="19127"/>
                      <a:pt x="15759" y="19127"/>
                    </a:cubicBezTo>
                    <a:cubicBezTo>
                      <a:pt x="15784" y="19140"/>
                      <a:pt x="15772" y="19177"/>
                      <a:pt x="15833" y="19238"/>
                    </a:cubicBezTo>
                    <a:cubicBezTo>
                      <a:pt x="15920" y="19386"/>
                      <a:pt x="15993" y="19546"/>
                      <a:pt x="16055" y="19706"/>
                    </a:cubicBezTo>
                    <a:cubicBezTo>
                      <a:pt x="16080" y="19768"/>
                      <a:pt x="16129" y="19817"/>
                      <a:pt x="16191" y="19854"/>
                    </a:cubicBezTo>
                    <a:cubicBezTo>
                      <a:pt x="16252" y="19891"/>
                      <a:pt x="16388" y="20027"/>
                      <a:pt x="16511" y="20113"/>
                    </a:cubicBezTo>
                    <a:cubicBezTo>
                      <a:pt x="16617" y="20177"/>
                      <a:pt x="16843" y="20268"/>
                      <a:pt x="16927" y="20268"/>
                    </a:cubicBezTo>
                    <a:cubicBezTo>
                      <a:pt x="16940" y="20268"/>
                      <a:pt x="16950" y="20266"/>
                      <a:pt x="16955" y="20261"/>
                    </a:cubicBezTo>
                    <a:cubicBezTo>
                      <a:pt x="16985" y="20231"/>
                      <a:pt x="17057" y="20208"/>
                      <a:pt x="17075" y="20208"/>
                    </a:cubicBezTo>
                    <a:cubicBezTo>
                      <a:pt x="17079" y="20208"/>
                      <a:pt x="17080" y="20209"/>
                      <a:pt x="17078" y="20212"/>
                    </a:cubicBezTo>
                    <a:cubicBezTo>
                      <a:pt x="17078" y="20222"/>
                      <a:pt x="17038" y="20271"/>
                      <a:pt x="17054" y="20271"/>
                    </a:cubicBezTo>
                    <a:cubicBezTo>
                      <a:pt x="17058" y="20271"/>
                      <a:pt x="17066" y="20268"/>
                      <a:pt x="17078" y="20261"/>
                    </a:cubicBezTo>
                    <a:cubicBezTo>
                      <a:pt x="17152" y="20236"/>
                      <a:pt x="17213" y="20187"/>
                      <a:pt x="17263" y="20138"/>
                    </a:cubicBezTo>
                    <a:cubicBezTo>
                      <a:pt x="17279" y="20116"/>
                      <a:pt x="17281" y="20111"/>
                      <a:pt x="17277" y="20111"/>
                    </a:cubicBezTo>
                    <a:cubicBezTo>
                      <a:pt x="17274" y="20111"/>
                      <a:pt x="17265" y="20116"/>
                      <a:pt x="17258" y="20116"/>
                    </a:cubicBezTo>
                    <a:cubicBezTo>
                      <a:pt x="17255" y="20116"/>
                      <a:pt x="17252" y="20115"/>
                      <a:pt x="17250" y="20113"/>
                    </a:cubicBezTo>
                    <a:cubicBezTo>
                      <a:pt x="17226" y="20101"/>
                      <a:pt x="17250" y="20076"/>
                      <a:pt x="17287" y="20076"/>
                    </a:cubicBezTo>
                    <a:cubicBezTo>
                      <a:pt x="17349" y="20088"/>
                      <a:pt x="17410" y="20113"/>
                      <a:pt x="17435" y="20162"/>
                    </a:cubicBezTo>
                    <a:cubicBezTo>
                      <a:pt x="17472" y="20236"/>
                      <a:pt x="17497" y="20433"/>
                      <a:pt x="17546" y="20470"/>
                    </a:cubicBezTo>
                    <a:cubicBezTo>
                      <a:pt x="17768" y="20557"/>
                      <a:pt x="18002" y="20606"/>
                      <a:pt x="18236" y="20631"/>
                    </a:cubicBezTo>
                    <a:cubicBezTo>
                      <a:pt x="18347" y="20643"/>
                      <a:pt x="18458" y="20668"/>
                      <a:pt x="18569" y="20705"/>
                    </a:cubicBezTo>
                    <a:cubicBezTo>
                      <a:pt x="18585" y="20705"/>
                      <a:pt x="18602" y="20710"/>
                      <a:pt x="18618" y="20710"/>
                    </a:cubicBezTo>
                    <a:cubicBezTo>
                      <a:pt x="18626" y="20710"/>
                      <a:pt x="18634" y="20709"/>
                      <a:pt x="18643" y="20705"/>
                    </a:cubicBezTo>
                    <a:cubicBezTo>
                      <a:pt x="18803" y="20692"/>
                      <a:pt x="18951" y="20655"/>
                      <a:pt x="19098" y="20606"/>
                    </a:cubicBezTo>
                    <a:cubicBezTo>
                      <a:pt x="19102" y="20604"/>
                      <a:pt x="19106" y="20603"/>
                      <a:pt x="19110" y="20603"/>
                    </a:cubicBezTo>
                    <a:cubicBezTo>
                      <a:pt x="19135" y="20603"/>
                      <a:pt x="19172" y="20631"/>
                      <a:pt x="19246" y="20631"/>
                    </a:cubicBezTo>
                    <a:cubicBezTo>
                      <a:pt x="19308" y="20643"/>
                      <a:pt x="19370" y="20649"/>
                      <a:pt x="19431" y="20649"/>
                    </a:cubicBezTo>
                    <a:cubicBezTo>
                      <a:pt x="19493" y="20649"/>
                      <a:pt x="19554" y="20643"/>
                      <a:pt x="19616" y="20631"/>
                    </a:cubicBezTo>
                    <a:cubicBezTo>
                      <a:pt x="19670" y="20617"/>
                      <a:pt x="19709" y="20607"/>
                      <a:pt x="19738" y="20607"/>
                    </a:cubicBezTo>
                    <a:cubicBezTo>
                      <a:pt x="19761" y="20607"/>
                      <a:pt x="19777" y="20614"/>
                      <a:pt x="19788" y="20631"/>
                    </a:cubicBezTo>
                    <a:cubicBezTo>
                      <a:pt x="19813" y="20680"/>
                      <a:pt x="19801" y="20766"/>
                      <a:pt x="19838" y="20778"/>
                    </a:cubicBezTo>
                    <a:cubicBezTo>
                      <a:pt x="19887" y="20791"/>
                      <a:pt x="19924" y="20828"/>
                      <a:pt x="19936" y="20877"/>
                    </a:cubicBezTo>
                    <a:cubicBezTo>
                      <a:pt x="19949" y="20951"/>
                      <a:pt x="19986" y="21025"/>
                      <a:pt x="20035" y="21086"/>
                    </a:cubicBezTo>
                    <a:cubicBezTo>
                      <a:pt x="20048" y="21100"/>
                      <a:pt x="20059" y="21105"/>
                      <a:pt x="20066" y="21105"/>
                    </a:cubicBezTo>
                    <a:cubicBezTo>
                      <a:pt x="20079" y="21105"/>
                      <a:pt x="20084" y="21090"/>
                      <a:pt x="20084" y="21074"/>
                    </a:cubicBezTo>
                    <a:cubicBezTo>
                      <a:pt x="20084" y="21057"/>
                      <a:pt x="20072" y="21028"/>
                      <a:pt x="20077" y="21028"/>
                    </a:cubicBezTo>
                    <a:cubicBezTo>
                      <a:pt x="20080" y="21028"/>
                      <a:pt x="20085" y="21034"/>
                      <a:pt x="20097" y="21049"/>
                    </a:cubicBezTo>
                    <a:cubicBezTo>
                      <a:pt x="20106" y="21062"/>
                      <a:pt x="20110" y="21066"/>
                      <a:pt x="20111" y="21066"/>
                    </a:cubicBezTo>
                    <a:cubicBezTo>
                      <a:pt x="20113" y="21066"/>
                      <a:pt x="20111" y="21058"/>
                      <a:pt x="20113" y="21058"/>
                    </a:cubicBezTo>
                    <a:lnTo>
                      <a:pt x="20113" y="21058"/>
                    </a:lnTo>
                    <a:cubicBezTo>
                      <a:pt x="20115" y="21058"/>
                      <a:pt x="20123" y="21066"/>
                      <a:pt x="20146" y="21099"/>
                    </a:cubicBezTo>
                    <a:cubicBezTo>
                      <a:pt x="20158" y="21111"/>
                      <a:pt x="20170" y="21123"/>
                      <a:pt x="20170" y="21136"/>
                    </a:cubicBezTo>
                    <a:cubicBezTo>
                      <a:pt x="20220" y="21210"/>
                      <a:pt x="20244" y="21296"/>
                      <a:pt x="20294" y="21308"/>
                    </a:cubicBezTo>
                    <a:cubicBezTo>
                      <a:pt x="20352" y="21320"/>
                      <a:pt x="20377" y="21408"/>
                      <a:pt x="20441" y="21408"/>
                    </a:cubicBezTo>
                    <a:cubicBezTo>
                      <a:pt x="20445" y="21408"/>
                      <a:pt x="20449" y="21408"/>
                      <a:pt x="20454" y="21407"/>
                    </a:cubicBezTo>
                    <a:cubicBezTo>
                      <a:pt x="20528" y="21407"/>
                      <a:pt x="20552" y="21370"/>
                      <a:pt x="20626" y="21370"/>
                    </a:cubicBezTo>
                    <a:cubicBezTo>
                      <a:pt x="20700" y="21370"/>
                      <a:pt x="20700" y="21382"/>
                      <a:pt x="20663" y="21407"/>
                    </a:cubicBezTo>
                    <a:cubicBezTo>
                      <a:pt x="20626" y="21431"/>
                      <a:pt x="20565" y="21530"/>
                      <a:pt x="20515" y="21542"/>
                    </a:cubicBezTo>
                    <a:cubicBezTo>
                      <a:pt x="20466" y="21542"/>
                      <a:pt x="20429" y="21530"/>
                      <a:pt x="20392" y="21505"/>
                    </a:cubicBezTo>
                    <a:cubicBezTo>
                      <a:pt x="20390" y="21504"/>
                      <a:pt x="20389" y="21504"/>
                      <a:pt x="20387" y="21504"/>
                    </a:cubicBezTo>
                    <a:cubicBezTo>
                      <a:pt x="20368" y="21504"/>
                      <a:pt x="20369" y="21570"/>
                      <a:pt x="20380" y="21604"/>
                    </a:cubicBezTo>
                    <a:cubicBezTo>
                      <a:pt x="20454" y="21715"/>
                      <a:pt x="20540" y="21813"/>
                      <a:pt x="20626" y="21912"/>
                    </a:cubicBezTo>
                    <a:cubicBezTo>
                      <a:pt x="20687" y="21973"/>
                      <a:pt x="20731" y="22017"/>
                      <a:pt x="20793" y="22017"/>
                    </a:cubicBezTo>
                    <a:cubicBezTo>
                      <a:pt x="20806" y="22017"/>
                      <a:pt x="20821" y="22015"/>
                      <a:pt x="20836" y="22011"/>
                    </a:cubicBezTo>
                    <a:cubicBezTo>
                      <a:pt x="20922" y="21998"/>
                      <a:pt x="20984" y="21961"/>
                      <a:pt x="21045" y="21912"/>
                    </a:cubicBezTo>
                    <a:cubicBezTo>
                      <a:pt x="21107" y="21850"/>
                      <a:pt x="21181" y="21826"/>
                      <a:pt x="21144" y="21776"/>
                    </a:cubicBezTo>
                    <a:cubicBezTo>
                      <a:pt x="21119" y="21727"/>
                      <a:pt x="21082" y="21727"/>
                      <a:pt x="21107" y="21690"/>
                    </a:cubicBezTo>
                    <a:cubicBezTo>
                      <a:pt x="21119" y="21653"/>
                      <a:pt x="21144" y="21666"/>
                      <a:pt x="21144" y="21616"/>
                    </a:cubicBezTo>
                    <a:cubicBezTo>
                      <a:pt x="21144" y="21579"/>
                      <a:pt x="21156" y="21567"/>
                      <a:pt x="21205" y="21567"/>
                    </a:cubicBezTo>
                    <a:cubicBezTo>
                      <a:pt x="21242" y="21567"/>
                      <a:pt x="21267" y="21567"/>
                      <a:pt x="21230" y="21592"/>
                    </a:cubicBezTo>
                    <a:cubicBezTo>
                      <a:pt x="21193" y="21629"/>
                      <a:pt x="21218" y="21666"/>
                      <a:pt x="21230" y="21666"/>
                    </a:cubicBezTo>
                    <a:cubicBezTo>
                      <a:pt x="21237" y="21662"/>
                      <a:pt x="21242" y="21661"/>
                      <a:pt x="21247" y="21661"/>
                    </a:cubicBezTo>
                    <a:cubicBezTo>
                      <a:pt x="21259" y="21661"/>
                      <a:pt x="21260" y="21672"/>
                      <a:pt x="21242" y="21690"/>
                    </a:cubicBezTo>
                    <a:cubicBezTo>
                      <a:pt x="21205" y="21727"/>
                      <a:pt x="21156" y="21752"/>
                      <a:pt x="21205" y="21752"/>
                    </a:cubicBezTo>
                    <a:cubicBezTo>
                      <a:pt x="21230" y="21752"/>
                      <a:pt x="21245" y="21746"/>
                      <a:pt x="21252" y="21746"/>
                    </a:cubicBezTo>
                    <a:cubicBezTo>
                      <a:pt x="21258" y="21746"/>
                      <a:pt x="21255" y="21752"/>
                      <a:pt x="21242" y="21776"/>
                    </a:cubicBezTo>
                    <a:cubicBezTo>
                      <a:pt x="21205" y="21813"/>
                      <a:pt x="21156" y="21826"/>
                      <a:pt x="21218" y="21875"/>
                    </a:cubicBezTo>
                    <a:cubicBezTo>
                      <a:pt x="21267" y="21887"/>
                      <a:pt x="21304" y="21949"/>
                      <a:pt x="21292" y="21998"/>
                    </a:cubicBezTo>
                    <a:cubicBezTo>
                      <a:pt x="21292" y="22048"/>
                      <a:pt x="21279" y="22097"/>
                      <a:pt x="21255" y="22146"/>
                    </a:cubicBezTo>
                    <a:cubicBezTo>
                      <a:pt x="21255" y="22195"/>
                      <a:pt x="21181" y="22183"/>
                      <a:pt x="21255" y="22294"/>
                    </a:cubicBezTo>
                    <a:cubicBezTo>
                      <a:pt x="21292" y="22417"/>
                      <a:pt x="21304" y="22540"/>
                      <a:pt x="21292" y="22664"/>
                    </a:cubicBezTo>
                    <a:cubicBezTo>
                      <a:pt x="21292" y="22738"/>
                      <a:pt x="21292" y="22799"/>
                      <a:pt x="21279" y="22873"/>
                    </a:cubicBezTo>
                    <a:cubicBezTo>
                      <a:pt x="21279" y="22948"/>
                      <a:pt x="21261" y="23041"/>
                      <a:pt x="21272" y="23041"/>
                    </a:cubicBezTo>
                    <a:cubicBezTo>
                      <a:pt x="21274" y="23041"/>
                      <a:pt x="21276" y="23038"/>
                      <a:pt x="21279" y="23033"/>
                    </a:cubicBezTo>
                    <a:cubicBezTo>
                      <a:pt x="21299" y="22995"/>
                      <a:pt x="21303" y="22912"/>
                      <a:pt x="21315" y="22912"/>
                    </a:cubicBezTo>
                    <a:cubicBezTo>
                      <a:pt x="21319" y="22912"/>
                      <a:pt x="21323" y="22918"/>
                      <a:pt x="21329" y="22935"/>
                    </a:cubicBezTo>
                    <a:cubicBezTo>
                      <a:pt x="21366" y="23095"/>
                      <a:pt x="21403" y="23243"/>
                      <a:pt x="21452" y="23403"/>
                    </a:cubicBezTo>
                    <a:cubicBezTo>
                      <a:pt x="21563" y="23600"/>
                      <a:pt x="21637" y="23822"/>
                      <a:pt x="21686" y="24056"/>
                    </a:cubicBezTo>
                    <a:cubicBezTo>
                      <a:pt x="21711" y="24278"/>
                      <a:pt x="21698" y="24302"/>
                      <a:pt x="21809" y="24450"/>
                    </a:cubicBezTo>
                    <a:cubicBezTo>
                      <a:pt x="21908" y="24598"/>
                      <a:pt x="21982" y="24771"/>
                      <a:pt x="22031" y="24943"/>
                    </a:cubicBezTo>
                    <a:cubicBezTo>
                      <a:pt x="22105" y="25128"/>
                      <a:pt x="22031" y="25189"/>
                      <a:pt x="22093" y="25300"/>
                    </a:cubicBezTo>
                    <a:cubicBezTo>
                      <a:pt x="22142" y="25399"/>
                      <a:pt x="22191" y="25498"/>
                      <a:pt x="22265" y="25584"/>
                    </a:cubicBezTo>
                    <a:cubicBezTo>
                      <a:pt x="22281" y="25600"/>
                      <a:pt x="22302" y="25606"/>
                      <a:pt x="22325" y="25606"/>
                    </a:cubicBezTo>
                    <a:cubicBezTo>
                      <a:pt x="22410" y="25606"/>
                      <a:pt x="22526" y="25516"/>
                      <a:pt x="22536" y="25448"/>
                    </a:cubicBezTo>
                    <a:cubicBezTo>
                      <a:pt x="22561" y="25362"/>
                      <a:pt x="22548" y="25337"/>
                      <a:pt x="22598" y="25263"/>
                    </a:cubicBezTo>
                    <a:cubicBezTo>
                      <a:pt x="22635" y="25202"/>
                      <a:pt x="22684" y="25140"/>
                      <a:pt x="22746" y="25103"/>
                    </a:cubicBezTo>
                    <a:cubicBezTo>
                      <a:pt x="22820" y="25054"/>
                      <a:pt x="22918" y="25054"/>
                      <a:pt x="22918" y="24968"/>
                    </a:cubicBezTo>
                    <a:cubicBezTo>
                      <a:pt x="22893" y="24869"/>
                      <a:pt x="22881" y="24758"/>
                      <a:pt x="22869" y="24647"/>
                    </a:cubicBezTo>
                    <a:cubicBezTo>
                      <a:pt x="22881" y="24536"/>
                      <a:pt x="22918" y="24438"/>
                      <a:pt x="22992" y="24352"/>
                    </a:cubicBezTo>
                    <a:cubicBezTo>
                      <a:pt x="23041" y="24278"/>
                      <a:pt x="23041" y="24179"/>
                      <a:pt x="23017" y="24105"/>
                    </a:cubicBezTo>
                    <a:cubicBezTo>
                      <a:pt x="22967" y="23945"/>
                      <a:pt x="22943" y="23785"/>
                      <a:pt x="22943" y="23625"/>
                    </a:cubicBezTo>
                    <a:cubicBezTo>
                      <a:pt x="22967" y="23551"/>
                      <a:pt x="23017" y="23452"/>
                      <a:pt x="23078" y="23428"/>
                    </a:cubicBezTo>
                    <a:cubicBezTo>
                      <a:pt x="23128" y="23415"/>
                      <a:pt x="23189" y="23366"/>
                      <a:pt x="23263" y="23329"/>
                    </a:cubicBezTo>
                    <a:cubicBezTo>
                      <a:pt x="23337" y="23292"/>
                      <a:pt x="23411" y="23292"/>
                      <a:pt x="23448" y="23255"/>
                    </a:cubicBezTo>
                    <a:cubicBezTo>
                      <a:pt x="23485" y="23206"/>
                      <a:pt x="23448" y="23144"/>
                      <a:pt x="23534" y="23095"/>
                    </a:cubicBezTo>
                    <a:cubicBezTo>
                      <a:pt x="23620" y="23046"/>
                      <a:pt x="23670" y="22910"/>
                      <a:pt x="23768" y="22824"/>
                    </a:cubicBezTo>
                    <a:cubicBezTo>
                      <a:pt x="23879" y="22713"/>
                      <a:pt x="23990" y="22590"/>
                      <a:pt x="24076" y="22466"/>
                    </a:cubicBezTo>
                    <a:cubicBezTo>
                      <a:pt x="24150" y="22380"/>
                      <a:pt x="24150" y="22356"/>
                      <a:pt x="24249" y="22306"/>
                    </a:cubicBezTo>
                    <a:cubicBezTo>
                      <a:pt x="24347" y="22269"/>
                      <a:pt x="24508" y="22109"/>
                      <a:pt x="24520" y="22035"/>
                    </a:cubicBezTo>
                    <a:cubicBezTo>
                      <a:pt x="24532" y="21949"/>
                      <a:pt x="24446" y="21875"/>
                      <a:pt x="24520" y="21838"/>
                    </a:cubicBezTo>
                    <a:cubicBezTo>
                      <a:pt x="24606" y="21813"/>
                      <a:pt x="24680" y="21752"/>
                      <a:pt x="24742" y="21690"/>
                    </a:cubicBezTo>
                    <a:cubicBezTo>
                      <a:pt x="24780" y="21613"/>
                      <a:pt x="24842" y="21520"/>
                      <a:pt x="24849" y="21520"/>
                    </a:cubicBezTo>
                    <a:lnTo>
                      <a:pt x="24849" y="21520"/>
                    </a:lnTo>
                    <a:cubicBezTo>
                      <a:pt x="24850" y="21520"/>
                      <a:pt x="24848" y="21527"/>
                      <a:pt x="24840" y="21542"/>
                    </a:cubicBezTo>
                    <a:cubicBezTo>
                      <a:pt x="24791" y="21616"/>
                      <a:pt x="24754" y="21690"/>
                      <a:pt x="24791" y="21690"/>
                    </a:cubicBezTo>
                    <a:cubicBezTo>
                      <a:pt x="24825" y="21690"/>
                      <a:pt x="24824" y="21749"/>
                      <a:pt x="24844" y="21749"/>
                    </a:cubicBezTo>
                    <a:cubicBezTo>
                      <a:pt x="24853" y="21749"/>
                      <a:pt x="24867" y="21737"/>
                      <a:pt x="24890" y="21703"/>
                    </a:cubicBezTo>
                    <a:cubicBezTo>
                      <a:pt x="24928" y="21645"/>
                      <a:pt x="24946" y="21624"/>
                      <a:pt x="24955" y="21624"/>
                    </a:cubicBezTo>
                    <a:cubicBezTo>
                      <a:pt x="24963" y="21624"/>
                      <a:pt x="24963" y="21642"/>
                      <a:pt x="24963" y="21666"/>
                    </a:cubicBezTo>
                    <a:cubicBezTo>
                      <a:pt x="24963" y="21690"/>
                      <a:pt x="24976" y="21715"/>
                      <a:pt x="25000" y="21739"/>
                    </a:cubicBezTo>
                    <a:cubicBezTo>
                      <a:pt x="25000" y="21739"/>
                      <a:pt x="25013" y="21739"/>
                      <a:pt x="25013" y="21727"/>
                    </a:cubicBezTo>
                    <a:cubicBezTo>
                      <a:pt x="25033" y="21687"/>
                      <a:pt x="25028" y="21584"/>
                      <a:pt x="25033" y="21584"/>
                    </a:cubicBezTo>
                    <a:lnTo>
                      <a:pt x="25033" y="21584"/>
                    </a:lnTo>
                    <a:cubicBezTo>
                      <a:pt x="25034" y="21584"/>
                      <a:pt x="25035" y="21590"/>
                      <a:pt x="25037" y="21604"/>
                    </a:cubicBezTo>
                    <a:cubicBezTo>
                      <a:pt x="25051" y="21652"/>
                      <a:pt x="25065" y="21669"/>
                      <a:pt x="25074" y="21669"/>
                    </a:cubicBezTo>
                    <a:cubicBezTo>
                      <a:pt x="25082" y="21669"/>
                      <a:pt x="25087" y="21658"/>
                      <a:pt x="25087" y="21641"/>
                    </a:cubicBezTo>
                    <a:cubicBezTo>
                      <a:pt x="25087" y="21625"/>
                      <a:pt x="25082" y="21607"/>
                      <a:pt x="25079" y="21596"/>
                    </a:cubicBezTo>
                    <a:lnTo>
                      <a:pt x="25079" y="21596"/>
                    </a:lnTo>
                    <a:cubicBezTo>
                      <a:pt x="25081" y="21601"/>
                      <a:pt x="25083" y="21607"/>
                      <a:pt x="25087" y="21616"/>
                    </a:cubicBezTo>
                    <a:cubicBezTo>
                      <a:pt x="25101" y="21659"/>
                      <a:pt x="25115" y="21686"/>
                      <a:pt x="25127" y="21686"/>
                    </a:cubicBezTo>
                    <a:cubicBezTo>
                      <a:pt x="25136" y="21686"/>
                      <a:pt x="25143" y="21672"/>
                      <a:pt x="25148" y="21641"/>
                    </a:cubicBezTo>
                    <a:cubicBezTo>
                      <a:pt x="25167" y="21594"/>
                      <a:pt x="25143" y="21497"/>
                      <a:pt x="25152" y="21497"/>
                    </a:cubicBezTo>
                    <a:cubicBezTo>
                      <a:pt x="25155" y="21497"/>
                      <a:pt x="25161" y="21507"/>
                      <a:pt x="25173" y="21530"/>
                    </a:cubicBezTo>
                    <a:cubicBezTo>
                      <a:pt x="25215" y="21605"/>
                      <a:pt x="25251" y="21640"/>
                      <a:pt x="25285" y="21640"/>
                    </a:cubicBezTo>
                    <a:cubicBezTo>
                      <a:pt x="25301" y="21640"/>
                      <a:pt x="25317" y="21632"/>
                      <a:pt x="25333" y="21616"/>
                    </a:cubicBezTo>
                    <a:cubicBezTo>
                      <a:pt x="25370" y="21555"/>
                      <a:pt x="25296" y="21407"/>
                      <a:pt x="25296" y="21333"/>
                    </a:cubicBezTo>
                    <a:cubicBezTo>
                      <a:pt x="25296" y="21271"/>
                      <a:pt x="25296" y="21271"/>
                      <a:pt x="25259" y="21222"/>
                    </a:cubicBezTo>
                    <a:cubicBezTo>
                      <a:pt x="25251" y="21214"/>
                      <a:pt x="25248" y="21211"/>
                      <a:pt x="25249" y="21211"/>
                    </a:cubicBezTo>
                    <a:lnTo>
                      <a:pt x="25249" y="21211"/>
                    </a:lnTo>
                    <a:cubicBezTo>
                      <a:pt x="25252" y="21211"/>
                      <a:pt x="25304" y="21257"/>
                      <a:pt x="25333" y="21296"/>
                    </a:cubicBezTo>
                    <a:cubicBezTo>
                      <a:pt x="25358" y="21333"/>
                      <a:pt x="25358" y="21407"/>
                      <a:pt x="25407" y="21407"/>
                    </a:cubicBezTo>
                    <a:cubicBezTo>
                      <a:pt x="25417" y="21409"/>
                      <a:pt x="25426" y="21410"/>
                      <a:pt x="25434" y="21410"/>
                    </a:cubicBezTo>
                    <a:cubicBezTo>
                      <a:pt x="25466" y="21410"/>
                      <a:pt x="25486" y="21394"/>
                      <a:pt x="25506" y="21394"/>
                    </a:cubicBezTo>
                    <a:cubicBezTo>
                      <a:pt x="25530" y="21394"/>
                      <a:pt x="25543" y="21394"/>
                      <a:pt x="25543" y="21431"/>
                    </a:cubicBezTo>
                    <a:cubicBezTo>
                      <a:pt x="25543" y="21468"/>
                      <a:pt x="25616" y="21444"/>
                      <a:pt x="25616" y="21542"/>
                    </a:cubicBezTo>
                    <a:cubicBezTo>
                      <a:pt x="25604" y="21616"/>
                      <a:pt x="25604" y="21703"/>
                      <a:pt x="25616" y="21776"/>
                    </a:cubicBezTo>
                    <a:cubicBezTo>
                      <a:pt x="25629" y="21813"/>
                      <a:pt x="25641" y="21850"/>
                      <a:pt x="25653" y="21887"/>
                    </a:cubicBezTo>
                    <a:cubicBezTo>
                      <a:pt x="25666" y="21937"/>
                      <a:pt x="25690" y="21986"/>
                      <a:pt x="25715" y="22023"/>
                    </a:cubicBezTo>
                    <a:cubicBezTo>
                      <a:pt x="25778" y="22118"/>
                      <a:pt x="25851" y="22258"/>
                      <a:pt x="25870" y="22258"/>
                    </a:cubicBezTo>
                    <a:cubicBezTo>
                      <a:pt x="25873" y="22258"/>
                      <a:pt x="25875" y="22254"/>
                      <a:pt x="25875" y="22245"/>
                    </a:cubicBezTo>
                    <a:cubicBezTo>
                      <a:pt x="25875" y="22195"/>
                      <a:pt x="25826" y="22136"/>
                      <a:pt x="25835" y="22136"/>
                    </a:cubicBezTo>
                    <a:cubicBezTo>
                      <a:pt x="25837" y="22136"/>
                      <a:pt x="25841" y="22139"/>
                      <a:pt x="25851" y="22146"/>
                    </a:cubicBezTo>
                    <a:cubicBezTo>
                      <a:pt x="25900" y="22195"/>
                      <a:pt x="26048" y="22405"/>
                      <a:pt x="25998" y="22454"/>
                    </a:cubicBezTo>
                    <a:cubicBezTo>
                      <a:pt x="25967" y="22497"/>
                      <a:pt x="25953" y="22585"/>
                      <a:pt x="25966" y="22585"/>
                    </a:cubicBezTo>
                    <a:cubicBezTo>
                      <a:pt x="25968" y="22585"/>
                      <a:pt x="25970" y="22582"/>
                      <a:pt x="25974" y="22577"/>
                    </a:cubicBezTo>
                    <a:cubicBezTo>
                      <a:pt x="25982" y="22552"/>
                      <a:pt x="26003" y="22509"/>
                      <a:pt x="26026" y="22509"/>
                    </a:cubicBezTo>
                    <a:cubicBezTo>
                      <a:pt x="26037" y="22509"/>
                      <a:pt x="26049" y="22517"/>
                      <a:pt x="26060" y="22540"/>
                    </a:cubicBezTo>
                    <a:cubicBezTo>
                      <a:pt x="26122" y="22664"/>
                      <a:pt x="26159" y="22811"/>
                      <a:pt x="26146" y="22947"/>
                    </a:cubicBezTo>
                    <a:cubicBezTo>
                      <a:pt x="26134" y="23070"/>
                      <a:pt x="26122" y="23206"/>
                      <a:pt x="26122" y="23329"/>
                    </a:cubicBezTo>
                    <a:cubicBezTo>
                      <a:pt x="26114" y="23366"/>
                      <a:pt x="26116" y="23395"/>
                      <a:pt x="26124" y="23395"/>
                    </a:cubicBezTo>
                    <a:cubicBezTo>
                      <a:pt x="26129" y="23395"/>
                      <a:pt x="26137" y="23383"/>
                      <a:pt x="26146" y="23354"/>
                    </a:cubicBezTo>
                    <a:cubicBezTo>
                      <a:pt x="26165" y="23297"/>
                      <a:pt x="26184" y="23234"/>
                      <a:pt x="26186" y="23234"/>
                    </a:cubicBezTo>
                    <a:lnTo>
                      <a:pt x="26186" y="23234"/>
                    </a:lnTo>
                    <a:cubicBezTo>
                      <a:pt x="26187" y="23234"/>
                      <a:pt x="26186" y="23240"/>
                      <a:pt x="26183" y="23255"/>
                    </a:cubicBezTo>
                    <a:cubicBezTo>
                      <a:pt x="26172" y="23310"/>
                      <a:pt x="26171" y="23394"/>
                      <a:pt x="26180" y="23394"/>
                    </a:cubicBezTo>
                    <a:cubicBezTo>
                      <a:pt x="26181" y="23394"/>
                      <a:pt x="26182" y="23393"/>
                      <a:pt x="26183" y="23391"/>
                    </a:cubicBezTo>
                    <a:cubicBezTo>
                      <a:pt x="26192" y="23373"/>
                      <a:pt x="26208" y="23335"/>
                      <a:pt x="26220" y="23335"/>
                    </a:cubicBezTo>
                    <a:cubicBezTo>
                      <a:pt x="26225" y="23335"/>
                      <a:pt x="26229" y="23340"/>
                      <a:pt x="26233" y="23354"/>
                    </a:cubicBezTo>
                    <a:cubicBezTo>
                      <a:pt x="26242" y="23393"/>
                      <a:pt x="26237" y="23455"/>
                      <a:pt x="26246" y="23455"/>
                    </a:cubicBezTo>
                    <a:cubicBezTo>
                      <a:pt x="26248" y="23455"/>
                      <a:pt x="26252" y="23450"/>
                      <a:pt x="26257" y="23440"/>
                    </a:cubicBezTo>
                    <a:cubicBezTo>
                      <a:pt x="26277" y="23401"/>
                      <a:pt x="26304" y="23339"/>
                      <a:pt x="26314" y="23339"/>
                    </a:cubicBezTo>
                    <a:cubicBezTo>
                      <a:pt x="26317" y="23339"/>
                      <a:pt x="26319" y="23343"/>
                      <a:pt x="26319" y="23354"/>
                    </a:cubicBezTo>
                    <a:cubicBezTo>
                      <a:pt x="26319" y="23386"/>
                      <a:pt x="26297" y="23414"/>
                      <a:pt x="26304" y="23414"/>
                    </a:cubicBezTo>
                    <a:cubicBezTo>
                      <a:pt x="26308" y="23414"/>
                      <a:pt x="26319" y="23407"/>
                      <a:pt x="26343" y="23391"/>
                    </a:cubicBezTo>
                    <a:cubicBezTo>
                      <a:pt x="26417" y="23354"/>
                      <a:pt x="26331" y="23366"/>
                      <a:pt x="26417" y="23329"/>
                    </a:cubicBezTo>
                    <a:cubicBezTo>
                      <a:pt x="26479" y="23317"/>
                      <a:pt x="26541" y="23267"/>
                      <a:pt x="26590" y="23218"/>
                    </a:cubicBezTo>
                    <a:cubicBezTo>
                      <a:pt x="26627" y="23181"/>
                      <a:pt x="26651" y="23132"/>
                      <a:pt x="26664" y="23095"/>
                    </a:cubicBezTo>
                    <a:cubicBezTo>
                      <a:pt x="26672" y="23071"/>
                      <a:pt x="26669" y="23046"/>
                      <a:pt x="26674" y="23046"/>
                    </a:cubicBezTo>
                    <a:cubicBezTo>
                      <a:pt x="26676" y="23046"/>
                      <a:pt x="26680" y="23053"/>
                      <a:pt x="26688" y="23070"/>
                    </a:cubicBezTo>
                    <a:cubicBezTo>
                      <a:pt x="26701" y="23132"/>
                      <a:pt x="26676" y="23193"/>
                      <a:pt x="26713" y="23206"/>
                    </a:cubicBezTo>
                    <a:cubicBezTo>
                      <a:pt x="26727" y="23206"/>
                      <a:pt x="26742" y="23202"/>
                      <a:pt x="26756" y="23202"/>
                    </a:cubicBezTo>
                    <a:cubicBezTo>
                      <a:pt x="26781" y="23202"/>
                      <a:pt x="26804" y="23212"/>
                      <a:pt x="26812" y="23267"/>
                    </a:cubicBezTo>
                    <a:cubicBezTo>
                      <a:pt x="26812" y="23354"/>
                      <a:pt x="26861" y="23883"/>
                      <a:pt x="26935" y="23994"/>
                    </a:cubicBezTo>
                    <a:cubicBezTo>
                      <a:pt x="27021" y="24118"/>
                      <a:pt x="27033" y="24093"/>
                      <a:pt x="27033" y="24154"/>
                    </a:cubicBezTo>
                    <a:cubicBezTo>
                      <a:pt x="27033" y="24203"/>
                      <a:pt x="27072" y="24252"/>
                      <a:pt x="27088" y="24252"/>
                    </a:cubicBezTo>
                    <a:cubicBezTo>
                      <a:pt x="27092" y="24252"/>
                      <a:pt x="27095" y="24248"/>
                      <a:pt x="27095" y="24241"/>
                    </a:cubicBezTo>
                    <a:cubicBezTo>
                      <a:pt x="27095" y="24249"/>
                      <a:pt x="27095" y="24262"/>
                      <a:pt x="27095" y="24278"/>
                    </a:cubicBezTo>
                    <a:cubicBezTo>
                      <a:pt x="27083" y="24315"/>
                      <a:pt x="27083" y="24352"/>
                      <a:pt x="27083" y="24401"/>
                    </a:cubicBezTo>
                    <a:cubicBezTo>
                      <a:pt x="27083" y="24424"/>
                      <a:pt x="27088" y="24433"/>
                      <a:pt x="27094" y="24433"/>
                    </a:cubicBezTo>
                    <a:cubicBezTo>
                      <a:pt x="27098" y="24433"/>
                      <a:pt x="27103" y="24430"/>
                      <a:pt x="27107" y="24426"/>
                    </a:cubicBezTo>
                    <a:cubicBezTo>
                      <a:pt x="27112" y="24421"/>
                      <a:pt x="27116" y="24419"/>
                      <a:pt x="27118" y="24419"/>
                    </a:cubicBezTo>
                    <a:cubicBezTo>
                      <a:pt x="27127" y="24419"/>
                      <a:pt x="27115" y="24453"/>
                      <a:pt x="27095" y="24463"/>
                    </a:cubicBezTo>
                    <a:cubicBezTo>
                      <a:pt x="27058" y="24499"/>
                      <a:pt x="27033" y="24549"/>
                      <a:pt x="27033" y="24598"/>
                    </a:cubicBezTo>
                    <a:cubicBezTo>
                      <a:pt x="27033" y="24627"/>
                      <a:pt x="27048" y="24655"/>
                      <a:pt x="27055" y="24655"/>
                    </a:cubicBezTo>
                    <a:cubicBezTo>
                      <a:pt x="27057" y="24655"/>
                      <a:pt x="27058" y="24653"/>
                      <a:pt x="27058" y="24647"/>
                    </a:cubicBezTo>
                    <a:cubicBezTo>
                      <a:pt x="27058" y="24632"/>
                      <a:pt x="27093" y="24611"/>
                      <a:pt x="27116" y="24611"/>
                    </a:cubicBezTo>
                    <a:cubicBezTo>
                      <a:pt x="27128" y="24611"/>
                      <a:pt x="27136" y="24617"/>
                      <a:pt x="27132" y="24635"/>
                    </a:cubicBezTo>
                    <a:cubicBezTo>
                      <a:pt x="27120" y="24672"/>
                      <a:pt x="27095" y="24758"/>
                      <a:pt x="27083" y="24808"/>
                    </a:cubicBezTo>
                    <a:cubicBezTo>
                      <a:pt x="27070" y="24857"/>
                      <a:pt x="27046" y="24857"/>
                      <a:pt x="27033" y="24906"/>
                    </a:cubicBezTo>
                    <a:cubicBezTo>
                      <a:pt x="27021" y="24980"/>
                      <a:pt x="27021" y="25042"/>
                      <a:pt x="27021" y="25116"/>
                    </a:cubicBezTo>
                    <a:cubicBezTo>
                      <a:pt x="27021" y="25202"/>
                      <a:pt x="27021" y="25288"/>
                      <a:pt x="27009" y="25374"/>
                    </a:cubicBezTo>
                    <a:cubicBezTo>
                      <a:pt x="27009" y="25448"/>
                      <a:pt x="26984" y="25473"/>
                      <a:pt x="27009" y="25522"/>
                    </a:cubicBezTo>
                    <a:cubicBezTo>
                      <a:pt x="27021" y="25559"/>
                      <a:pt x="27058" y="25534"/>
                      <a:pt x="27107" y="25571"/>
                    </a:cubicBezTo>
                    <a:cubicBezTo>
                      <a:pt x="27144" y="25608"/>
                      <a:pt x="27243" y="25830"/>
                      <a:pt x="27305" y="25879"/>
                    </a:cubicBezTo>
                    <a:cubicBezTo>
                      <a:pt x="27354" y="25941"/>
                      <a:pt x="27391" y="26003"/>
                      <a:pt x="27428" y="26064"/>
                    </a:cubicBezTo>
                    <a:cubicBezTo>
                      <a:pt x="27440" y="26077"/>
                      <a:pt x="27440" y="26077"/>
                      <a:pt x="27452" y="26089"/>
                    </a:cubicBezTo>
                    <a:cubicBezTo>
                      <a:pt x="27502" y="26163"/>
                      <a:pt x="27489" y="26434"/>
                      <a:pt x="27514" y="26533"/>
                    </a:cubicBezTo>
                    <a:cubicBezTo>
                      <a:pt x="27539" y="26643"/>
                      <a:pt x="27576" y="26742"/>
                      <a:pt x="27625" y="26841"/>
                    </a:cubicBezTo>
                    <a:cubicBezTo>
                      <a:pt x="27650" y="26902"/>
                      <a:pt x="27699" y="26976"/>
                      <a:pt x="27736" y="27075"/>
                    </a:cubicBezTo>
                    <a:cubicBezTo>
                      <a:pt x="27773" y="27173"/>
                      <a:pt x="27859" y="27235"/>
                      <a:pt x="27970" y="27321"/>
                    </a:cubicBezTo>
                    <a:cubicBezTo>
                      <a:pt x="28068" y="27407"/>
                      <a:pt x="28167" y="27481"/>
                      <a:pt x="28278" y="27555"/>
                    </a:cubicBezTo>
                    <a:cubicBezTo>
                      <a:pt x="28294" y="27558"/>
                      <a:pt x="28310" y="27560"/>
                      <a:pt x="28325" y="27560"/>
                    </a:cubicBezTo>
                    <a:cubicBezTo>
                      <a:pt x="28366" y="27560"/>
                      <a:pt x="28402" y="27549"/>
                      <a:pt x="28438" y="27531"/>
                    </a:cubicBezTo>
                    <a:cubicBezTo>
                      <a:pt x="28450" y="27518"/>
                      <a:pt x="28450" y="27518"/>
                      <a:pt x="28413" y="27420"/>
                    </a:cubicBezTo>
                    <a:cubicBezTo>
                      <a:pt x="28376" y="27333"/>
                      <a:pt x="28290" y="27235"/>
                      <a:pt x="28266" y="27149"/>
                    </a:cubicBezTo>
                    <a:cubicBezTo>
                      <a:pt x="28216" y="27038"/>
                      <a:pt x="28204" y="26914"/>
                      <a:pt x="28204" y="26779"/>
                    </a:cubicBezTo>
                    <a:cubicBezTo>
                      <a:pt x="28216" y="26693"/>
                      <a:pt x="28266" y="26557"/>
                      <a:pt x="28204" y="26471"/>
                    </a:cubicBezTo>
                    <a:cubicBezTo>
                      <a:pt x="28118" y="26360"/>
                      <a:pt x="28031" y="26261"/>
                      <a:pt x="27933" y="26175"/>
                    </a:cubicBezTo>
                    <a:cubicBezTo>
                      <a:pt x="27921" y="26163"/>
                      <a:pt x="27908" y="26163"/>
                      <a:pt x="27896" y="26151"/>
                    </a:cubicBezTo>
                    <a:cubicBezTo>
                      <a:pt x="27834" y="26089"/>
                      <a:pt x="27797" y="25990"/>
                      <a:pt x="27711" y="25953"/>
                    </a:cubicBezTo>
                    <a:cubicBezTo>
                      <a:pt x="27625" y="25916"/>
                      <a:pt x="27514" y="25929"/>
                      <a:pt x="27465" y="25843"/>
                    </a:cubicBezTo>
                    <a:cubicBezTo>
                      <a:pt x="27440" y="25786"/>
                      <a:pt x="27443" y="25756"/>
                      <a:pt x="27458" y="25756"/>
                    </a:cubicBezTo>
                    <a:cubicBezTo>
                      <a:pt x="27465" y="25756"/>
                      <a:pt x="27477" y="25764"/>
                      <a:pt x="27489" y="25781"/>
                    </a:cubicBezTo>
                    <a:cubicBezTo>
                      <a:pt x="27500" y="25797"/>
                      <a:pt x="27509" y="25811"/>
                      <a:pt x="27512" y="25811"/>
                    </a:cubicBezTo>
                    <a:cubicBezTo>
                      <a:pt x="27515" y="25811"/>
                      <a:pt x="27510" y="25788"/>
                      <a:pt x="27489" y="25719"/>
                    </a:cubicBezTo>
                    <a:cubicBezTo>
                      <a:pt x="27452" y="25608"/>
                      <a:pt x="27403" y="25473"/>
                      <a:pt x="27378" y="25399"/>
                    </a:cubicBezTo>
                    <a:cubicBezTo>
                      <a:pt x="27366" y="25337"/>
                      <a:pt x="27415" y="25350"/>
                      <a:pt x="27341" y="25313"/>
                    </a:cubicBezTo>
                    <a:cubicBezTo>
                      <a:pt x="27280" y="25288"/>
                      <a:pt x="27231" y="25263"/>
                      <a:pt x="27218" y="25202"/>
                    </a:cubicBezTo>
                    <a:cubicBezTo>
                      <a:pt x="27218" y="25091"/>
                      <a:pt x="27231" y="24992"/>
                      <a:pt x="27268" y="24894"/>
                    </a:cubicBezTo>
                    <a:cubicBezTo>
                      <a:pt x="27305" y="24783"/>
                      <a:pt x="27329" y="24734"/>
                      <a:pt x="27341" y="24647"/>
                    </a:cubicBezTo>
                    <a:cubicBezTo>
                      <a:pt x="27366" y="24561"/>
                      <a:pt x="27415" y="24598"/>
                      <a:pt x="27415" y="24450"/>
                    </a:cubicBezTo>
                    <a:cubicBezTo>
                      <a:pt x="27403" y="24327"/>
                      <a:pt x="27415" y="24216"/>
                      <a:pt x="27428" y="24105"/>
                    </a:cubicBezTo>
                    <a:cubicBezTo>
                      <a:pt x="27436" y="24097"/>
                      <a:pt x="27464" y="24091"/>
                      <a:pt x="27497" y="24091"/>
                    </a:cubicBezTo>
                    <a:cubicBezTo>
                      <a:pt x="27557" y="24091"/>
                      <a:pt x="27633" y="24111"/>
                      <a:pt x="27625" y="24167"/>
                    </a:cubicBezTo>
                    <a:cubicBezTo>
                      <a:pt x="27625" y="24265"/>
                      <a:pt x="27588" y="24364"/>
                      <a:pt x="27637" y="24364"/>
                    </a:cubicBezTo>
                    <a:cubicBezTo>
                      <a:pt x="27670" y="24356"/>
                      <a:pt x="27704" y="24352"/>
                      <a:pt x="27738" y="24352"/>
                    </a:cubicBezTo>
                    <a:cubicBezTo>
                      <a:pt x="27807" y="24352"/>
                      <a:pt x="27875" y="24368"/>
                      <a:pt x="27933" y="24401"/>
                    </a:cubicBezTo>
                    <a:cubicBezTo>
                      <a:pt x="28007" y="24463"/>
                      <a:pt x="28031" y="24450"/>
                      <a:pt x="28081" y="24524"/>
                    </a:cubicBezTo>
                    <a:cubicBezTo>
                      <a:pt x="28081" y="24524"/>
                      <a:pt x="28081" y="24536"/>
                      <a:pt x="28093" y="24536"/>
                    </a:cubicBezTo>
                    <a:cubicBezTo>
                      <a:pt x="28130" y="24610"/>
                      <a:pt x="28155" y="24684"/>
                      <a:pt x="28167" y="24771"/>
                    </a:cubicBezTo>
                    <a:cubicBezTo>
                      <a:pt x="28176" y="24815"/>
                      <a:pt x="28191" y="24847"/>
                      <a:pt x="28204" y="24847"/>
                    </a:cubicBezTo>
                    <a:cubicBezTo>
                      <a:pt x="28209" y="24847"/>
                      <a:pt x="28213" y="24842"/>
                      <a:pt x="28216" y="24832"/>
                    </a:cubicBezTo>
                    <a:cubicBezTo>
                      <a:pt x="28223" y="24825"/>
                      <a:pt x="28230" y="24822"/>
                      <a:pt x="28236" y="24822"/>
                    </a:cubicBezTo>
                    <a:cubicBezTo>
                      <a:pt x="28253" y="24822"/>
                      <a:pt x="28266" y="24842"/>
                      <a:pt x="28266" y="24869"/>
                    </a:cubicBezTo>
                    <a:cubicBezTo>
                      <a:pt x="28266" y="24918"/>
                      <a:pt x="28253" y="24943"/>
                      <a:pt x="28303" y="24943"/>
                    </a:cubicBezTo>
                    <a:cubicBezTo>
                      <a:pt x="28340" y="24943"/>
                      <a:pt x="28340" y="24992"/>
                      <a:pt x="28340" y="25017"/>
                    </a:cubicBezTo>
                    <a:cubicBezTo>
                      <a:pt x="28349" y="25036"/>
                      <a:pt x="28344" y="25083"/>
                      <a:pt x="28352" y="25083"/>
                    </a:cubicBezTo>
                    <a:cubicBezTo>
                      <a:pt x="28354" y="25083"/>
                      <a:pt x="28358" y="25078"/>
                      <a:pt x="28364" y="25066"/>
                    </a:cubicBezTo>
                    <a:cubicBezTo>
                      <a:pt x="28394" y="25026"/>
                      <a:pt x="28424" y="24970"/>
                      <a:pt x="28454" y="24970"/>
                    </a:cubicBezTo>
                    <a:cubicBezTo>
                      <a:pt x="28461" y="24970"/>
                      <a:pt x="28468" y="24973"/>
                      <a:pt x="28475" y="24980"/>
                    </a:cubicBezTo>
                    <a:cubicBezTo>
                      <a:pt x="28487" y="25005"/>
                      <a:pt x="28475" y="25017"/>
                      <a:pt x="28512" y="25042"/>
                    </a:cubicBezTo>
                    <a:cubicBezTo>
                      <a:pt x="28561" y="25054"/>
                      <a:pt x="28623" y="25042"/>
                      <a:pt x="28623" y="25079"/>
                    </a:cubicBezTo>
                    <a:cubicBezTo>
                      <a:pt x="28623" y="25116"/>
                      <a:pt x="28561" y="25189"/>
                      <a:pt x="28549" y="25251"/>
                    </a:cubicBezTo>
                    <a:cubicBezTo>
                      <a:pt x="28537" y="25313"/>
                      <a:pt x="28537" y="25485"/>
                      <a:pt x="28561" y="25485"/>
                    </a:cubicBezTo>
                    <a:cubicBezTo>
                      <a:pt x="28598" y="25485"/>
                      <a:pt x="28672" y="25411"/>
                      <a:pt x="28721" y="25374"/>
                    </a:cubicBezTo>
                    <a:cubicBezTo>
                      <a:pt x="28771" y="25350"/>
                      <a:pt x="28771" y="25362"/>
                      <a:pt x="28832" y="25313"/>
                    </a:cubicBezTo>
                    <a:cubicBezTo>
                      <a:pt x="28882" y="25276"/>
                      <a:pt x="28906" y="25251"/>
                      <a:pt x="28894" y="25214"/>
                    </a:cubicBezTo>
                    <a:cubicBezTo>
                      <a:pt x="28873" y="25173"/>
                      <a:pt x="28826" y="25122"/>
                      <a:pt x="28834" y="25122"/>
                    </a:cubicBezTo>
                    <a:cubicBezTo>
                      <a:pt x="28836" y="25122"/>
                      <a:pt x="28839" y="25124"/>
                      <a:pt x="28845" y="25128"/>
                    </a:cubicBezTo>
                    <a:cubicBezTo>
                      <a:pt x="28879" y="25139"/>
                      <a:pt x="28923" y="25203"/>
                      <a:pt x="28940" y="25203"/>
                    </a:cubicBezTo>
                    <a:cubicBezTo>
                      <a:pt x="28941" y="25203"/>
                      <a:pt x="28942" y="25203"/>
                      <a:pt x="28943" y="25202"/>
                    </a:cubicBezTo>
                    <a:cubicBezTo>
                      <a:pt x="28980" y="25189"/>
                      <a:pt x="28980" y="25140"/>
                      <a:pt x="28968" y="25116"/>
                    </a:cubicBezTo>
                    <a:cubicBezTo>
                      <a:pt x="28951" y="25099"/>
                      <a:pt x="28931" y="25079"/>
                      <a:pt x="28919" y="25066"/>
                    </a:cubicBezTo>
                    <a:lnTo>
                      <a:pt x="28919" y="25066"/>
                    </a:lnTo>
                    <a:cubicBezTo>
                      <a:pt x="28954" y="25084"/>
                      <a:pt x="28989" y="25133"/>
                      <a:pt x="29006" y="25133"/>
                    </a:cubicBezTo>
                    <a:cubicBezTo>
                      <a:pt x="29013" y="25133"/>
                      <a:pt x="29017" y="25125"/>
                      <a:pt x="29017" y="25103"/>
                    </a:cubicBezTo>
                    <a:cubicBezTo>
                      <a:pt x="29005" y="25042"/>
                      <a:pt x="28980" y="25054"/>
                      <a:pt x="28993" y="25017"/>
                    </a:cubicBezTo>
                    <a:cubicBezTo>
                      <a:pt x="28999" y="25005"/>
                      <a:pt x="29005" y="25002"/>
                      <a:pt x="29009" y="25002"/>
                    </a:cubicBezTo>
                    <a:cubicBezTo>
                      <a:pt x="29014" y="25002"/>
                      <a:pt x="29017" y="25005"/>
                      <a:pt x="29017" y="25005"/>
                    </a:cubicBezTo>
                    <a:cubicBezTo>
                      <a:pt x="29017" y="25005"/>
                      <a:pt x="29029" y="24943"/>
                      <a:pt x="29029" y="24931"/>
                    </a:cubicBezTo>
                    <a:cubicBezTo>
                      <a:pt x="29029" y="24917"/>
                      <a:pt x="29029" y="24907"/>
                      <a:pt x="29040" y="24907"/>
                    </a:cubicBezTo>
                    <a:cubicBezTo>
                      <a:pt x="29048" y="24907"/>
                      <a:pt x="29063" y="24914"/>
                      <a:pt x="29091" y="24931"/>
                    </a:cubicBezTo>
                    <a:cubicBezTo>
                      <a:pt x="29134" y="24952"/>
                      <a:pt x="29112" y="24982"/>
                      <a:pt x="29145" y="24982"/>
                    </a:cubicBezTo>
                    <a:cubicBezTo>
                      <a:pt x="29150" y="24982"/>
                      <a:pt x="29157" y="24982"/>
                      <a:pt x="29165" y="24980"/>
                    </a:cubicBezTo>
                    <a:cubicBezTo>
                      <a:pt x="29288" y="24918"/>
                      <a:pt x="29399" y="24820"/>
                      <a:pt x="29485" y="24721"/>
                    </a:cubicBezTo>
                    <a:cubicBezTo>
                      <a:pt x="29621" y="24586"/>
                      <a:pt x="29621" y="24672"/>
                      <a:pt x="29621" y="24524"/>
                    </a:cubicBezTo>
                    <a:cubicBezTo>
                      <a:pt x="29621" y="24389"/>
                      <a:pt x="29584" y="24389"/>
                      <a:pt x="29633" y="24339"/>
                    </a:cubicBezTo>
                    <a:cubicBezTo>
                      <a:pt x="29670" y="24302"/>
                      <a:pt x="29707" y="24315"/>
                      <a:pt x="29683" y="24265"/>
                    </a:cubicBezTo>
                    <a:cubicBezTo>
                      <a:pt x="29670" y="24216"/>
                      <a:pt x="29646" y="24241"/>
                      <a:pt x="29646" y="24154"/>
                    </a:cubicBezTo>
                    <a:cubicBezTo>
                      <a:pt x="29633" y="24019"/>
                      <a:pt x="29609" y="23871"/>
                      <a:pt x="29572" y="23748"/>
                    </a:cubicBezTo>
                    <a:cubicBezTo>
                      <a:pt x="29522" y="23612"/>
                      <a:pt x="29461" y="23501"/>
                      <a:pt x="29387" y="23378"/>
                    </a:cubicBezTo>
                    <a:cubicBezTo>
                      <a:pt x="29338" y="23292"/>
                      <a:pt x="29325" y="23317"/>
                      <a:pt x="29251" y="23230"/>
                    </a:cubicBezTo>
                    <a:cubicBezTo>
                      <a:pt x="29165" y="23156"/>
                      <a:pt x="29079" y="23070"/>
                      <a:pt x="29017" y="22984"/>
                    </a:cubicBezTo>
                    <a:cubicBezTo>
                      <a:pt x="28956" y="22898"/>
                      <a:pt x="28993" y="22885"/>
                      <a:pt x="28943" y="22824"/>
                    </a:cubicBezTo>
                    <a:cubicBezTo>
                      <a:pt x="28894" y="22774"/>
                      <a:pt x="28832" y="22688"/>
                      <a:pt x="28783" y="22627"/>
                    </a:cubicBezTo>
                    <a:cubicBezTo>
                      <a:pt x="28746" y="22577"/>
                      <a:pt x="28783" y="22442"/>
                      <a:pt x="28783" y="22368"/>
                    </a:cubicBezTo>
                    <a:cubicBezTo>
                      <a:pt x="28783" y="22306"/>
                      <a:pt x="28882" y="22282"/>
                      <a:pt x="28919" y="22208"/>
                    </a:cubicBezTo>
                    <a:cubicBezTo>
                      <a:pt x="28968" y="22146"/>
                      <a:pt x="29005" y="22084"/>
                      <a:pt x="29029" y="22023"/>
                    </a:cubicBezTo>
                    <a:cubicBezTo>
                      <a:pt x="29029" y="21986"/>
                      <a:pt x="29079" y="21974"/>
                      <a:pt x="29140" y="21924"/>
                    </a:cubicBezTo>
                    <a:cubicBezTo>
                      <a:pt x="29190" y="21875"/>
                      <a:pt x="29239" y="21826"/>
                      <a:pt x="29288" y="21789"/>
                    </a:cubicBezTo>
                    <a:cubicBezTo>
                      <a:pt x="29301" y="21789"/>
                      <a:pt x="29313" y="21776"/>
                      <a:pt x="29325" y="21776"/>
                    </a:cubicBezTo>
                    <a:cubicBezTo>
                      <a:pt x="29356" y="21758"/>
                      <a:pt x="29381" y="21758"/>
                      <a:pt x="29401" y="21758"/>
                    </a:cubicBezTo>
                    <a:cubicBezTo>
                      <a:pt x="29421" y="21758"/>
                      <a:pt x="29436" y="21758"/>
                      <a:pt x="29448" y="21739"/>
                    </a:cubicBezTo>
                    <a:cubicBezTo>
                      <a:pt x="29466" y="21714"/>
                      <a:pt x="29459" y="21682"/>
                      <a:pt x="29470" y="21682"/>
                    </a:cubicBezTo>
                    <a:cubicBezTo>
                      <a:pt x="29475" y="21682"/>
                      <a:pt x="29483" y="21688"/>
                      <a:pt x="29498" y="21703"/>
                    </a:cubicBezTo>
                    <a:cubicBezTo>
                      <a:pt x="29547" y="21752"/>
                      <a:pt x="29547" y="21789"/>
                      <a:pt x="29596" y="21801"/>
                    </a:cubicBezTo>
                    <a:cubicBezTo>
                      <a:pt x="29637" y="21801"/>
                      <a:pt x="29667" y="21790"/>
                      <a:pt x="29690" y="21790"/>
                    </a:cubicBezTo>
                    <a:cubicBezTo>
                      <a:pt x="29702" y="21790"/>
                      <a:pt x="29711" y="21793"/>
                      <a:pt x="29719" y="21801"/>
                    </a:cubicBezTo>
                    <a:cubicBezTo>
                      <a:pt x="29744" y="21813"/>
                      <a:pt x="29781" y="21826"/>
                      <a:pt x="29756" y="21875"/>
                    </a:cubicBezTo>
                    <a:cubicBezTo>
                      <a:pt x="29719" y="21924"/>
                      <a:pt x="29695" y="21949"/>
                      <a:pt x="29732" y="22011"/>
                    </a:cubicBezTo>
                    <a:cubicBezTo>
                      <a:pt x="29767" y="22069"/>
                      <a:pt x="29802" y="22172"/>
                      <a:pt x="29837" y="22172"/>
                    </a:cubicBezTo>
                    <a:cubicBezTo>
                      <a:pt x="29839" y="22172"/>
                      <a:pt x="29841" y="22171"/>
                      <a:pt x="29843" y="22171"/>
                    </a:cubicBezTo>
                    <a:cubicBezTo>
                      <a:pt x="29892" y="22158"/>
                      <a:pt x="29966" y="22134"/>
                      <a:pt x="29941" y="22084"/>
                    </a:cubicBezTo>
                    <a:cubicBezTo>
                      <a:pt x="29904" y="22048"/>
                      <a:pt x="29830" y="22023"/>
                      <a:pt x="29855" y="21974"/>
                    </a:cubicBezTo>
                    <a:cubicBezTo>
                      <a:pt x="29892" y="21912"/>
                      <a:pt x="29929" y="21863"/>
                      <a:pt x="29978" y="21826"/>
                    </a:cubicBezTo>
                    <a:cubicBezTo>
                      <a:pt x="30052" y="21789"/>
                      <a:pt x="30188" y="21764"/>
                      <a:pt x="30225" y="21727"/>
                    </a:cubicBezTo>
                    <a:cubicBezTo>
                      <a:pt x="30249" y="21703"/>
                      <a:pt x="30265" y="21696"/>
                      <a:pt x="30277" y="21696"/>
                    </a:cubicBezTo>
                    <a:cubicBezTo>
                      <a:pt x="30289" y="21696"/>
                      <a:pt x="30299" y="21703"/>
                      <a:pt x="30311" y="21703"/>
                    </a:cubicBezTo>
                    <a:cubicBezTo>
                      <a:pt x="30318" y="21705"/>
                      <a:pt x="30324" y="21706"/>
                      <a:pt x="30330" y="21706"/>
                    </a:cubicBezTo>
                    <a:cubicBezTo>
                      <a:pt x="30353" y="21706"/>
                      <a:pt x="30365" y="21688"/>
                      <a:pt x="30385" y="21678"/>
                    </a:cubicBezTo>
                    <a:cubicBezTo>
                      <a:pt x="30391" y="21676"/>
                      <a:pt x="30397" y="21675"/>
                      <a:pt x="30404" y="21675"/>
                    </a:cubicBezTo>
                    <a:cubicBezTo>
                      <a:pt x="30422" y="21675"/>
                      <a:pt x="30442" y="21680"/>
                      <a:pt x="30460" y="21680"/>
                    </a:cubicBezTo>
                    <a:cubicBezTo>
                      <a:pt x="30480" y="21680"/>
                      <a:pt x="30497" y="21675"/>
                      <a:pt x="30508" y="21653"/>
                    </a:cubicBezTo>
                    <a:cubicBezTo>
                      <a:pt x="30533" y="21616"/>
                      <a:pt x="30557" y="21592"/>
                      <a:pt x="30582" y="21592"/>
                    </a:cubicBezTo>
                    <a:cubicBezTo>
                      <a:pt x="30619" y="21592"/>
                      <a:pt x="30644" y="21592"/>
                      <a:pt x="30644" y="21555"/>
                    </a:cubicBezTo>
                    <a:cubicBezTo>
                      <a:pt x="30633" y="21523"/>
                      <a:pt x="30622" y="21464"/>
                      <a:pt x="30635" y="21464"/>
                    </a:cubicBezTo>
                    <a:cubicBezTo>
                      <a:pt x="30637" y="21464"/>
                      <a:pt x="30640" y="21465"/>
                      <a:pt x="30644" y="21468"/>
                    </a:cubicBezTo>
                    <a:cubicBezTo>
                      <a:pt x="30656" y="21505"/>
                      <a:pt x="30668" y="21530"/>
                      <a:pt x="30718" y="21530"/>
                    </a:cubicBezTo>
                    <a:cubicBezTo>
                      <a:pt x="30779" y="21530"/>
                      <a:pt x="30804" y="21468"/>
                      <a:pt x="30865" y="21456"/>
                    </a:cubicBezTo>
                    <a:cubicBezTo>
                      <a:pt x="30878" y="21450"/>
                      <a:pt x="30885" y="21448"/>
                      <a:pt x="30891" y="21448"/>
                    </a:cubicBezTo>
                    <a:cubicBezTo>
                      <a:pt x="30909" y="21448"/>
                      <a:pt x="30909" y="21468"/>
                      <a:pt x="30964" y="21468"/>
                    </a:cubicBezTo>
                    <a:lnTo>
                      <a:pt x="31136" y="21468"/>
                    </a:lnTo>
                    <a:cubicBezTo>
                      <a:pt x="31173" y="21468"/>
                      <a:pt x="31186" y="21444"/>
                      <a:pt x="31223" y="21407"/>
                    </a:cubicBezTo>
                    <a:cubicBezTo>
                      <a:pt x="31247" y="21394"/>
                      <a:pt x="31284" y="21382"/>
                      <a:pt x="31309" y="21382"/>
                    </a:cubicBezTo>
                    <a:cubicBezTo>
                      <a:pt x="31334" y="21370"/>
                      <a:pt x="31334" y="21358"/>
                      <a:pt x="31358" y="21321"/>
                    </a:cubicBezTo>
                    <a:cubicBezTo>
                      <a:pt x="31383" y="21284"/>
                      <a:pt x="31432" y="21234"/>
                      <a:pt x="31432" y="21210"/>
                    </a:cubicBezTo>
                    <a:cubicBezTo>
                      <a:pt x="31432" y="21210"/>
                      <a:pt x="31457" y="21210"/>
                      <a:pt x="31506" y="21185"/>
                    </a:cubicBezTo>
                    <a:cubicBezTo>
                      <a:pt x="31568" y="21160"/>
                      <a:pt x="31617" y="21123"/>
                      <a:pt x="31654" y="21074"/>
                    </a:cubicBezTo>
                    <a:cubicBezTo>
                      <a:pt x="31691" y="21037"/>
                      <a:pt x="31703" y="21013"/>
                      <a:pt x="31691" y="20988"/>
                    </a:cubicBezTo>
                    <a:cubicBezTo>
                      <a:pt x="31679" y="20963"/>
                      <a:pt x="31740" y="20951"/>
                      <a:pt x="31814" y="20926"/>
                    </a:cubicBezTo>
                    <a:cubicBezTo>
                      <a:pt x="31876" y="20902"/>
                      <a:pt x="31876" y="20889"/>
                      <a:pt x="31888" y="20852"/>
                    </a:cubicBezTo>
                    <a:cubicBezTo>
                      <a:pt x="31913" y="20815"/>
                      <a:pt x="31950" y="20766"/>
                      <a:pt x="31974" y="20729"/>
                    </a:cubicBezTo>
                    <a:cubicBezTo>
                      <a:pt x="31999" y="20692"/>
                      <a:pt x="32048" y="20655"/>
                      <a:pt x="32048" y="20606"/>
                    </a:cubicBezTo>
                    <a:cubicBezTo>
                      <a:pt x="32048" y="20557"/>
                      <a:pt x="32098" y="20520"/>
                      <a:pt x="32036" y="20507"/>
                    </a:cubicBezTo>
                    <a:cubicBezTo>
                      <a:pt x="31987" y="20483"/>
                      <a:pt x="31974" y="20470"/>
                      <a:pt x="31999" y="20470"/>
                    </a:cubicBezTo>
                    <a:cubicBezTo>
                      <a:pt x="32036" y="20458"/>
                      <a:pt x="32134" y="20470"/>
                      <a:pt x="32122" y="20396"/>
                    </a:cubicBezTo>
                    <a:cubicBezTo>
                      <a:pt x="32122" y="20335"/>
                      <a:pt x="32048" y="20323"/>
                      <a:pt x="32061" y="20298"/>
                    </a:cubicBezTo>
                    <a:cubicBezTo>
                      <a:pt x="32073" y="20286"/>
                      <a:pt x="32091" y="20286"/>
                      <a:pt x="32111" y="20286"/>
                    </a:cubicBezTo>
                    <a:cubicBezTo>
                      <a:pt x="32131" y="20286"/>
                      <a:pt x="32153" y="20286"/>
                      <a:pt x="32171" y="20273"/>
                    </a:cubicBezTo>
                    <a:cubicBezTo>
                      <a:pt x="32245" y="20187"/>
                      <a:pt x="32307" y="20088"/>
                      <a:pt x="32344" y="19978"/>
                    </a:cubicBezTo>
                    <a:cubicBezTo>
                      <a:pt x="32344" y="19916"/>
                      <a:pt x="32282" y="19928"/>
                      <a:pt x="32356" y="19891"/>
                    </a:cubicBezTo>
                    <a:cubicBezTo>
                      <a:pt x="32443" y="19867"/>
                      <a:pt x="32516" y="19830"/>
                      <a:pt x="32516" y="19768"/>
                    </a:cubicBezTo>
                    <a:cubicBezTo>
                      <a:pt x="32516" y="19706"/>
                      <a:pt x="32516" y="19743"/>
                      <a:pt x="32492" y="19694"/>
                    </a:cubicBezTo>
                    <a:cubicBezTo>
                      <a:pt x="32475" y="19661"/>
                      <a:pt x="32486" y="19661"/>
                      <a:pt x="32503" y="19661"/>
                    </a:cubicBezTo>
                    <a:cubicBezTo>
                      <a:pt x="32511" y="19661"/>
                      <a:pt x="32521" y="19661"/>
                      <a:pt x="32529" y="19657"/>
                    </a:cubicBezTo>
                    <a:cubicBezTo>
                      <a:pt x="32566" y="19633"/>
                      <a:pt x="32553" y="19657"/>
                      <a:pt x="32553" y="19583"/>
                    </a:cubicBezTo>
                    <a:cubicBezTo>
                      <a:pt x="32553" y="19530"/>
                      <a:pt x="32535" y="19495"/>
                      <a:pt x="32546" y="19495"/>
                    </a:cubicBezTo>
                    <a:cubicBezTo>
                      <a:pt x="32548" y="19495"/>
                      <a:pt x="32550" y="19495"/>
                      <a:pt x="32553" y="19497"/>
                    </a:cubicBezTo>
                    <a:cubicBezTo>
                      <a:pt x="32574" y="19518"/>
                      <a:pt x="32595" y="19564"/>
                      <a:pt x="32608" y="19564"/>
                    </a:cubicBezTo>
                    <a:cubicBezTo>
                      <a:pt x="32611" y="19564"/>
                      <a:pt x="32613" y="19563"/>
                      <a:pt x="32615" y="19559"/>
                    </a:cubicBezTo>
                    <a:cubicBezTo>
                      <a:pt x="32615" y="19534"/>
                      <a:pt x="32701" y="19509"/>
                      <a:pt x="32652" y="19460"/>
                    </a:cubicBezTo>
                    <a:cubicBezTo>
                      <a:pt x="32603" y="19398"/>
                      <a:pt x="32566" y="19411"/>
                      <a:pt x="32603" y="19386"/>
                    </a:cubicBezTo>
                    <a:cubicBezTo>
                      <a:pt x="32640" y="19349"/>
                      <a:pt x="32738" y="19275"/>
                      <a:pt x="32701" y="19275"/>
                    </a:cubicBezTo>
                    <a:cubicBezTo>
                      <a:pt x="32684" y="19275"/>
                      <a:pt x="32660" y="19312"/>
                      <a:pt x="32626" y="19312"/>
                    </a:cubicBezTo>
                    <a:cubicBezTo>
                      <a:pt x="32612" y="19312"/>
                      <a:pt x="32596" y="19306"/>
                      <a:pt x="32578" y="19288"/>
                    </a:cubicBezTo>
                    <a:cubicBezTo>
                      <a:pt x="32526" y="19246"/>
                      <a:pt x="32509" y="19196"/>
                      <a:pt x="32483" y="19196"/>
                    </a:cubicBezTo>
                    <a:cubicBezTo>
                      <a:pt x="32478" y="19196"/>
                      <a:pt x="32473" y="19197"/>
                      <a:pt x="32467" y="19201"/>
                    </a:cubicBezTo>
                    <a:cubicBezTo>
                      <a:pt x="32443" y="19214"/>
                      <a:pt x="32430" y="19238"/>
                      <a:pt x="32381" y="19251"/>
                    </a:cubicBezTo>
                    <a:cubicBezTo>
                      <a:pt x="32375" y="19252"/>
                      <a:pt x="32370" y="19253"/>
                      <a:pt x="32365" y="19253"/>
                    </a:cubicBezTo>
                    <a:cubicBezTo>
                      <a:pt x="32326" y="19253"/>
                      <a:pt x="32302" y="19214"/>
                      <a:pt x="32258" y="19214"/>
                    </a:cubicBezTo>
                    <a:cubicBezTo>
                      <a:pt x="32208" y="19214"/>
                      <a:pt x="32282" y="19214"/>
                      <a:pt x="32332" y="19177"/>
                    </a:cubicBezTo>
                    <a:cubicBezTo>
                      <a:pt x="32381" y="19152"/>
                      <a:pt x="32430" y="19090"/>
                      <a:pt x="32492" y="19053"/>
                    </a:cubicBezTo>
                    <a:cubicBezTo>
                      <a:pt x="32553" y="19016"/>
                      <a:pt x="32627" y="19029"/>
                      <a:pt x="32603" y="18967"/>
                    </a:cubicBezTo>
                    <a:cubicBezTo>
                      <a:pt x="32578" y="18906"/>
                      <a:pt x="32603" y="18918"/>
                      <a:pt x="32529" y="18869"/>
                    </a:cubicBezTo>
                    <a:cubicBezTo>
                      <a:pt x="32479" y="18844"/>
                      <a:pt x="32443" y="18807"/>
                      <a:pt x="32418" y="18770"/>
                    </a:cubicBezTo>
                    <a:cubicBezTo>
                      <a:pt x="32356" y="18696"/>
                      <a:pt x="32356" y="18671"/>
                      <a:pt x="32307" y="18671"/>
                    </a:cubicBezTo>
                    <a:cubicBezTo>
                      <a:pt x="32270" y="18671"/>
                      <a:pt x="32246" y="18685"/>
                      <a:pt x="32223" y="18685"/>
                    </a:cubicBezTo>
                    <a:cubicBezTo>
                      <a:pt x="32207" y="18685"/>
                      <a:pt x="32191" y="18679"/>
                      <a:pt x="32171" y="18659"/>
                    </a:cubicBezTo>
                    <a:cubicBezTo>
                      <a:pt x="32133" y="18620"/>
                      <a:pt x="32109" y="18574"/>
                      <a:pt x="32119" y="18574"/>
                    </a:cubicBezTo>
                    <a:cubicBezTo>
                      <a:pt x="32122" y="18574"/>
                      <a:pt x="32127" y="18577"/>
                      <a:pt x="32134" y="18585"/>
                    </a:cubicBezTo>
                    <a:cubicBezTo>
                      <a:pt x="32179" y="18618"/>
                      <a:pt x="32203" y="18661"/>
                      <a:pt x="32243" y="18661"/>
                    </a:cubicBezTo>
                    <a:cubicBezTo>
                      <a:pt x="32247" y="18661"/>
                      <a:pt x="32252" y="18660"/>
                      <a:pt x="32258" y="18659"/>
                    </a:cubicBezTo>
                    <a:cubicBezTo>
                      <a:pt x="32273" y="18656"/>
                      <a:pt x="32289" y="18655"/>
                      <a:pt x="32304" y="18655"/>
                    </a:cubicBezTo>
                    <a:cubicBezTo>
                      <a:pt x="32350" y="18655"/>
                      <a:pt x="32396" y="18668"/>
                      <a:pt x="32443" y="18696"/>
                    </a:cubicBezTo>
                    <a:cubicBezTo>
                      <a:pt x="32492" y="18733"/>
                      <a:pt x="32504" y="18758"/>
                      <a:pt x="32541" y="18758"/>
                    </a:cubicBezTo>
                    <a:cubicBezTo>
                      <a:pt x="32553" y="18758"/>
                      <a:pt x="32568" y="18759"/>
                      <a:pt x="32582" y="18759"/>
                    </a:cubicBezTo>
                    <a:cubicBezTo>
                      <a:pt x="32610" y="18759"/>
                      <a:pt x="32631" y="18754"/>
                      <a:pt x="32615" y="18721"/>
                    </a:cubicBezTo>
                    <a:cubicBezTo>
                      <a:pt x="32566" y="18659"/>
                      <a:pt x="32516" y="18598"/>
                      <a:pt x="32455" y="18548"/>
                    </a:cubicBezTo>
                    <a:cubicBezTo>
                      <a:pt x="32381" y="18487"/>
                      <a:pt x="32369" y="18462"/>
                      <a:pt x="32356" y="18425"/>
                    </a:cubicBezTo>
                    <a:cubicBezTo>
                      <a:pt x="32344" y="18326"/>
                      <a:pt x="32319" y="18216"/>
                      <a:pt x="32282" y="18117"/>
                    </a:cubicBezTo>
                    <a:cubicBezTo>
                      <a:pt x="32233" y="18006"/>
                      <a:pt x="32282" y="17994"/>
                      <a:pt x="32171" y="17932"/>
                    </a:cubicBezTo>
                    <a:cubicBezTo>
                      <a:pt x="32061" y="17871"/>
                      <a:pt x="31962" y="17858"/>
                      <a:pt x="31987" y="17772"/>
                    </a:cubicBezTo>
                    <a:cubicBezTo>
                      <a:pt x="32036" y="17673"/>
                      <a:pt x="32085" y="17600"/>
                      <a:pt x="32159" y="17513"/>
                    </a:cubicBezTo>
                    <a:cubicBezTo>
                      <a:pt x="32196" y="17452"/>
                      <a:pt x="32221" y="17427"/>
                      <a:pt x="32196" y="17402"/>
                    </a:cubicBezTo>
                    <a:cubicBezTo>
                      <a:pt x="32166" y="17382"/>
                      <a:pt x="32152" y="17362"/>
                      <a:pt x="32188" y="17362"/>
                    </a:cubicBezTo>
                    <a:cubicBezTo>
                      <a:pt x="32197" y="17362"/>
                      <a:pt x="32207" y="17363"/>
                      <a:pt x="32221" y="17365"/>
                    </a:cubicBezTo>
                    <a:cubicBezTo>
                      <a:pt x="32260" y="17376"/>
                      <a:pt x="32288" y="17383"/>
                      <a:pt x="32308" y="17383"/>
                    </a:cubicBezTo>
                    <a:cubicBezTo>
                      <a:pt x="32333" y="17383"/>
                      <a:pt x="32344" y="17373"/>
                      <a:pt x="32344" y="17353"/>
                    </a:cubicBezTo>
                    <a:cubicBezTo>
                      <a:pt x="32344" y="17316"/>
                      <a:pt x="32295" y="17291"/>
                      <a:pt x="32344" y="17255"/>
                    </a:cubicBezTo>
                    <a:cubicBezTo>
                      <a:pt x="32406" y="17230"/>
                      <a:pt x="32406" y="17230"/>
                      <a:pt x="32467" y="17193"/>
                    </a:cubicBezTo>
                    <a:cubicBezTo>
                      <a:pt x="32519" y="17162"/>
                      <a:pt x="32649" y="17113"/>
                      <a:pt x="32689" y="17113"/>
                    </a:cubicBezTo>
                    <a:cubicBezTo>
                      <a:pt x="32697" y="17113"/>
                      <a:pt x="32701" y="17115"/>
                      <a:pt x="32701" y="17119"/>
                    </a:cubicBezTo>
                    <a:cubicBezTo>
                      <a:pt x="32701" y="17148"/>
                      <a:pt x="32686" y="17176"/>
                      <a:pt x="32703" y="17176"/>
                    </a:cubicBezTo>
                    <a:cubicBezTo>
                      <a:pt x="32707" y="17176"/>
                      <a:pt x="32715" y="17174"/>
                      <a:pt x="32726" y="17168"/>
                    </a:cubicBezTo>
                    <a:cubicBezTo>
                      <a:pt x="32775" y="17131"/>
                      <a:pt x="32812" y="17094"/>
                      <a:pt x="32800" y="17057"/>
                    </a:cubicBezTo>
                    <a:cubicBezTo>
                      <a:pt x="32788" y="17008"/>
                      <a:pt x="32751" y="16946"/>
                      <a:pt x="32701" y="16946"/>
                    </a:cubicBezTo>
                    <a:cubicBezTo>
                      <a:pt x="32679" y="16955"/>
                      <a:pt x="32656" y="16959"/>
                      <a:pt x="32632" y="16959"/>
                    </a:cubicBezTo>
                    <a:cubicBezTo>
                      <a:pt x="32589" y="16959"/>
                      <a:pt x="32544" y="16946"/>
                      <a:pt x="32504" y="16922"/>
                    </a:cubicBezTo>
                    <a:cubicBezTo>
                      <a:pt x="32454" y="16880"/>
                      <a:pt x="32426" y="16855"/>
                      <a:pt x="32395" y="16855"/>
                    </a:cubicBezTo>
                    <a:cubicBezTo>
                      <a:pt x="32380" y="16855"/>
                      <a:pt x="32364" y="16861"/>
                      <a:pt x="32344" y="16873"/>
                    </a:cubicBezTo>
                    <a:cubicBezTo>
                      <a:pt x="32282" y="16910"/>
                      <a:pt x="32196" y="17020"/>
                      <a:pt x="32110" y="17033"/>
                    </a:cubicBezTo>
                    <a:cubicBezTo>
                      <a:pt x="32083" y="17037"/>
                      <a:pt x="32056" y="17040"/>
                      <a:pt x="32031" y="17040"/>
                    </a:cubicBezTo>
                    <a:cubicBezTo>
                      <a:pt x="31988" y="17040"/>
                      <a:pt x="31953" y="17032"/>
                      <a:pt x="31937" y="17008"/>
                    </a:cubicBezTo>
                    <a:cubicBezTo>
                      <a:pt x="31925" y="16971"/>
                      <a:pt x="31962" y="16873"/>
                      <a:pt x="31962" y="16823"/>
                    </a:cubicBezTo>
                    <a:cubicBezTo>
                      <a:pt x="31930" y="16780"/>
                      <a:pt x="31879" y="16747"/>
                      <a:pt x="31818" y="16747"/>
                    </a:cubicBezTo>
                    <a:cubicBezTo>
                      <a:pt x="31809" y="16747"/>
                      <a:pt x="31799" y="16748"/>
                      <a:pt x="31789" y="16749"/>
                    </a:cubicBezTo>
                    <a:cubicBezTo>
                      <a:pt x="31703" y="16749"/>
                      <a:pt x="31580" y="16651"/>
                      <a:pt x="31592" y="16565"/>
                    </a:cubicBezTo>
                    <a:cubicBezTo>
                      <a:pt x="31592" y="16487"/>
                      <a:pt x="31642" y="16400"/>
                      <a:pt x="31687" y="16400"/>
                    </a:cubicBezTo>
                    <a:cubicBezTo>
                      <a:pt x="31693" y="16400"/>
                      <a:pt x="31698" y="16402"/>
                      <a:pt x="31703" y="16404"/>
                    </a:cubicBezTo>
                    <a:cubicBezTo>
                      <a:pt x="31741" y="16420"/>
                      <a:pt x="31761" y="16430"/>
                      <a:pt x="31784" y="16430"/>
                    </a:cubicBezTo>
                    <a:cubicBezTo>
                      <a:pt x="31799" y="16430"/>
                      <a:pt x="31815" y="16426"/>
                      <a:pt x="31839" y="16417"/>
                    </a:cubicBezTo>
                    <a:cubicBezTo>
                      <a:pt x="31900" y="16404"/>
                      <a:pt x="31950" y="16380"/>
                      <a:pt x="31999" y="16330"/>
                    </a:cubicBezTo>
                    <a:cubicBezTo>
                      <a:pt x="32048" y="16256"/>
                      <a:pt x="32110" y="16183"/>
                      <a:pt x="32184" y="16133"/>
                    </a:cubicBezTo>
                    <a:cubicBezTo>
                      <a:pt x="32245" y="16096"/>
                      <a:pt x="32344" y="15936"/>
                      <a:pt x="32393" y="15899"/>
                    </a:cubicBezTo>
                    <a:cubicBezTo>
                      <a:pt x="32431" y="15871"/>
                      <a:pt x="32455" y="15842"/>
                      <a:pt x="32509" y="15842"/>
                    </a:cubicBezTo>
                    <a:cubicBezTo>
                      <a:pt x="32525" y="15842"/>
                      <a:pt x="32544" y="15844"/>
                      <a:pt x="32566" y="15850"/>
                    </a:cubicBezTo>
                    <a:cubicBezTo>
                      <a:pt x="32664" y="15887"/>
                      <a:pt x="32738" y="15887"/>
                      <a:pt x="32714" y="15948"/>
                    </a:cubicBezTo>
                    <a:cubicBezTo>
                      <a:pt x="32689" y="16010"/>
                      <a:pt x="32640" y="16170"/>
                      <a:pt x="32590" y="16183"/>
                    </a:cubicBezTo>
                    <a:cubicBezTo>
                      <a:pt x="32541" y="16195"/>
                      <a:pt x="32443" y="16306"/>
                      <a:pt x="32504" y="16306"/>
                    </a:cubicBezTo>
                    <a:cubicBezTo>
                      <a:pt x="32544" y="16306"/>
                      <a:pt x="32567" y="16322"/>
                      <a:pt x="32594" y="16322"/>
                    </a:cubicBezTo>
                    <a:cubicBezTo>
                      <a:pt x="32601" y="16322"/>
                      <a:pt x="32608" y="16321"/>
                      <a:pt x="32615" y="16318"/>
                    </a:cubicBezTo>
                    <a:cubicBezTo>
                      <a:pt x="32652" y="16318"/>
                      <a:pt x="32615" y="16318"/>
                      <a:pt x="32603" y="16355"/>
                    </a:cubicBezTo>
                    <a:cubicBezTo>
                      <a:pt x="32578" y="16380"/>
                      <a:pt x="32504" y="16466"/>
                      <a:pt x="32492" y="16491"/>
                    </a:cubicBezTo>
                    <a:cubicBezTo>
                      <a:pt x="32473" y="16509"/>
                      <a:pt x="32476" y="16536"/>
                      <a:pt x="32495" y="16536"/>
                    </a:cubicBezTo>
                    <a:cubicBezTo>
                      <a:pt x="32501" y="16536"/>
                      <a:pt x="32508" y="16533"/>
                      <a:pt x="32516" y="16528"/>
                    </a:cubicBezTo>
                    <a:cubicBezTo>
                      <a:pt x="32553" y="16478"/>
                      <a:pt x="32603" y="16454"/>
                      <a:pt x="32640" y="16417"/>
                    </a:cubicBezTo>
                    <a:cubicBezTo>
                      <a:pt x="32701" y="16392"/>
                      <a:pt x="32775" y="16306"/>
                      <a:pt x="32837" y="16269"/>
                    </a:cubicBezTo>
                    <a:cubicBezTo>
                      <a:pt x="32935" y="16207"/>
                      <a:pt x="33059" y="16183"/>
                      <a:pt x="33169" y="16183"/>
                    </a:cubicBezTo>
                    <a:lnTo>
                      <a:pt x="33194" y="16183"/>
                    </a:lnTo>
                    <a:cubicBezTo>
                      <a:pt x="33305" y="16220"/>
                      <a:pt x="33391" y="16269"/>
                      <a:pt x="33428" y="16269"/>
                    </a:cubicBezTo>
                    <a:cubicBezTo>
                      <a:pt x="33443" y="16269"/>
                      <a:pt x="33456" y="16265"/>
                      <a:pt x="33465" y="16265"/>
                    </a:cubicBezTo>
                    <a:cubicBezTo>
                      <a:pt x="33479" y="16265"/>
                      <a:pt x="33485" y="16274"/>
                      <a:pt x="33478" y="16318"/>
                    </a:cubicBezTo>
                    <a:cubicBezTo>
                      <a:pt x="33465" y="16380"/>
                      <a:pt x="33453" y="16441"/>
                      <a:pt x="33428" y="16503"/>
                    </a:cubicBezTo>
                    <a:cubicBezTo>
                      <a:pt x="33428" y="16515"/>
                      <a:pt x="33453" y="16528"/>
                      <a:pt x="33478" y="16528"/>
                    </a:cubicBezTo>
                    <a:cubicBezTo>
                      <a:pt x="33502" y="16528"/>
                      <a:pt x="33514" y="16552"/>
                      <a:pt x="33453" y="16552"/>
                    </a:cubicBezTo>
                    <a:cubicBezTo>
                      <a:pt x="33404" y="16565"/>
                      <a:pt x="33354" y="16638"/>
                      <a:pt x="33354" y="16675"/>
                    </a:cubicBezTo>
                    <a:cubicBezTo>
                      <a:pt x="33342" y="16712"/>
                      <a:pt x="33317" y="16737"/>
                      <a:pt x="33354" y="16737"/>
                    </a:cubicBezTo>
                    <a:cubicBezTo>
                      <a:pt x="33391" y="16737"/>
                      <a:pt x="33391" y="16774"/>
                      <a:pt x="33391" y="16799"/>
                    </a:cubicBezTo>
                    <a:cubicBezTo>
                      <a:pt x="33391" y="16801"/>
                      <a:pt x="33393" y="16802"/>
                      <a:pt x="33395" y="16802"/>
                    </a:cubicBezTo>
                    <a:cubicBezTo>
                      <a:pt x="33405" y="16802"/>
                      <a:pt x="33431" y="16786"/>
                      <a:pt x="33441" y="16786"/>
                    </a:cubicBezTo>
                    <a:cubicBezTo>
                      <a:pt x="33453" y="16786"/>
                      <a:pt x="33465" y="16786"/>
                      <a:pt x="33465" y="16811"/>
                    </a:cubicBezTo>
                    <a:cubicBezTo>
                      <a:pt x="33465" y="16829"/>
                      <a:pt x="33439" y="16840"/>
                      <a:pt x="33444" y="16840"/>
                    </a:cubicBezTo>
                    <a:cubicBezTo>
                      <a:pt x="33446" y="16840"/>
                      <a:pt x="33452" y="16839"/>
                      <a:pt x="33465" y="16836"/>
                    </a:cubicBezTo>
                    <a:cubicBezTo>
                      <a:pt x="33497" y="16836"/>
                      <a:pt x="33501" y="16781"/>
                      <a:pt x="33549" y="16781"/>
                    </a:cubicBezTo>
                    <a:cubicBezTo>
                      <a:pt x="33556" y="16781"/>
                      <a:pt x="33566" y="16783"/>
                      <a:pt x="33576" y="16786"/>
                    </a:cubicBezTo>
                    <a:cubicBezTo>
                      <a:pt x="33650" y="16811"/>
                      <a:pt x="33638" y="16811"/>
                      <a:pt x="33687" y="16836"/>
                    </a:cubicBezTo>
                    <a:cubicBezTo>
                      <a:pt x="33712" y="16842"/>
                      <a:pt x="33724" y="16842"/>
                      <a:pt x="33732" y="16842"/>
                    </a:cubicBezTo>
                    <a:cubicBezTo>
                      <a:pt x="33739" y="16842"/>
                      <a:pt x="33742" y="16842"/>
                      <a:pt x="33749" y="16848"/>
                    </a:cubicBezTo>
                    <a:cubicBezTo>
                      <a:pt x="33761" y="16860"/>
                      <a:pt x="33773" y="16885"/>
                      <a:pt x="33773" y="16897"/>
                    </a:cubicBezTo>
                    <a:cubicBezTo>
                      <a:pt x="33798" y="16959"/>
                      <a:pt x="33773" y="17008"/>
                      <a:pt x="33798" y="17033"/>
                    </a:cubicBezTo>
                    <a:cubicBezTo>
                      <a:pt x="33835" y="17057"/>
                      <a:pt x="33859" y="17131"/>
                      <a:pt x="33798" y="17131"/>
                    </a:cubicBezTo>
                    <a:cubicBezTo>
                      <a:pt x="33770" y="17131"/>
                      <a:pt x="33725" y="17123"/>
                      <a:pt x="33695" y="17123"/>
                    </a:cubicBezTo>
                    <a:cubicBezTo>
                      <a:pt x="33672" y="17123"/>
                      <a:pt x="33657" y="17128"/>
                      <a:pt x="33662" y="17144"/>
                    </a:cubicBezTo>
                    <a:cubicBezTo>
                      <a:pt x="33687" y="17181"/>
                      <a:pt x="33736" y="17205"/>
                      <a:pt x="33749" y="17242"/>
                    </a:cubicBezTo>
                    <a:cubicBezTo>
                      <a:pt x="33761" y="17291"/>
                      <a:pt x="33798" y="17365"/>
                      <a:pt x="33761" y="17365"/>
                    </a:cubicBezTo>
                    <a:cubicBezTo>
                      <a:pt x="33736" y="17365"/>
                      <a:pt x="33724" y="17390"/>
                      <a:pt x="33749" y="17402"/>
                    </a:cubicBezTo>
                    <a:cubicBezTo>
                      <a:pt x="33773" y="17427"/>
                      <a:pt x="33786" y="17464"/>
                      <a:pt x="33761" y="17501"/>
                    </a:cubicBezTo>
                    <a:cubicBezTo>
                      <a:pt x="33736" y="17526"/>
                      <a:pt x="33724" y="17550"/>
                      <a:pt x="33699" y="17636"/>
                    </a:cubicBezTo>
                    <a:cubicBezTo>
                      <a:pt x="33680" y="17705"/>
                      <a:pt x="33660" y="17743"/>
                      <a:pt x="33672" y="17743"/>
                    </a:cubicBezTo>
                    <a:cubicBezTo>
                      <a:pt x="33674" y="17743"/>
                      <a:pt x="33679" y="17740"/>
                      <a:pt x="33687" y="17735"/>
                    </a:cubicBezTo>
                    <a:cubicBezTo>
                      <a:pt x="33691" y="17734"/>
                      <a:pt x="33694" y="17733"/>
                      <a:pt x="33696" y="17733"/>
                    </a:cubicBezTo>
                    <a:cubicBezTo>
                      <a:pt x="33712" y="17733"/>
                      <a:pt x="33687" y="17762"/>
                      <a:pt x="33702" y="17762"/>
                    </a:cubicBezTo>
                    <a:cubicBezTo>
                      <a:pt x="33704" y="17762"/>
                      <a:pt x="33707" y="17761"/>
                      <a:pt x="33712" y="17760"/>
                    </a:cubicBezTo>
                    <a:cubicBezTo>
                      <a:pt x="33719" y="17757"/>
                      <a:pt x="33725" y="17756"/>
                      <a:pt x="33731" y="17756"/>
                    </a:cubicBezTo>
                    <a:cubicBezTo>
                      <a:pt x="33757" y="17756"/>
                      <a:pt x="33771" y="17774"/>
                      <a:pt x="33761" y="17784"/>
                    </a:cubicBezTo>
                    <a:cubicBezTo>
                      <a:pt x="33736" y="17784"/>
                      <a:pt x="33712" y="17809"/>
                      <a:pt x="33724" y="17809"/>
                    </a:cubicBezTo>
                    <a:cubicBezTo>
                      <a:pt x="33749" y="17809"/>
                      <a:pt x="33724" y="17809"/>
                      <a:pt x="33724" y="17846"/>
                    </a:cubicBezTo>
                    <a:cubicBezTo>
                      <a:pt x="33724" y="17871"/>
                      <a:pt x="33699" y="17883"/>
                      <a:pt x="33675" y="17895"/>
                    </a:cubicBezTo>
                    <a:cubicBezTo>
                      <a:pt x="33654" y="17895"/>
                      <a:pt x="33624" y="17965"/>
                      <a:pt x="33638" y="17965"/>
                    </a:cubicBezTo>
                    <a:cubicBezTo>
                      <a:pt x="33640" y="17965"/>
                      <a:pt x="33644" y="17963"/>
                      <a:pt x="33650" y="17957"/>
                    </a:cubicBezTo>
                    <a:cubicBezTo>
                      <a:pt x="33669" y="17938"/>
                      <a:pt x="33680" y="17891"/>
                      <a:pt x="33696" y="17891"/>
                    </a:cubicBezTo>
                    <a:cubicBezTo>
                      <a:pt x="33700" y="17891"/>
                      <a:pt x="33706" y="17896"/>
                      <a:pt x="33712" y="17908"/>
                    </a:cubicBezTo>
                    <a:cubicBezTo>
                      <a:pt x="33720" y="17932"/>
                      <a:pt x="33717" y="17956"/>
                      <a:pt x="33728" y="17956"/>
                    </a:cubicBezTo>
                    <a:cubicBezTo>
                      <a:pt x="33734" y="17956"/>
                      <a:pt x="33744" y="17949"/>
                      <a:pt x="33761" y="17932"/>
                    </a:cubicBezTo>
                    <a:cubicBezTo>
                      <a:pt x="33810" y="17895"/>
                      <a:pt x="33835" y="17908"/>
                      <a:pt x="33859" y="17883"/>
                    </a:cubicBezTo>
                    <a:cubicBezTo>
                      <a:pt x="33877" y="17857"/>
                      <a:pt x="33894" y="17831"/>
                      <a:pt x="33903" y="17831"/>
                    </a:cubicBezTo>
                    <a:cubicBezTo>
                      <a:pt x="33907" y="17831"/>
                      <a:pt x="33909" y="17835"/>
                      <a:pt x="33909" y="17846"/>
                    </a:cubicBezTo>
                    <a:cubicBezTo>
                      <a:pt x="33919" y="17866"/>
                      <a:pt x="33929" y="17902"/>
                      <a:pt x="33939" y="17902"/>
                    </a:cubicBezTo>
                    <a:cubicBezTo>
                      <a:pt x="33941" y="17902"/>
                      <a:pt x="33943" y="17900"/>
                      <a:pt x="33946" y="17895"/>
                    </a:cubicBezTo>
                    <a:cubicBezTo>
                      <a:pt x="33970" y="17871"/>
                      <a:pt x="33983" y="17834"/>
                      <a:pt x="34007" y="17809"/>
                    </a:cubicBezTo>
                    <a:cubicBezTo>
                      <a:pt x="34013" y="17790"/>
                      <a:pt x="34020" y="17781"/>
                      <a:pt x="34026" y="17781"/>
                    </a:cubicBezTo>
                    <a:cubicBezTo>
                      <a:pt x="34032" y="17781"/>
                      <a:pt x="34038" y="17790"/>
                      <a:pt x="34044" y="17809"/>
                    </a:cubicBezTo>
                    <a:cubicBezTo>
                      <a:pt x="34054" y="17828"/>
                      <a:pt x="34063" y="17854"/>
                      <a:pt x="34078" y="17854"/>
                    </a:cubicBezTo>
                    <a:cubicBezTo>
                      <a:pt x="34083" y="17854"/>
                      <a:pt x="34088" y="17852"/>
                      <a:pt x="34094" y="17846"/>
                    </a:cubicBezTo>
                    <a:cubicBezTo>
                      <a:pt x="34106" y="17809"/>
                      <a:pt x="34094" y="17797"/>
                      <a:pt x="34118" y="17797"/>
                    </a:cubicBezTo>
                    <a:cubicBezTo>
                      <a:pt x="34131" y="17801"/>
                      <a:pt x="34144" y="17802"/>
                      <a:pt x="34158" y="17802"/>
                    </a:cubicBezTo>
                    <a:cubicBezTo>
                      <a:pt x="34185" y="17802"/>
                      <a:pt x="34213" y="17797"/>
                      <a:pt x="34229" y="17797"/>
                    </a:cubicBezTo>
                    <a:cubicBezTo>
                      <a:pt x="34254" y="17797"/>
                      <a:pt x="34278" y="17797"/>
                      <a:pt x="34266" y="17784"/>
                    </a:cubicBezTo>
                    <a:cubicBezTo>
                      <a:pt x="34254" y="17760"/>
                      <a:pt x="34254" y="17735"/>
                      <a:pt x="34278" y="17723"/>
                    </a:cubicBezTo>
                    <a:cubicBezTo>
                      <a:pt x="34328" y="17723"/>
                      <a:pt x="34377" y="17710"/>
                      <a:pt x="34414" y="17686"/>
                    </a:cubicBezTo>
                    <a:cubicBezTo>
                      <a:pt x="34439" y="17649"/>
                      <a:pt x="34414" y="17624"/>
                      <a:pt x="34463" y="17612"/>
                    </a:cubicBezTo>
                    <a:cubicBezTo>
                      <a:pt x="34483" y="17612"/>
                      <a:pt x="34500" y="17601"/>
                      <a:pt x="34513" y="17601"/>
                    </a:cubicBezTo>
                    <a:cubicBezTo>
                      <a:pt x="34523" y="17601"/>
                      <a:pt x="34532" y="17608"/>
                      <a:pt x="34537" y="17636"/>
                    </a:cubicBezTo>
                    <a:cubicBezTo>
                      <a:pt x="34537" y="17678"/>
                      <a:pt x="34549" y="17703"/>
                      <a:pt x="34556" y="17703"/>
                    </a:cubicBezTo>
                    <a:cubicBezTo>
                      <a:pt x="34559" y="17703"/>
                      <a:pt x="34562" y="17698"/>
                      <a:pt x="34562" y="17686"/>
                    </a:cubicBezTo>
                    <a:cubicBezTo>
                      <a:pt x="34562" y="17661"/>
                      <a:pt x="34599" y="17649"/>
                      <a:pt x="34562" y="17612"/>
                    </a:cubicBezTo>
                    <a:cubicBezTo>
                      <a:pt x="34537" y="17563"/>
                      <a:pt x="34476" y="17439"/>
                      <a:pt x="34451" y="17415"/>
                    </a:cubicBezTo>
                    <a:cubicBezTo>
                      <a:pt x="34426" y="17390"/>
                      <a:pt x="34426" y="17353"/>
                      <a:pt x="34426" y="17316"/>
                    </a:cubicBezTo>
                    <a:cubicBezTo>
                      <a:pt x="34426" y="17205"/>
                      <a:pt x="34402" y="17082"/>
                      <a:pt x="34377" y="16971"/>
                    </a:cubicBezTo>
                    <a:cubicBezTo>
                      <a:pt x="34340" y="16860"/>
                      <a:pt x="34291" y="16762"/>
                      <a:pt x="34217" y="16663"/>
                    </a:cubicBezTo>
                    <a:cubicBezTo>
                      <a:pt x="34217" y="16651"/>
                      <a:pt x="34204" y="16626"/>
                      <a:pt x="34192" y="16601"/>
                    </a:cubicBezTo>
                    <a:cubicBezTo>
                      <a:pt x="34155" y="16528"/>
                      <a:pt x="34106" y="16466"/>
                      <a:pt x="34032" y="16417"/>
                    </a:cubicBezTo>
                    <a:cubicBezTo>
                      <a:pt x="33946" y="16355"/>
                      <a:pt x="33921" y="16380"/>
                      <a:pt x="33983" y="16318"/>
                    </a:cubicBezTo>
                    <a:cubicBezTo>
                      <a:pt x="34032" y="16256"/>
                      <a:pt x="33983" y="16256"/>
                      <a:pt x="34057" y="16195"/>
                    </a:cubicBezTo>
                    <a:cubicBezTo>
                      <a:pt x="34143" y="16121"/>
                      <a:pt x="34217" y="16121"/>
                      <a:pt x="34278" y="16035"/>
                    </a:cubicBezTo>
                    <a:cubicBezTo>
                      <a:pt x="34328" y="15973"/>
                      <a:pt x="34402" y="15911"/>
                      <a:pt x="34476" y="15862"/>
                    </a:cubicBezTo>
                    <a:cubicBezTo>
                      <a:pt x="34525" y="15813"/>
                      <a:pt x="34525" y="15653"/>
                      <a:pt x="34500" y="15603"/>
                    </a:cubicBezTo>
                    <a:cubicBezTo>
                      <a:pt x="34488" y="15566"/>
                      <a:pt x="34500" y="15517"/>
                      <a:pt x="34537" y="15493"/>
                    </a:cubicBezTo>
                    <a:cubicBezTo>
                      <a:pt x="34599" y="15419"/>
                      <a:pt x="34660" y="15357"/>
                      <a:pt x="34710" y="15295"/>
                    </a:cubicBezTo>
                    <a:lnTo>
                      <a:pt x="34722" y="15283"/>
                    </a:lnTo>
                    <a:cubicBezTo>
                      <a:pt x="34796" y="15234"/>
                      <a:pt x="34858" y="15271"/>
                      <a:pt x="34894" y="15221"/>
                    </a:cubicBezTo>
                    <a:cubicBezTo>
                      <a:pt x="34944" y="15185"/>
                      <a:pt x="34956" y="15123"/>
                      <a:pt x="35042" y="15098"/>
                    </a:cubicBezTo>
                    <a:cubicBezTo>
                      <a:pt x="35050" y="15097"/>
                      <a:pt x="35057" y="15096"/>
                      <a:pt x="35064" y="15096"/>
                    </a:cubicBezTo>
                    <a:cubicBezTo>
                      <a:pt x="35117" y="15096"/>
                      <a:pt x="35124" y="15138"/>
                      <a:pt x="35190" y="15160"/>
                    </a:cubicBezTo>
                    <a:cubicBezTo>
                      <a:pt x="35239" y="15184"/>
                      <a:pt x="35282" y="15219"/>
                      <a:pt x="35345" y="15219"/>
                    </a:cubicBezTo>
                    <a:cubicBezTo>
                      <a:pt x="35377" y="15219"/>
                      <a:pt x="35415" y="15210"/>
                      <a:pt x="35461" y="15185"/>
                    </a:cubicBezTo>
                    <a:cubicBezTo>
                      <a:pt x="35609" y="15098"/>
                      <a:pt x="35757" y="14987"/>
                      <a:pt x="35868" y="14864"/>
                    </a:cubicBezTo>
                    <a:cubicBezTo>
                      <a:pt x="35991" y="14679"/>
                      <a:pt x="36114" y="14544"/>
                      <a:pt x="36176" y="14458"/>
                    </a:cubicBezTo>
                    <a:cubicBezTo>
                      <a:pt x="36299" y="14297"/>
                      <a:pt x="36422" y="14137"/>
                      <a:pt x="36533" y="13965"/>
                    </a:cubicBezTo>
                    <a:cubicBezTo>
                      <a:pt x="36644" y="13755"/>
                      <a:pt x="36780" y="13558"/>
                      <a:pt x="36915" y="13373"/>
                    </a:cubicBezTo>
                    <a:cubicBezTo>
                      <a:pt x="37001" y="13225"/>
                      <a:pt x="37063" y="13065"/>
                      <a:pt x="37100" y="12893"/>
                    </a:cubicBezTo>
                    <a:cubicBezTo>
                      <a:pt x="37125" y="12770"/>
                      <a:pt x="37088" y="12449"/>
                      <a:pt x="37100" y="12363"/>
                    </a:cubicBezTo>
                    <a:cubicBezTo>
                      <a:pt x="37125" y="12264"/>
                      <a:pt x="37297" y="12006"/>
                      <a:pt x="37309" y="11895"/>
                    </a:cubicBezTo>
                    <a:cubicBezTo>
                      <a:pt x="37309" y="11796"/>
                      <a:pt x="37359" y="11722"/>
                      <a:pt x="37309" y="11661"/>
                    </a:cubicBezTo>
                    <a:cubicBezTo>
                      <a:pt x="37248" y="11599"/>
                      <a:pt x="37211" y="11574"/>
                      <a:pt x="37223" y="11562"/>
                    </a:cubicBezTo>
                    <a:cubicBezTo>
                      <a:pt x="37225" y="11557"/>
                      <a:pt x="37230" y="11556"/>
                      <a:pt x="37235" y="11556"/>
                    </a:cubicBezTo>
                    <a:cubicBezTo>
                      <a:pt x="37249" y="11556"/>
                      <a:pt x="37270" y="11566"/>
                      <a:pt x="37284" y="11566"/>
                    </a:cubicBezTo>
                    <a:cubicBezTo>
                      <a:pt x="37295" y="11566"/>
                      <a:pt x="37302" y="11560"/>
                      <a:pt x="37297" y="11537"/>
                    </a:cubicBezTo>
                    <a:cubicBezTo>
                      <a:pt x="37297" y="11476"/>
                      <a:pt x="37285" y="11451"/>
                      <a:pt x="37248" y="11426"/>
                    </a:cubicBezTo>
                    <a:cubicBezTo>
                      <a:pt x="37186" y="11377"/>
                      <a:pt x="37125" y="11316"/>
                      <a:pt x="37075" y="11254"/>
                    </a:cubicBezTo>
                    <a:cubicBezTo>
                      <a:pt x="37014" y="11155"/>
                      <a:pt x="37063" y="11168"/>
                      <a:pt x="36927" y="11143"/>
                    </a:cubicBezTo>
                    <a:cubicBezTo>
                      <a:pt x="36828" y="11123"/>
                      <a:pt x="36769" y="11071"/>
                      <a:pt x="36737" y="11071"/>
                    </a:cubicBezTo>
                    <a:cubicBezTo>
                      <a:pt x="36729" y="11071"/>
                      <a:pt x="36723" y="11074"/>
                      <a:pt x="36718" y="11081"/>
                    </a:cubicBezTo>
                    <a:cubicBezTo>
                      <a:pt x="36693" y="11118"/>
                      <a:pt x="36755" y="11205"/>
                      <a:pt x="36693" y="11205"/>
                    </a:cubicBezTo>
                    <a:cubicBezTo>
                      <a:pt x="36644" y="11205"/>
                      <a:pt x="36632" y="11242"/>
                      <a:pt x="36607" y="11279"/>
                    </a:cubicBezTo>
                    <a:cubicBezTo>
                      <a:pt x="36576" y="11310"/>
                      <a:pt x="36519" y="11358"/>
                      <a:pt x="36472" y="11358"/>
                    </a:cubicBezTo>
                    <a:cubicBezTo>
                      <a:pt x="36463" y="11358"/>
                      <a:pt x="36455" y="11356"/>
                      <a:pt x="36447" y="11353"/>
                    </a:cubicBezTo>
                    <a:cubicBezTo>
                      <a:pt x="36398" y="11316"/>
                      <a:pt x="36422" y="11279"/>
                      <a:pt x="36435" y="11254"/>
                    </a:cubicBezTo>
                    <a:cubicBezTo>
                      <a:pt x="36447" y="11229"/>
                      <a:pt x="36410" y="11254"/>
                      <a:pt x="36410" y="11192"/>
                    </a:cubicBezTo>
                    <a:cubicBezTo>
                      <a:pt x="36398" y="11118"/>
                      <a:pt x="36472" y="11106"/>
                      <a:pt x="36447" y="11069"/>
                    </a:cubicBezTo>
                    <a:cubicBezTo>
                      <a:pt x="36443" y="11057"/>
                      <a:pt x="36441" y="11053"/>
                      <a:pt x="36440" y="11053"/>
                    </a:cubicBezTo>
                    <a:cubicBezTo>
                      <a:pt x="36436" y="11053"/>
                      <a:pt x="36431" y="11069"/>
                      <a:pt x="36398" y="11069"/>
                    </a:cubicBezTo>
                    <a:cubicBezTo>
                      <a:pt x="36348" y="11069"/>
                      <a:pt x="36299" y="11094"/>
                      <a:pt x="36299" y="11131"/>
                    </a:cubicBezTo>
                    <a:cubicBezTo>
                      <a:pt x="36287" y="11168"/>
                      <a:pt x="36361" y="11217"/>
                      <a:pt x="36287" y="11229"/>
                    </a:cubicBezTo>
                    <a:cubicBezTo>
                      <a:pt x="36250" y="11236"/>
                      <a:pt x="36231" y="11245"/>
                      <a:pt x="36221" y="11245"/>
                    </a:cubicBezTo>
                    <a:cubicBezTo>
                      <a:pt x="36210" y="11245"/>
                      <a:pt x="36207" y="11236"/>
                      <a:pt x="36201" y="11205"/>
                    </a:cubicBezTo>
                    <a:cubicBezTo>
                      <a:pt x="36201" y="11143"/>
                      <a:pt x="36250" y="10983"/>
                      <a:pt x="36213" y="10958"/>
                    </a:cubicBezTo>
                    <a:lnTo>
                      <a:pt x="36213" y="10946"/>
                    </a:lnTo>
                    <a:cubicBezTo>
                      <a:pt x="36213" y="10944"/>
                      <a:pt x="36213" y="10943"/>
                      <a:pt x="36213" y="10943"/>
                    </a:cubicBezTo>
                    <a:cubicBezTo>
                      <a:pt x="36212" y="10943"/>
                      <a:pt x="36205" y="10961"/>
                      <a:pt x="36167" y="10961"/>
                    </a:cubicBezTo>
                    <a:cubicBezTo>
                      <a:pt x="36159" y="10961"/>
                      <a:pt x="36150" y="10960"/>
                      <a:pt x="36139" y="10958"/>
                    </a:cubicBezTo>
                    <a:cubicBezTo>
                      <a:pt x="36102" y="10958"/>
                      <a:pt x="36076" y="10960"/>
                      <a:pt x="36055" y="10960"/>
                    </a:cubicBezTo>
                    <a:cubicBezTo>
                      <a:pt x="36014" y="10960"/>
                      <a:pt x="35995" y="10954"/>
                      <a:pt x="35954" y="10921"/>
                    </a:cubicBezTo>
                    <a:cubicBezTo>
                      <a:pt x="35893" y="10872"/>
                      <a:pt x="35856" y="10860"/>
                      <a:pt x="35905" y="10810"/>
                    </a:cubicBezTo>
                    <a:cubicBezTo>
                      <a:pt x="35954" y="10761"/>
                      <a:pt x="36102" y="10687"/>
                      <a:pt x="36151" y="10589"/>
                    </a:cubicBezTo>
                    <a:cubicBezTo>
                      <a:pt x="36213" y="10490"/>
                      <a:pt x="36509" y="10342"/>
                      <a:pt x="36546" y="10231"/>
                    </a:cubicBezTo>
                    <a:cubicBezTo>
                      <a:pt x="36644" y="10059"/>
                      <a:pt x="36792" y="9923"/>
                      <a:pt x="36952" y="9825"/>
                    </a:cubicBezTo>
                    <a:cubicBezTo>
                      <a:pt x="37112" y="9714"/>
                      <a:pt x="37063" y="9689"/>
                      <a:pt x="37137" y="9578"/>
                    </a:cubicBezTo>
                    <a:cubicBezTo>
                      <a:pt x="37211" y="9467"/>
                      <a:pt x="37383" y="9381"/>
                      <a:pt x="37457" y="9295"/>
                    </a:cubicBezTo>
                    <a:cubicBezTo>
                      <a:pt x="37519" y="9196"/>
                      <a:pt x="37605" y="9122"/>
                      <a:pt x="37704" y="9073"/>
                    </a:cubicBezTo>
                    <a:cubicBezTo>
                      <a:pt x="37827" y="9036"/>
                      <a:pt x="37950" y="9024"/>
                      <a:pt x="38073" y="9011"/>
                    </a:cubicBezTo>
                    <a:cubicBezTo>
                      <a:pt x="38258" y="9011"/>
                      <a:pt x="38369" y="9011"/>
                      <a:pt x="38381" y="9061"/>
                    </a:cubicBezTo>
                    <a:cubicBezTo>
                      <a:pt x="38401" y="9089"/>
                      <a:pt x="38405" y="9118"/>
                      <a:pt x="38434" y="9118"/>
                    </a:cubicBezTo>
                    <a:cubicBezTo>
                      <a:pt x="38443" y="9118"/>
                      <a:pt x="38454" y="9116"/>
                      <a:pt x="38468" y="9110"/>
                    </a:cubicBezTo>
                    <a:cubicBezTo>
                      <a:pt x="38542" y="9073"/>
                      <a:pt x="38603" y="9048"/>
                      <a:pt x="38677" y="9036"/>
                    </a:cubicBezTo>
                    <a:cubicBezTo>
                      <a:pt x="38714" y="9036"/>
                      <a:pt x="38739" y="9085"/>
                      <a:pt x="38776" y="9085"/>
                    </a:cubicBezTo>
                    <a:cubicBezTo>
                      <a:pt x="38825" y="9085"/>
                      <a:pt x="38887" y="9073"/>
                      <a:pt x="38936" y="9061"/>
                    </a:cubicBezTo>
                    <a:cubicBezTo>
                      <a:pt x="38938" y="9057"/>
                      <a:pt x="38940" y="9055"/>
                      <a:pt x="38942" y="9055"/>
                    </a:cubicBezTo>
                    <a:cubicBezTo>
                      <a:pt x="38954" y="9055"/>
                      <a:pt x="38971" y="9098"/>
                      <a:pt x="39022" y="9098"/>
                    </a:cubicBezTo>
                    <a:cubicBezTo>
                      <a:pt x="39084" y="9098"/>
                      <a:pt x="39121" y="9098"/>
                      <a:pt x="39121" y="9061"/>
                    </a:cubicBezTo>
                    <a:cubicBezTo>
                      <a:pt x="39121" y="8999"/>
                      <a:pt x="39158" y="8962"/>
                      <a:pt x="39207" y="8938"/>
                    </a:cubicBezTo>
                    <a:cubicBezTo>
                      <a:pt x="39243" y="8922"/>
                      <a:pt x="39281" y="8915"/>
                      <a:pt x="39321" y="8915"/>
                    </a:cubicBezTo>
                    <a:cubicBezTo>
                      <a:pt x="39376" y="8915"/>
                      <a:pt x="39433" y="8928"/>
                      <a:pt x="39490" y="8950"/>
                    </a:cubicBezTo>
                    <a:cubicBezTo>
                      <a:pt x="39530" y="8980"/>
                      <a:pt x="39570" y="9034"/>
                      <a:pt x="39603" y="9034"/>
                    </a:cubicBezTo>
                    <a:cubicBezTo>
                      <a:pt x="39611" y="9034"/>
                      <a:pt x="39619" y="9031"/>
                      <a:pt x="39626" y="9024"/>
                    </a:cubicBezTo>
                    <a:cubicBezTo>
                      <a:pt x="39633" y="9017"/>
                      <a:pt x="39646" y="9014"/>
                      <a:pt x="39663" y="9014"/>
                    </a:cubicBezTo>
                    <a:cubicBezTo>
                      <a:pt x="39707" y="9014"/>
                      <a:pt x="39772" y="9034"/>
                      <a:pt x="39798" y="9061"/>
                    </a:cubicBezTo>
                    <a:cubicBezTo>
                      <a:pt x="39848" y="9110"/>
                      <a:pt x="39885" y="9159"/>
                      <a:pt x="39848" y="9159"/>
                    </a:cubicBezTo>
                    <a:cubicBezTo>
                      <a:pt x="39823" y="9159"/>
                      <a:pt x="39776" y="9148"/>
                      <a:pt x="39745" y="9148"/>
                    </a:cubicBezTo>
                    <a:cubicBezTo>
                      <a:pt x="39729" y="9148"/>
                      <a:pt x="39716" y="9151"/>
                      <a:pt x="39712" y="9159"/>
                    </a:cubicBezTo>
                    <a:cubicBezTo>
                      <a:pt x="39700" y="9196"/>
                      <a:pt x="39651" y="9246"/>
                      <a:pt x="39761" y="9246"/>
                    </a:cubicBezTo>
                    <a:cubicBezTo>
                      <a:pt x="39823" y="9246"/>
                      <a:pt x="39885" y="9233"/>
                      <a:pt x="39946" y="9221"/>
                    </a:cubicBezTo>
                    <a:cubicBezTo>
                      <a:pt x="39979" y="9221"/>
                      <a:pt x="39996" y="9232"/>
                      <a:pt x="40025" y="9232"/>
                    </a:cubicBezTo>
                    <a:cubicBezTo>
                      <a:pt x="40039" y="9232"/>
                      <a:pt x="40057" y="9229"/>
                      <a:pt x="40082" y="9221"/>
                    </a:cubicBezTo>
                    <a:cubicBezTo>
                      <a:pt x="40149" y="9187"/>
                      <a:pt x="40155" y="9133"/>
                      <a:pt x="40202" y="9133"/>
                    </a:cubicBezTo>
                    <a:cubicBezTo>
                      <a:pt x="40207" y="9133"/>
                      <a:pt x="40212" y="9134"/>
                      <a:pt x="40217" y="9135"/>
                    </a:cubicBezTo>
                    <a:cubicBezTo>
                      <a:pt x="40279" y="9135"/>
                      <a:pt x="40304" y="9184"/>
                      <a:pt x="40353" y="9184"/>
                    </a:cubicBezTo>
                    <a:cubicBezTo>
                      <a:pt x="40451" y="9184"/>
                      <a:pt x="40538" y="9159"/>
                      <a:pt x="40624" y="9110"/>
                    </a:cubicBezTo>
                    <a:cubicBezTo>
                      <a:pt x="40636" y="9085"/>
                      <a:pt x="40661" y="9061"/>
                      <a:pt x="40575" y="9036"/>
                    </a:cubicBezTo>
                    <a:cubicBezTo>
                      <a:pt x="40501" y="8999"/>
                      <a:pt x="40402" y="9048"/>
                      <a:pt x="40414" y="8975"/>
                    </a:cubicBezTo>
                    <a:cubicBezTo>
                      <a:pt x="40427" y="8901"/>
                      <a:pt x="40451" y="8827"/>
                      <a:pt x="40488" y="8765"/>
                    </a:cubicBezTo>
                    <a:cubicBezTo>
                      <a:pt x="40562" y="8679"/>
                      <a:pt x="40538" y="8630"/>
                      <a:pt x="40612" y="8605"/>
                    </a:cubicBezTo>
                    <a:cubicBezTo>
                      <a:pt x="40686" y="8593"/>
                      <a:pt x="40759" y="8457"/>
                      <a:pt x="40846" y="8395"/>
                    </a:cubicBezTo>
                    <a:cubicBezTo>
                      <a:pt x="40920" y="8334"/>
                      <a:pt x="40957" y="8334"/>
                      <a:pt x="40994" y="8248"/>
                    </a:cubicBezTo>
                    <a:cubicBezTo>
                      <a:pt x="41031" y="8161"/>
                      <a:pt x="41031" y="8137"/>
                      <a:pt x="41104" y="8100"/>
                    </a:cubicBezTo>
                    <a:cubicBezTo>
                      <a:pt x="41162" y="8067"/>
                      <a:pt x="41214" y="8067"/>
                      <a:pt x="41268" y="8067"/>
                    </a:cubicBezTo>
                    <a:cubicBezTo>
                      <a:pt x="41295" y="8067"/>
                      <a:pt x="41322" y="8067"/>
                      <a:pt x="41351" y="8063"/>
                    </a:cubicBezTo>
                    <a:cubicBezTo>
                      <a:pt x="41415" y="8054"/>
                      <a:pt x="41499" y="8004"/>
                      <a:pt x="41559" y="8004"/>
                    </a:cubicBezTo>
                    <a:cubicBezTo>
                      <a:pt x="41579" y="8004"/>
                      <a:pt x="41597" y="8010"/>
                      <a:pt x="41610" y="8026"/>
                    </a:cubicBezTo>
                    <a:cubicBezTo>
                      <a:pt x="41663" y="8079"/>
                      <a:pt x="41670" y="8114"/>
                      <a:pt x="41687" y="8114"/>
                    </a:cubicBezTo>
                    <a:cubicBezTo>
                      <a:pt x="41690" y="8114"/>
                      <a:pt x="41693" y="8114"/>
                      <a:pt x="41696" y="8112"/>
                    </a:cubicBezTo>
                    <a:cubicBezTo>
                      <a:pt x="41719" y="8089"/>
                      <a:pt x="41806" y="8012"/>
                      <a:pt x="41838" y="8012"/>
                    </a:cubicBezTo>
                    <a:cubicBezTo>
                      <a:pt x="41840" y="8012"/>
                      <a:pt x="41842" y="8013"/>
                      <a:pt x="41844" y="8013"/>
                    </a:cubicBezTo>
                    <a:cubicBezTo>
                      <a:pt x="41868" y="8026"/>
                      <a:pt x="41893" y="8038"/>
                      <a:pt x="41868" y="8100"/>
                    </a:cubicBezTo>
                    <a:cubicBezTo>
                      <a:pt x="41831" y="8149"/>
                      <a:pt x="41770" y="8211"/>
                      <a:pt x="41770" y="8285"/>
                    </a:cubicBezTo>
                    <a:cubicBezTo>
                      <a:pt x="41770" y="8346"/>
                      <a:pt x="41745" y="8358"/>
                      <a:pt x="41794" y="8358"/>
                    </a:cubicBezTo>
                    <a:cubicBezTo>
                      <a:pt x="41802" y="8360"/>
                      <a:pt x="41811" y="8361"/>
                      <a:pt x="41820" y="8361"/>
                    </a:cubicBezTo>
                    <a:cubicBezTo>
                      <a:pt x="41844" y="8361"/>
                      <a:pt x="41869" y="8357"/>
                      <a:pt x="41887" y="8357"/>
                    </a:cubicBezTo>
                    <a:cubicBezTo>
                      <a:pt x="41906" y="8357"/>
                      <a:pt x="41916" y="8362"/>
                      <a:pt x="41905" y="8383"/>
                    </a:cubicBezTo>
                    <a:cubicBezTo>
                      <a:pt x="41882" y="8418"/>
                      <a:pt x="41804" y="8507"/>
                      <a:pt x="41836" y="8507"/>
                    </a:cubicBezTo>
                    <a:cubicBezTo>
                      <a:pt x="41838" y="8507"/>
                      <a:pt x="41841" y="8507"/>
                      <a:pt x="41844" y="8506"/>
                    </a:cubicBezTo>
                    <a:cubicBezTo>
                      <a:pt x="41905" y="8494"/>
                      <a:pt x="41979" y="8457"/>
                      <a:pt x="42016" y="8408"/>
                    </a:cubicBezTo>
                    <a:cubicBezTo>
                      <a:pt x="42127" y="8309"/>
                      <a:pt x="42287" y="8124"/>
                      <a:pt x="42361" y="8112"/>
                    </a:cubicBezTo>
                    <a:cubicBezTo>
                      <a:pt x="42370" y="8111"/>
                      <a:pt x="42378" y="8110"/>
                      <a:pt x="42386" y="8110"/>
                    </a:cubicBezTo>
                    <a:cubicBezTo>
                      <a:pt x="42429" y="8110"/>
                      <a:pt x="42465" y="8126"/>
                      <a:pt x="42488" y="8126"/>
                    </a:cubicBezTo>
                    <a:cubicBezTo>
                      <a:pt x="42498" y="8126"/>
                      <a:pt x="42506" y="8122"/>
                      <a:pt x="42509" y="8112"/>
                    </a:cubicBezTo>
                    <a:cubicBezTo>
                      <a:pt x="42521" y="8075"/>
                      <a:pt x="42497" y="8013"/>
                      <a:pt x="42509" y="7976"/>
                    </a:cubicBezTo>
                    <a:cubicBezTo>
                      <a:pt x="42534" y="7940"/>
                      <a:pt x="42509" y="7890"/>
                      <a:pt x="42558" y="7829"/>
                    </a:cubicBezTo>
                    <a:cubicBezTo>
                      <a:pt x="42608" y="7755"/>
                      <a:pt x="42558" y="7767"/>
                      <a:pt x="42657" y="7730"/>
                    </a:cubicBezTo>
                    <a:cubicBezTo>
                      <a:pt x="42749" y="7689"/>
                      <a:pt x="42798" y="7665"/>
                      <a:pt x="42834" y="7665"/>
                    </a:cubicBezTo>
                    <a:cubicBezTo>
                      <a:pt x="42841" y="7665"/>
                      <a:pt x="42848" y="7666"/>
                      <a:pt x="42854" y="7668"/>
                    </a:cubicBezTo>
                    <a:cubicBezTo>
                      <a:pt x="42903" y="7693"/>
                      <a:pt x="42940" y="7730"/>
                      <a:pt x="43014" y="7742"/>
                    </a:cubicBezTo>
                    <a:cubicBezTo>
                      <a:pt x="43088" y="7742"/>
                      <a:pt x="43051" y="7742"/>
                      <a:pt x="42928" y="7767"/>
                    </a:cubicBezTo>
                    <a:cubicBezTo>
                      <a:pt x="42805" y="7804"/>
                      <a:pt x="42780" y="7841"/>
                      <a:pt x="42780" y="7915"/>
                    </a:cubicBezTo>
                    <a:cubicBezTo>
                      <a:pt x="42780" y="8001"/>
                      <a:pt x="42780" y="8112"/>
                      <a:pt x="42756" y="8112"/>
                    </a:cubicBezTo>
                    <a:cubicBezTo>
                      <a:pt x="42731" y="8124"/>
                      <a:pt x="42706" y="8137"/>
                      <a:pt x="42719" y="8186"/>
                    </a:cubicBezTo>
                    <a:cubicBezTo>
                      <a:pt x="42731" y="8248"/>
                      <a:pt x="42780" y="8198"/>
                      <a:pt x="42731" y="8272"/>
                    </a:cubicBezTo>
                    <a:cubicBezTo>
                      <a:pt x="42694" y="8334"/>
                      <a:pt x="42620" y="8371"/>
                      <a:pt x="42645" y="8395"/>
                    </a:cubicBezTo>
                    <a:cubicBezTo>
                      <a:pt x="42657" y="8408"/>
                      <a:pt x="42706" y="8420"/>
                      <a:pt x="42558" y="8469"/>
                    </a:cubicBezTo>
                    <a:cubicBezTo>
                      <a:pt x="42460" y="8506"/>
                      <a:pt x="42361" y="8568"/>
                      <a:pt x="42287" y="8654"/>
                    </a:cubicBezTo>
                    <a:cubicBezTo>
                      <a:pt x="42250" y="8679"/>
                      <a:pt x="42250" y="8691"/>
                      <a:pt x="42189" y="8753"/>
                    </a:cubicBezTo>
                    <a:cubicBezTo>
                      <a:pt x="42127" y="8814"/>
                      <a:pt x="42078" y="8888"/>
                      <a:pt x="42016" y="8950"/>
                    </a:cubicBezTo>
                    <a:cubicBezTo>
                      <a:pt x="42001" y="8965"/>
                      <a:pt x="41990" y="8969"/>
                      <a:pt x="41981" y="8969"/>
                    </a:cubicBezTo>
                    <a:cubicBezTo>
                      <a:pt x="41974" y="8969"/>
                      <a:pt x="41968" y="8967"/>
                      <a:pt x="41961" y="8967"/>
                    </a:cubicBezTo>
                    <a:cubicBezTo>
                      <a:pt x="41948" y="8967"/>
                      <a:pt x="41933" y="8973"/>
                      <a:pt x="41905" y="9011"/>
                    </a:cubicBezTo>
                    <a:cubicBezTo>
                      <a:pt x="41831" y="9110"/>
                      <a:pt x="41807" y="9098"/>
                      <a:pt x="41757" y="9172"/>
                    </a:cubicBezTo>
                    <a:cubicBezTo>
                      <a:pt x="41696" y="9283"/>
                      <a:pt x="41622" y="9393"/>
                      <a:pt x="41523" y="9480"/>
                    </a:cubicBezTo>
                    <a:cubicBezTo>
                      <a:pt x="41400" y="9591"/>
                      <a:pt x="41351" y="9640"/>
                      <a:pt x="41265" y="9652"/>
                    </a:cubicBezTo>
                    <a:cubicBezTo>
                      <a:pt x="41188" y="9663"/>
                      <a:pt x="41170" y="9703"/>
                      <a:pt x="41132" y="9703"/>
                    </a:cubicBezTo>
                    <a:cubicBezTo>
                      <a:pt x="41127" y="9703"/>
                      <a:pt x="41122" y="9703"/>
                      <a:pt x="41117" y="9701"/>
                    </a:cubicBezTo>
                    <a:cubicBezTo>
                      <a:pt x="41092" y="9695"/>
                      <a:pt x="41074" y="9689"/>
                      <a:pt x="41060" y="9689"/>
                    </a:cubicBezTo>
                    <a:cubicBezTo>
                      <a:pt x="41046" y="9689"/>
                      <a:pt x="41037" y="9695"/>
                      <a:pt x="41031" y="9714"/>
                    </a:cubicBezTo>
                    <a:cubicBezTo>
                      <a:pt x="41031" y="9751"/>
                      <a:pt x="41055" y="9923"/>
                      <a:pt x="40994" y="9985"/>
                    </a:cubicBezTo>
                    <a:cubicBezTo>
                      <a:pt x="40920" y="10046"/>
                      <a:pt x="40846" y="10133"/>
                      <a:pt x="40784" y="10219"/>
                    </a:cubicBezTo>
                    <a:cubicBezTo>
                      <a:pt x="40722" y="10416"/>
                      <a:pt x="40710" y="10613"/>
                      <a:pt x="40747" y="10798"/>
                    </a:cubicBezTo>
                    <a:cubicBezTo>
                      <a:pt x="40796" y="10995"/>
                      <a:pt x="40821" y="11451"/>
                      <a:pt x="40833" y="11574"/>
                    </a:cubicBezTo>
                    <a:cubicBezTo>
                      <a:pt x="40858" y="11698"/>
                      <a:pt x="40932" y="11771"/>
                      <a:pt x="40944" y="11845"/>
                    </a:cubicBezTo>
                    <a:cubicBezTo>
                      <a:pt x="40944" y="11919"/>
                      <a:pt x="40969" y="12104"/>
                      <a:pt x="40969" y="12153"/>
                    </a:cubicBezTo>
                    <a:cubicBezTo>
                      <a:pt x="40969" y="12203"/>
                      <a:pt x="40994" y="12141"/>
                      <a:pt x="40994" y="12227"/>
                    </a:cubicBezTo>
                    <a:cubicBezTo>
                      <a:pt x="41004" y="12287"/>
                      <a:pt x="40981" y="12364"/>
                      <a:pt x="40992" y="12364"/>
                    </a:cubicBezTo>
                    <a:cubicBezTo>
                      <a:pt x="40995" y="12364"/>
                      <a:pt x="40999" y="12360"/>
                      <a:pt x="41006" y="12351"/>
                    </a:cubicBezTo>
                    <a:cubicBezTo>
                      <a:pt x="41055" y="12301"/>
                      <a:pt x="41215" y="12129"/>
                      <a:pt x="41302" y="12043"/>
                    </a:cubicBezTo>
                    <a:cubicBezTo>
                      <a:pt x="41363" y="11956"/>
                      <a:pt x="41400" y="11870"/>
                      <a:pt x="41412" y="11759"/>
                    </a:cubicBezTo>
                    <a:cubicBezTo>
                      <a:pt x="41462" y="11661"/>
                      <a:pt x="41412" y="11636"/>
                      <a:pt x="41523" y="11587"/>
                    </a:cubicBezTo>
                    <a:cubicBezTo>
                      <a:pt x="41606" y="11545"/>
                      <a:pt x="41663" y="11495"/>
                      <a:pt x="41709" y="11495"/>
                    </a:cubicBezTo>
                    <a:cubicBezTo>
                      <a:pt x="41717" y="11495"/>
                      <a:pt x="41725" y="11497"/>
                      <a:pt x="41733" y="11500"/>
                    </a:cubicBezTo>
                    <a:cubicBezTo>
                      <a:pt x="41754" y="11515"/>
                      <a:pt x="41771" y="11529"/>
                      <a:pt x="41782" y="11529"/>
                    </a:cubicBezTo>
                    <a:cubicBezTo>
                      <a:pt x="41790" y="11529"/>
                      <a:pt x="41794" y="11521"/>
                      <a:pt x="41794" y="11500"/>
                    </a:cubicBezTo>
                    <a:cubicBezTo>
                      <a:pt x="41794" y="11439"/>
                      <a:pt x="41696" y="11316"/>
                      <a:pt x="41770" y="11180"/>
                    </a:cubicBezTo>
                    <a:cubicBezTo>
                      <a:pt x="41844" y="11032"/>
                      <a:pt x="41905" y="10983"/>
                      <a:pt x="42004" y="10983"/>
                    </a:cubicBezTo>
                    <a:cubicBezTo>
                      <a:pt x="42047" y="10983"/>
                      <a:pt x="42090" y="10989"/>
                      <a:pt x="42130" y="10989"/>
                    </a:cubicBezTo>
                    <a:cubicBezTo>
                      <a:pt x="42170" y="10989"/>
                      <a:pt x="42207" y="10983"/>
                      <a:pt x="42238" y="10958"/>
                    </a:cubicBezTo>
                    <a:cubicBezTo>
                      <a:pt x="42300" y="10909"/>
                      <a:pt x="42361" y="10946"/>
                      <a:pt x="42312" y="10860"/>
                    </a:cubicBezTo>
                    <a:cubicBezTo>
                      <a:pt x="42250" y="10786"/>
                      <a:pt x="42201" y="10736"/>
                      <a:pt x="42201" y="10650"/>
                    </a:cubicBezTo>
                    <a:cubicBezTo>
                      <a:pt x="42213" y="10552"/>
                      <a:pt x="42263" y="10465"/>
                      <a:pt x="42324" y="10404"/>
                    </a:cubicBezTo>
                    <a:cubicBezTo>
                      <a:pt x="42360" y="10368"/>
                      <a:pt x="42377" y="10345"/>
                      <a:pt x="42397" y="10345"/>
                    </a:cubicBezTo>
                    <a:cubicBezTo>
                      <a:pt x="42405" y="10345"/>
                      <a:pt x="42413" y="10348"/>
                      <a:pt x="42423" y="10355"/>
                    </a:cubicBezTo>
                    <a:cubicBezTo>
                      <a:pt x="42449" y="10381"/>
                      <a:pt x="42483" y="10401"/>
                      <a:pt x="42508" y="10401"/>
                    </a:cubicBezTo>
                    <a:cubicBezTo>
                      <a:pt x="42518" y="10401"/>
                      <a:pt x="42527" y="10398"/>
                      <a:pt x="42534" y="10391"/>
                    </a:cubicBezTo>
                    <a:cubicBezTo>
                      <a:pt x="42571" y="10355"/>
                      <a:pt x="42595" y="10293"/>
                      <a:pt x="42571" y="10231"/>
                    </a:cubicBezTo>
                    <a:cubicBezTo>
                      <a:pt x="42571" y="10157"/>
                      <a:pt x="42509" y="10157"/>
                      <a:pt x="42472" y="10096"/>
                    </a:cubicBezTo>
                    <a:cubicBezTo>
                      <a:pt x="42435" y="10034"/>
                      <a:pt x="42423" y="9886"/>
                      <a:pt x="42472" y="9849"/>
                    </a:cubicBezTo>
                    <a:cubicBezTo>
                      <a:pt x="42521" y="9812"/>
                      <a:pt x="42583" y="9775"/>
                      <a:pt x="42558" y="9738"/>
                    </a:cubicBezTo>
                    <a:cubicBezTo>
                      <a:pt x="42535" y="9704"/>
                      <a:pt x="42469" y="9626"/>
                      <a:pt x="42441" y="9626"/>
                    </a:cubicBezTo>
                    <a:cubicBezTo>
                      <a:pt x="42439" y="9626"/>
                      <a:pt x="42437" y="9627"/>
                      <a:pt x="42435" y="9628"/>
                    </a:cubicBezTo>
                    <a:cubicBezTo>
                      <a:pt x="42401" y="9628"/>
                      <a:pt x="42409" y="9703"/>
                      <a:pt x="42370" y="9703"/>
                    </a:cubicBezTo>
                    <a:cubicBezTo>
                      <a:pt x="42368" y="9703"/>
                      <a:pt x="42365" y="9702"/>
                      <a:pt x="42361" y="9701"/>
                    </a:cubicBezTo>
                    <a:cubicBezTo>
                      <a:pt x="42312" y="9701"/>
                      <a:pt x="42263" y="9665"/>
                      <a:pt x="42263" y="9615"/>
                    </a:cubicBezTo>
                    <a:cubicBezTo>
                      <a:pt x="42275" y="9504"/>
                      <a:pt x="42324" y="9406"/>
                      <a:pt x="42398" y="9332"/>
                    </a:cubicBezTo>
                    <a:cubicBezTo>
                      <a:pt x="42460" y="9258"/>
                      <a:pt x="42497" y="9258"/>
                      <a:pt x="42521" y="9159"/>
                    </a:cubicBezTo>
                    <a:cubicBezTo>
                      <a:pt x="42546" y="9061"/>
                      <a:pt x="42571" y="8975"/>
                      <a:pt x="42620" y="8888"/>
                    </a:cubicBezTo>
                    <a:cubicBezTo>
                      <a:pt x="42650" y="8848"/>
                      <a:pt x="42698" y="8765"/>
                      <a:pt x="42727" y="8765"/>
                    </a:cubicBezTo>
                    <a:cubicBezTo>
                      <a:pt x="42733" y="8765"/>
                      <a:pt x="42739" y="8769"/>
                      <a:pt x="42743" y="8777"/>
                    </a:cubicBezTo>
                    <a:cubicBezTo>
                      <a:pt x="42751" y="8816"/>
                      <a:pt x="42763" y="8835"/>
                      <a:pt x="42781" y="8835"/>
                    </a:cubicBezTo>
                    <a:cubicBezTo>
                      <a:pt x="42791" y="8835"/>
                      <a:pt x="42803" y="8828"/>
                      <a:pt x="42817" y="8814"/>
                    </a:cubicBezTo>
                    <a:cubicBezTo>
                      <a:pt x="42846" y="8795"/>
                      <a:pt x="42852" y="8754"/>
                      <a:pt x="42877" y="8754"/>
                    </a:cubicBezTo>
                    <a:cubicBezTo>
                      <a:pt x="42884" y="8754"/>
                      <a:pt x="42892" y="8757"/>
                      <a:pt x="42903" y="8765"/>
                    </a:cubicBezTo>
                    <a:cubicBezTo>
                      <a:pt x="42941" y="8802"/>
                      <a:pt x="42950" y="8840"/>
                      <a:pt x="42968" y="8840"/>
                    </a:cubicBezTo>
                    <a:cubicBezTo>
                      <a:pt x="42974" y="8840"/>
                      <a:pt x="42981" y="8836"/>
                      <a:pt x="42990" y="8827"/>
                    </a:cubicBezTo>
                    <a:cubicBezTo>
                      <a:pt x="43051" y="8777"/>
                      <a:pt x="43101" y="8716"/>
                      <a:pt x="43162" y="8666"/>
                    </a:cubicBezTo>
                    <a:cubicBezTo>
                      <a:pt x="43201" y="8640"/>
                      <a:pt x="43244" y="8625"/>
                      <a:pt x="43271" y="8625"/>
                    </a:cubicBezTo>
                    <a:cubicBezTo>
                      <a:pt x="43296" y="8625"/>
                      <a:pt x="43309" y="8637"/>
                      <a:pt x="43298" y="8666"/>
                    </a:cubicBezTo>
                    <a:cubicBezTo>
                      <a:pt x="43275" y="8711"/>
                      <a:pt x="43243" y="8868"/>
                      <a:pt x="43274" y="8868"/>
                    </a:cubicBezTo>
                    <a:cubicBezTo>
                      <a:pt x="43277" y="8868"/>
                      <a:pt x="43281" y="8867"/>
                      <a:pt x="43285" y="8864"/>
                    </a:cubicBezTo>
                    <a:cubicBezTo>
                      <a:pt x="43359" y="8790"/>
                      <a:pt x="43446" y="8716"/>
                      <a:pt x="43532" y="8654"/>
                    </a:cubicBezTo>
                    <a:cubicBezTo>
                      <a:pt x="43606" y="8617"/>
                      <a:pt x="43680" y="8580"/>
                      <a:pt x="43766" y="8568"/>
                    </a:cubicBezTo>
                    <a:cubicBezTo>
                      <a:pt x="43802" y="8563"/>
                      <a:pt x="43838" y="8561"/>
                      <a:pt x="43873" y="8561"/>
                    </a:cubicBezTo>
                    <a:cubicBezTo>
                      <a:pt x="43935" y="8561"/>
                      <a:pt x="43995" y="8569"/>
                      <a:pt x="44049" y="8593"/>
                    </a:cubicBezTo>
                    <a:cubicBezTo>
                      <a:pt x="44086" y="8617"/>
                      <a:pt x="44197" y="8790"/>
                      <a:pt x="44246" y="8802"/>
                    </a:cubicBezTo>
                    <a:cubicBezTo>
                      <a:pt x="44250" y="8803"/>
                      <a:pt x="44252" y="8804"/>
                      <a:pt x="44255" y="8804"/>
                    </a:cubicBezTo>
                    <a:cubicBezTo>
                      <a:pt x="44282" y="8804"/>
                      <a:pt x="44274" y="8747"/>
                      <a:pt x="44308" y="8691"/>
                    </a:cubicBezTo>
                    <a:cubicBezTo>
                      <a:pt x="44357" y="8642"/>
                      <a:pt x="44530" y="8543"/>
                      <a:pt x="44616" y="8432"/>
                    </a:cubicBezTo>
                    <a:cubicBezTo>
                      <a:pt x="44715" y="8346"/>
                      <a:pt x="44825" y="8272"/>
                      <a:pt x="44949" y="8211"/>
                    </a:cubicBezTo>
                    <a:cubicBezTo>
                      <a:pt x="45035" y="8149"/>
                      <a:pt x="45491" y="7927"/>
                      <a:pt x="45639" y="7853"/>
                    </a:cubicBezTo>
                    <a:cubicBezTo>
                      <a:pt x="45774" y="7779"/>
                      <a:pt x="45897" y="7718"/>
                      <a:pt x="45873" y="7668"/>
                    </a:cubicBezTo>
                    <a:cubicBezTo>
                      <a:pt x="45866" y="7641"/>
                      <a:pt x="45874" y="7633"/>
                      <a:pt x="45887" y="7633"/>
                    </a:cubicBezTo>
                    <a:cubicBezTo>
                      <a:pt x="45898" y="7633"/>
                      <a:pt x="45911" y="7638"/>
                      <a:pt x="45922" y="7644"/>
                    </a:cubicBezTo>
                    <a:cubicBezTo>
                      <a:pt x="45959" y="7656"/>
                      <a:pt x="45959" y="7718"/>
                      <a:pt x="46021" y="7718"/>
                    </a:cubicBezTo>
                    <a:cubicBezTo>
                      <a:pt x="46107" y="7718"/>
                      <a:pt x="46193" y="7742"/>
                      <a:pt x="46267" y="7792"/>
                    </a:cubicBezTo>
                    <a:cubicBezTo>
                      <a:pt x="46307" y="7816"/>
                      <a:pt x="46337" y="7835"/>
                      <a:pt x="46356" y="7835"/>
                    </a:cubicBezTo>
                    <a:cubicBezTo>
                      <a:pt x="46366" y="7835"/>
                      <a:pt x="46374" y="7829"/>
                      <a:pt x="46378" y="7816"/>
                    </a:cubicBezTo>
                    <a:cubicBezTo>
                      <a:pt x="46403" y="7792"/>
                      <a:pt x="46501" y="7668"/>
                      <a:pt x="46477" y="7619"/>
                    </a:cubicBezTo>
                    <a:cubicBezTo>
                      <a:pt x="46452" y="7582"/>
                      <a:pt x="46452" y="7533"/>
                      <a:pt x="46427" y="7484"/>
                    </a:cubicBezTo>
                    <a:cubicBezTo>
                      <a:pt x="46390" y="7422"/>
                      <a:pt x="46341" y="7373"/>
                      <a:pt x="46279" y="7336"/>
                    </a:cubicBezTo>
                    <a:cubicBezTo>
                      <a:pt x="46218" y="7299"/>
                      <a:pt x="46279" y="7274"/>
                      <a:pt x="46279" y="7237"/>
                    </a:cubicBezTo>
                    <a:cubicBezTo>
                      <a:pt x="46279" y="7151"/>
                      <a:pt x="46255" y="7077"/>
                      <a:pt x="46218" y="7003"/>
                    </a:cubicBezTo>
                    <a:cubicBezTo>
                      <a:pt x="46206" y="6992"/>
                      <a:pt x="46198" y="6987"/>
                      <a:pt x="46192" y="6987"/>
                    </a:cubicBezTo>
                    <a:cubicBezTo>
                      <a:pt x="46175" y="6987"/>
                      <a:pt x="46169" y="7013"/>
                      <a:pt x="46147" y="7013"/>
                    </a:cubicBezTo>
                    <a:cubicBezTo>
                      <a:pt x="46140" y="7013"/>
                      <a:pt x="46131" y="7010"/>
                      <a:pt x="46119" y="7003"/>
                    </a:cubicBezTo>
                    <a:cubicBezTo>
                      <a:pt x="46058" y="6966"/>
                      <a:pt x="45984" y="6905"/>
                      <a:pt x="45984" y="6855"/>
                    </a:cubicBezTo>
                    <a:cubicBezTo>
                      <a:pt x="45971" y="6794"/>
                      <a:pt x="45996" y="6757"/>
                      <a:pt x="45947" y="6757"/>
                    </a:cubicBezTo>
                    <a:cubicBezTo>
                      <a:pt x="45910" y="6757"/>
                      <a:pt x="45910" y="6769"/>
                      <a:pt x="45860" y="6794"/>
                    </a:cubicBezTo>
                    <a:cubicBezTo>
                      <a:pt x="45832" y="6801"/>
                      <a:pt x="45804" y="6808"/>
                      <a:pt x="45777" y="6808"/>
                    </a:cubicBezTo>
                    <a:cubicBezTo>
                      <a:pt x="45758" y="6808"/>
                      <a:pt x="45741" y="6804"/>
                      <a:pt x="45725" y="6794"/>
                    </a:cubicBezTo>
                    <a:cubicBezTo>
                      <a:pt x="45700" y="6757"/>
                      <a:pt x="45626" y="6707"/>
                      <a:pt x="45688" y="6707"/>
                    </a:cubicBezTo>
                    <a:cubicBezTo>
                      <a:pt x="45729" y="6707"/>
                      <a:pt x="45803" y="6718"/>
                      <a:pt x="45833" y="6718"/>
                    </a:cubicBezTo>
                    <a:cubicBezTo>
                      <a:pt x="45848" y="6718"/>
                      <a:pt x="45852" y="6716"/>
                      <a:pt x="45836" y="6707"/>
                    </a:cubicBezTo>
                    <a:cubicBezTo>
                      <a:pt x="45787" y="6683"/>
                      <a:pt x="45676" y="6670"/>
                      <a:pt x="45737" y="6646"/>
                    </a:cubicBezTo>
                    <a:cubicBezTo>
                      <a:pt x="45774" y="6633"/>
                      <a:pt x="45811" y="6627"/>
                      <a:pt x="45847" y="6627"/>
                    </a:cubicBezTo>
                    <a:cubicBezTo>
                      <a:pt x="45882" y="6627"/>
                      <a:pt x="45916" y="6633"/>
                      <a:pt x="45947" y="6646"/>
                    </a:cubicBezTo>
                    <a:cubicBezTo>
                      <a:pt x="46021" y="6683"/>
                      <a:pt x="46033" y="6744"/>
                      <a:pt x="46107" y="6757"/>
                    </a:cubicBezTo>
                    <a:cubicBezTo>
                      <a:pt x="46144" y="6775"/>
                      <a:pt x="46181" y="6784"/>
                      <a:pt x="46218" y="6784"/>
                    </a:cubicBezTo>
                    <a:cubicBezTo>
                      <a:pt x="46255" y="6784"/>
                      <a:pt x="46292" y="6775"/>
                      <a:pt x="46329" y="6757"/>
                    </a:cubicBezTo>
                    <a:cubicBezTo>
                      <a:pt x="46452" y="6695"/>
                      <a:pt x="46698" y="6633"/>
                      <a:pt x="46661" y="6597"/>
                    </a:cubicBezTo>
                    <a:cubicBezTo>
                      <a:pt x="46624" y="6560"/>
                      <a:pt x="46550" y="6547"/>
                      <a:pt x="46612" y="6510"/>
                    </a:cubicBezTo>
                    <a:cubicBezTo>
                      <a:pt x="46674" y="6473"/>
                      <a:pt x="46772" y="6449"/>
                      <a:pt x="46772" y="6412"/>
                    </a:cubicBezTo>
                    <a:cubicBezTo>
                      <a:pt x="46772" y="6362"/>
                      <a:pt x="46661" y="6276"/>
                      <a:pt x="46661" y="6227"/>
                    </a:cubicBezTo>
                    <a:cubicBezTo>
                      <a:pt x="46661" y="6178"/>
                      <a:pt x="46785" y="6116"/>
                      <a:pt x="46785" y="6079"/>
                    </a:cubicBezTo>
                    <a:cubicBezTo>
                      <a:pt x="46788" y="6066"/>
                      <a:pt x="46791" y="6062"/>
                      <a:pt x="46795" y="6062"/>
                    </a:cubicBezTo>
                    <a:cubicBezTo>
                      <a:pt x="46805" y="6062"/>
                      <a:pt x="46821" y="6093"/>
                      <a:pt x="46857" y="6093"/>
                    </a:cubicBezTo>
                    <a:cubicBezTo>
                      <a:pt x="46861" y="6093"/>
                      <a:pt x="46866" y="6092"/>
                      <a:pt x="46871" y="6091"/>
                    </a:cubicBezTo>
                    <a:cubicBezTo>
                      <a:pt x="46895" y="6085"/>
                      <a:pt x="46942" y="6079"/>
                      <a:pt x="46974" y="6079"/>
                    </a:cubicBezTo>
                    <a:cubicBezTo>
                      <a:pt x="47006" y="6079"/>
                      <a:pt x="47025" y="6085"/>
                      <a:pt x="46994" y="6104"/>
                    </a:cubicBezTo>
                    <a:cubicBezTo>
                      <a:pt x="46920" y="6141"/>
                      <a:pt x="46846" y="6190"/>
                      <a:pt x="46895" y="6239"/>
                    </a:cubicBezTo>
                    <a:cubicBezTo>
                      <a:pt x="46932" y="6276"/>
                      <a:pt x="46969" y="6325"/>
                      <a:pt x="46969" y="6362"/>
                    </a:cubicBezTo>
                    <a:cubicBezTo>
                      <a:pt x="46969" y="6405"/>
                      <a:pt x="46942" y="6439"/>
                      <a:pt x="46991" y="6439"/>
                    </a:cubicBezTo>
                    <a:cubicBezTo>
                      <a:pt x="46998" y="6439"/>
                      <a:pt x="47007" y="6438"/>
                      <a:pt x="47019" y="6436"/>
                    </a:cubicBezTo>
                    <a:cubicBezTo>
                      <a:pt x="47105" y="6412"/>
                      <a:pt x="47204" y="6387"/>
                      <a:pt x="47302" y="6387"/>
                    </a:cubicBezTo>
                    <a:cubicBezTo>
                      <a:pt x="47314" y="6381"/>
                      <a:pt x="47324" y="6378"/>
                      <a:pt x="47333" y="6378"/>
                    </a:cubicBezTo>
                    <a:cubicBezTo>
                      <a:pt x="47342" y="6378"/>
                      <a:pt x="47351" y="6381"/>
                      <a:pt x="47364" y="6387"/>
                    </a:cubicBezTo>
                    <a:lnTo>
                      <a:pt x="47364" y="5204"/>
                    </a:lnTo>
                    <a:cubicBezTo>
                      <a:pt x="47314" y="5180"/>
                      <a:pt x="47265" y="5155"/>
                      <a:pt x="47228" y="5118"/>
                    </a:cubicBezTo>
                    <a:cubicBezTo>
                      <a:pt x="47179" y="5069"/>
                      <a:pt x="47117" y="5032"/>
                      <a:pt x="47043" y="5019"/>
                    </a:cubicBezTo>
                    <a:cubicBezTo>
                      <a:pt x="46982" y="5007"/>
                      <a:pt x="46982" y="4995"/>
                      <a:pt x="46920" y="4933"/>
                    </a:cubicBezTo>
                    <a:cubicBezTo>
                      <a:pt x="46809" y="4872"/>
                      <a:pt x="46698" y="4822"/>
                      <a:pt x="46587" y="4785"/>
                    </a:cubicBezTo>
                    <a:cubicBezTo>
                      <a:pt x="46538" y="4748"/>
                      <a:pt x="46501" y="4674"/>
                      <a:pt x="46403" y="4625"/>
                    </a:cubicBezTo>
                    <a:cubicBezTo>
                      <a:pt x="46292" y="4563"/>
                      <a:pt x="45934" y="4465"/>
                      <a:pt x="45860" y="4428"/>
                    </a:cubicBezTo>
                    <a:cubicBezTo>
                      <a:pt x="45774" y="4403"/>
                      <a:pt x="45774" y="4354"/>
                      <a:pt x="45688" y="4354"/>
                    </a:cubicBezTo>
                    <a:cubicBezTo>
                      <a:pt x="45602" y="4354"/>
                      <a:pt x="45170" y="4329"/>
                      <a:pt x="45121" y="4317"/>
                    </a:cubicBezTo>
                    <a:cubicBezTo>
                      <a:pt x="45078" y="4300"/>
                      <a:pt x="45071" y="4282"/>
                      <a:pt x="45062" y="4282"/>
                    </a:cubicBezTo>
                    <a:cubicBezTo>
                      <a:pt x="45059" y="4282"/>
                      <a:pt x="45054" y="4285"/>
                      <a:pt x="45047" y="4292"/>
                    </a:cubicBezTo>
                    <a:cubicBezTo>
                      <a:pt x="45010" y="4317"/>
                      <a:pt x="45047" y="4354"/>
                      <a:pt x="44998" y="4354"/>
                    </a:cubicBezTo>
                    <a:cubicBezTo>
                      <a:pt x="44949" y="4342"/>
                      <a:pt x="44628" y="4243"/>
                      <a:pt x="44517" y="4231"/>
                    </a:cubicBezTo>
                    <a:cubicBezTo>
                      <a:pt x="44490" y="4224"/>
                      <a:pt x="44465" y="4221"/>
                      <a:pt x="44444" y="4221"/>
                    </a:cubicBezTo>
                    <a:cubicBezTo>
                      <a:pt x="44388" y="4221"/>
                      <a:pt x="44354" y="4241"/>
                      <a:pt x="44345" y="4268"/>
                    </a:cubicBezTo>
                    <a:cubicBezTo>
                      <a:pt x="44333" y="4317"/>
                      <a:pt x="44308" y="4366"/>
                      <a:pt x="44271" y="4403"/>
                    </a:cubicBezTo>
                    <a:cubicBezTo>
                      <a:pt x="44259" y="4416"/>
                      <a:pt x="44271" y="4453"/>
                      <a:pt x="44308" y="4453"/>
                    </a:cubicBezTo>
                    <a:cubicBezTo>
                      <a:pt x="44370" y="4502"/>
                      <a:pt x="44431" y="4563"/>
                      <a:pt x="44456" y="4637"/>
                    </a:cubicBezTo>
                    <a:cubicBezTo>
                      <a:pt x="44480" y="4687"/>
                      <a:pt x="44493" y="4711"/>
                      <a:pt x="44431" y="4761"/>
                    </a:cubicBezTo>
                    <a:cubicBezTo>
                      <a:pt x="44370" y="4810"/>
                      <a:pt x="44357" y="4847"/>
                      <a:pt x="44283" y="4847"/>
                    </a:cubicBezTo>
                    <a:cubicBezTo>
                      <a:pt x="44259" y="4847"/>
                      <a:pt x="44230" y="4851"/>
                      <a:pt x="44202" y="4851"/>
                    </a:cubicBezTo>
                    <a:cubicBezTo>
                      <a:pt x="44159" y="4851"/>
                      <a:pt x="44116" y="4842"/>
                      <a:pt x="44086" y="4798"/>
                    </a:cubicBezTo>
                    <a:cubicBezTo>
                      <a:pt x="44037" y="4736"/>
                      <a:pt x="44099" y="4736"/>
                      <a:pt x="43988" y="4699"/>
                    </a:cubicBezTo>
                    <a:cubicBezTo>
                      <a:pt x="43877" y="4650"/>
                      <a:pt x="43803" y="4662"/>
                      <a:pt x="43803" y="4600"/>
                    </a:cubicBezTo>
                    <a:cubicBezTo>
                      <a:pt x="43803" y="4539"/>
                      <a:pt x="43815" y="4514"/>
                      <a:pt x="43791" y="4490"/>
                    </a:cubicBezTo>
                    <a:cubicBezTo>
                      <a:pt x="43766" y="4453"/>
                      <a:pt x="43754" y="4453"/>
                      <a:pt x="43717" y="4440"/>
                    </a:cubicBezTo>
                    <a:cubicBezTo>
                      <a:pt x="43688" y="4421"/>
                      <a:pt x="43674" y="4395"/>
                      <a:pt x="43653" y="4395"/>
                    </a:cubicBezTo>
                    <a:cubicBezTo>
                      <a:pt x="43646" y="4395"/>
                      <a:pt x="43639" y="4398"/>
                      <a:pt x="43630" y="4403"/>
                    </a:cubicBezTo>
                    <a:cubicBezTo>
                      <a:pt x="43593" y="4453"/>
                      <a:pt x="43544" y="4477"/>
                      <a:pt x="43495" y="4490"/>
                    </a:cubicBezTo>
                    <a:cubicBezTo>
                      <a:pt x="43454" y="4494"/>
                      <a:pt x="43414" y="4497"/>
                      <a:pt x="43373" y="4497"/>
                    </a:cubicBezTo>
                    <a:cubicBezTo>
                      <a:pt x="43303" y="4497"/>
                      <a:pt x="43232" y="4488"/>
                      <a:pt x="43162" y="4465"/>
                    </a:cubicBezTo>
                    <a:cubicBezTo>
                      <a:pt x="43064" y="4440"/>
                      <a:pt x="42854" y="4440"/>
                      <a:pt x="42731" y="4416"/>
                    </a:cubicBezTo>
                    <a:cubicBezTo>
                      <a:pt x="42652" y="4398"/>
                      <a:pt x="42629" y="4381"/>
                      <a:pt x="42579" y="4381"/>
                    </a:cubicBezTo>
                    <a:cubicBezTo>
                      <a:pt x="42558" y="4381"/>
                      <a:pt x="42533" y="4384"/>
                      <a:pt x="42497" y="4391"/>
                    </a:cubicBezTo>
                    <a:cubicBezTo>
                      <a:pt x="42456" y="4399"/>
                      <a:pt x="42419" y="4401"/>
                      <a:pt x="42386" y="4401"/>
                    </a:cubicBezTo>
                    <a:cubicBezTo>
                      <a:pt x="42370" y="4401"/>
                      <a:pt x="42355" y="4400"/>
                      <a:pt x="42341" y="4400"/>
                    </a:cubicBezTo>
                    <a:cubicBezTo>
                      <a:pt x="42300" y="4400"/>
                      <a:pt x="42269" y="4403"/>
                      <a:pt x="42250" y="4428"/>
                    </a:cubicBezTo>
                    <a:cubicBezTo>
                      <a:pt x="42213" y="4477"/>
                      <a:pt x="42164" y="4453"/>
                      <a:pt x="42164" y="4588"/>
                    </a:cubicBezTo>
                    <a:cubicBezTo>
                      <a:pt x="42164" y="4692"/>
                      <a:pt x="42182" y="4769"/>
                      <a:pt x="42172" y="4769"/>
                    </a:cubicBezTo>
                    <a:cubicBezTo>
                      <a:pt x="42171" y="4769"/>
                      <a:pt x="42168" y="4766"/>
                      <a:pt x="42164" y="4761"/>
                    </a:cubicBezTo>
                    <a:cubicBezTo>
                      <a:pt x="42127" y="4687"/>
                      <a:pt x="42090" y="4613"/>
                      <a:pt x="42078" y="4527"/>
                    </a:cubicBezTo>
                    <a:cubicBezTo>
                      <a:pt x="42066" y="4477"/>
                      <a:pt x="41992" y="4440"/>
                      <a:pt x="41942" y="4416"/>
                    </a:cubicBezTo>
                    <a:cubicBezTo>
                      <a:pt x="41893" y="4391"/>
                      <a:pt x="41733" y="4416"/>
                      <a:pt x="41757" y="4329"/>
                    </a:cubicBezTo>
                    <a:cubicBezTo>
                      <a:pt x="41794" y="4231"/>
                      <a:pt x="41819" y="4157"/>
                      <a:pt x="41831" y="4120"/>
                    </a:cubicBezTo>
                    <a:cubicBezTo>
                      <a:pt x="41844" y="4083"/>
                      <a:pt x="41831" y="4021"/>
                      <a:pt x="41757" y="3960"/>
                    </a:cubicBezTo>
                    <a:cubicBezTo>
                      <a:pt x="41674" y="3900"/>
                      <a:pt x="41369" y="3700"/>
                      <a:pt x="41137" y="3700"/>
                    </a:cubicBezTo>
                    <a:cubicBezTo>
                      <a:pt x="41130" y="3700"/>
                      <a:pt x="41123" y="3701"/>
                      <a:pt x="41117" y="3701"/>
                    </a:cubicBezTo>
                    <a:cubicBezTo>
                      <a:pt x="40883" y="3726"/>
                      <a:pt x="40464" y="3849"/>
                      <a:pt x="40254" y="3849"/>
                    </a:cubicBezTo>
                    <a:cubicBezTo>
                      <a:pt x="40045" y="3849"/>
                      <a:pt x="39934" y="3837"/>
                      <a:pt x="39897" y="3800"/>
                    </a:cubicBezTo>
                    <a:cubicBezTo>
                      <a:pt x="39872" y="3775"/>
                      <a:pt x="39872" y="3763"/>
                      <a:pt x="39922" y="3738"/>
                    </a:cubicBezTo>
                    <a:cubicBezTo>
                      <a:pt x="39959" y="3726"/>
                      <a:pt x="39946" y="3713"/>
                      <a:pt x="39885" y="3676"/>
                    </a:cubicBezTo>
                    <a:cubicBezTo>
                      <a:pt x="39839" y="3642"/>
                      <a:pt x="39772" y="3576"/>
                      <a:pt x="39685" y="3576"/>
                    </a:cubicBezTo>
                    <a:cubicBezTo>
                      <a:pt x="39678" y="3576"/>
                      <a:pt x="39670" y="3577"/>
                      <a:pt x="39663" y="3578"/>
                    </a:cubicBezTo>
                    <a:cubicBezTo>
                      <a:pt x="39564" y="3590"/>
                      <a:pt x="39515" y="3627"/>
                      <a:pt x="39466" y="3627"/>
                    </a:cubicBezTo>
                    <a:cubicBezTo>
                      <a:pt x="39416" y="3627"/>
                      <a:pt x="39466" y="3615"/>
                      <a:pt x="39527" y="3590"/>
                    </a:cubicBezTo>
                    <a:cubicBezTo>
                      <a:pt x="39589" y="3553"/>
                      <a:pt x="39614" y="3504"/>
                      <a:pt x="39540" y="3504"/>
                    </a:cubicBezTo>
                    <a:cubicBezTo>
                      <a:pt x="39482" y="3504"/>
                      <a:pt x="39457" y="3520"/>
                      <a:pt x="39440" y="3520"/>
                    </a:cubicBezTo>
                    <a:cubicBezTo>
                      <a:pt x="39431" y="3520"/>
                      <a:pt x="39425" y="3516"/>
                      <a:pt x="39416" y="3504"/>
                    </a:cubicBezTo>
                    <a:cubicBezTo>
                      <a:pt x="39392" y="3455"/>
                      <a:pt x="39404" y="3492"/>
                      <a:pt x="39330" y="3455"/>
                    </a:cubicBezTo>
                    <a:cubicBezTo>
                      <a:pt x="39269" y="3430"/>
                      <a:pt x="39232" y="3430"/>
                      <a:pt x="39195" y="3393"/>
                    </a:cubicBezTo>
                    <a:cubicBezTo>
                      <a:pt x="39170" y="3356"/>
                      <a:pt x="39145" y="3319"/>
                      <a:pt x="39195" y="3319"/>
                    </a:cubicBezTo>
                    <a:cubicBezTo>
                      <a:pt x="39232" y="3325"/>
                      <a:pt x="39272" y="3328"/>
                      <a:pt x="39312" y="3328"/>
                    </a:cubicBezTo>
                    <a:cubicBezTo>
                      <a:pt x="39352" y="3328"/>
                      <a:pt x="39392" y="3325"/>
                      <a:pt x="39429" y="3319"/>
                    </a:cubicBezTo>
                    <a:cubicBezTo>
                      <a:pt x="39441" y="3294"/>
                      <a:pt x="39466" y="3270"/>
                      <a:pt x="39392" y="3220"/>
                    </a:cubicBezTo>
                    <a:cubicBezTo>
                      <a:pt x="39318" y="3147"/>
                      <a:pt x="39207" y="3097"/>
                      <a:pt x="39096" y="3097"/>
                    </a:cubicBezTo>
                    <a:cubicBezTo>
                      <a:pt x="38970" y="3089"/>
                      <a:pt x="38875" y="3061"/>
                      <a:pt x="38809" y="3061"/>
                    </a:cubicBezTo>
                    <a:cubicBezTo>
                      <a:pt x="38772" y="3061"/>
                      <a:pt x="38744" y="3070"/>
                      <a:pt x="38726" y="3097"/>
                    </a:cubicBezTo>
                    <a:cubicBezTo>
                      <a:pt x="38640" y="3220"/>
                      <a:pt x="38517" y="3319"/>
                      <a:pt x="38381" y="3393"/>
                    </a:cubicBezTo>
                    <a:cubicBezTo>
                      <a:pt x="38283" y="3393"/>
                      <a:pt x="38258" y="3393"/>
                      <a:pt x="38258" y="3356"/>
                    </a:cubicBezTo>
                    <a:cubicBezTo>
                      <a:pt x="38271" y="3319"/>
                      <a:pt x="38258" y="3282"/>
                      <a:pt x="38307" y="3282"/>
                    </a:cubicBezTo>
                    <a:cubicBezTo>
                      <a:pt x="38328" y="3282"/>
                      <a:pt x="38349" y="3283"/>
                      <a:pt x="38366" y="3283"/>
                    </a:cubicBezTo>
                    <a:cubicBezTo>
                      <a:pt x="38402" y="3283"/>
                      <a:pt x="38427" y="3278"/>
                      <a:pt x="38418" y="3245"/>
                    </a:cubicBezTo>
                    <a:cubicBezTo>
                      <a:pt x="38406" y="3208"/>
                      <a:pt x="38394" y="3171"/>
                      <a:pt x="38381" y="3134"/>
                    </a:cubicBezTo>
                    <a:cubicBezTo>
                      <a:pt x="38361" y="3114"/>
                      <a:pt x="38374" y="3094"/>
                      <a:pt x="38339" y="3094"/>
                    </a:cubicBezTo>
                    <a:cubicBezTo>
                      <a:pt x="38331" y="3094"/>
                      <a:pt x="38321" y="3095"/>
                      <a:pt x="38307" y="3097"/>
                    </a:cubicBezTo>
                    <a:cubicBezTo>
                      <a:pt x="38247" y="3106"/>
                      <a:pt x="38179" y="3115"/>
                      <a:pt x="38110" y="3115"/>
                    </a:cubicBezTo>
                    <a:cubicBezTo>
                      <a:pt x="38082" y="3115"/>
                      <a:pt x="38053" y="3113"/>
                      <a:pt x="38024" y="3110"/>
                    </a:cubicBezTo>
                    <a:cubicBezTo>
                      <a:pt x="38035" y="3098"/>
                      <a:pt x="38166" y="3007"/>
                      <a:pt x="38228" y="3007"/>
                    </a:cubicBezTo>
                    <a:cubicBezTo>
                      <a:pt x="38235" y="3007"/>
                      <a:pt x="38241" y="3009"/>
                      <a:pt x="38246" y="3011"/>
                    </a:cubicBezTo>
                    <a:cubicBezTo>
                      <a:pt x="38307" y="3023"/>
                      <a:pt x="38357" y="3036"/>
                      <a:pt x="38418" y="3036"/>
                    </a:cubicBezTo>
                    <a:cubicBezTo>
                      <a:pt x="38520" y="3051"/>
                      <a:pt x="38641" y="3067"/>
                      <a:pt x="38682" y="3067"/>
                    </a:cubicBezTo>
                    <a:cubicBezTo>
                      <a:pt x="38706" y="3067"/>
                      <a:pt x="38702" y="3062"/>
                      <a:pt x="38652" y="3048"/>
                    </a:cubicBezTo>
                    <a:cubicBezTo>
                      <a:pt x="38517" y="2999"/>
                      <a:pt x="38381" y="2962"/>
                      <a:pt x="38234" y="2937"/>
                    </a:cubicBezTo>
                    <a:cubicBezTo>
                      <a:pt x="38123" y="2937"/>
                      <a:pt x="37691" y="2851"/>
                      <a:pt x="37568" y="2851"/>
                    </a:cubicBezTo>
                    <a:cubicBezTo>
                      <a:pt x="37555" y="2854"/>
                      <a:pt x="37541" y="2856"/>
                      <a:pt x="37526" y="2856"/>
                    </a:cubicBezTo>
                    <a:cubicBezTo>
                      <a:pt x="37486" y="2856"/>
                      <a:pt x="37441" y="2844"/>
                      <a:pt x="37396" y="2826"/>
                    </a:cubicBezTo>
                    <a:cubicBezTo>
                      <a:pt x="37338" y="2807"/>
                      <a:pt x="37266" y="2765"/>
                      <a:pt x="37236" y="2765"/>
                    </a:cubicBezTo>
                    <a:cubicBezTo>
                      <a:pt x="37228" y="2765"/>
                      <a:pt x="37223" y="2769"/>
                      <a:pt x="37223" y="2777"/>
                    </a:cubicBezTo>
                    <a:cubicBezTo>
                      <a:pt x="37223" y="2814"/>
                      <a:pt x="37285" y="2863"/>
                      <a:pt x="37236" y="2900"/>
                    </a:cubicBezTo>
                    <a:cubicBezTo>
                      <a:pt x="37199" y="2937"/>
                      <a:pt x="37014" y="2925"/>
                      <a:pt x="36927" y="2962"/>
                    </a:cubicBezTo>
                    <a:cubicBezTo>
                      <a:pt x="36854" y="3011"/>
                      <a:pt x="36829" y="3060"/>
                      <a:pt x="36841" y="3097"/>
                    </a:cubicBezTo>
                    <a:cubicBezTo>
                      <a:pt x="36851" y="3128"/>
                      <a:pt x="36862" y="3150"/>
                      <a:pt x="36885" y="3150"/>
                    </a:cubicBezTo>
                    <a:cubicBezTo>
                      <a:pt x="36891" y="3150"/>
                      <a:pt x="36896" y="3149"/>
                      <a:pt x="36903" y="3147"/>
                    </a:cubicBezTo>
                    <a:cubicBezTo>
                      <a:pt x="36930" y="3138"/>
                      <a:pt x="37014" y="3103"/>
                      <a:pt x="37040" y="3103"/>
                    </a:cubicBezTo>
                    <a:cubicBezTo>
                      <a:pt x="37051" y="3103"/>
                      <a:pt x="37052" y="3108"/>
                      <a:pt x="37038" y="3122"/>
                    </a:cubicBezTo>
                    <a:cubicBezTo>
                      <a:pt x="36989" y="3159"/>
                      <a:pt x="36927" y="3196"/>
                      <a:pt x="36952" y="3245"/>
                    </a:cubicBezTo>
                    <a:cubicBezTo>
                      <a:pt x="36989" y="3294"/>
                      <a:pt x="36940" y="3331"/>
                      <a:pt x="36964" y="3393"/>
                    </a:cubicBezTo>
                    <a:cubicBezTo>
                      <a:pt x="37001" y="3442"/>
                      <a:pt x="37088" y="3492"/>
                      <a:pt x="37026" y="3492"/>
                    </a:cubicBezTo>
                    <a:cubicBezTo>
                      <a:pt x="36976" y="3500"/>
                      <a:pt x="36902" y="3520"/>
                      <a:pt x="36849" y="3520"/>
                    </a:cubicBezTo>
                    <a:cubicBezTo>
                      <a:pt x="36824" y="3520"/>
                      <a:pt x="36804" y="3516"/>
                      <a:pt x="36792" y="3504"/>
                    </a:cubicBezTo>
                    <a:cubicBezTo>
                      <a:pt x="36743" y="3467"/>
                      <a:pt x="36767" y="3467"/>
                      <a:pt x="36792" y="3455"/>
                    </a:cubicBezTo>
                    <a:cubicBezTo>
                      <a:pt x="36804" y="3442"/>
                      <a:pt x="36792" y="3418"/>
                      <a:pt x="36730" y="3418"/>
                    </a:cubicBezTo>
                    <a:cubicBezTo>
                      <a:pt x="36686" y="3418"/>
                      <a:pt x="36590" y="3468"/>
                      <a:pt x="36536" y="3468"/>
                    </a:cubicBezTo>
                    <a:cubicBezTo>
                      <a:pt x="36530" y="3468"/>
                      <a:pt x="36525" y="3468"/>
                      <a:pt x="36521" y="3467"/>
                    </a:cubicBezTo>
                    <a:cubicBezTo>
                      <a:pt x="36487" y="3458"/>
                      <a:pt x="36419" y="3439"/>
                      <a:pt x="36387" y="3439"/>
                    </a:cubicBezTo>
                    <a:cubicBezTo>
                      <a:pt x="36372" y="3439"/>
                      <a:pt x="36365" y="3443"/>
                      <a:pt x="36373" y="3455"/>
                    </a:cubicBezTo>
                    <a:cubicBezTo>
                      <a:pt x="36398" y="3479"/>
                      <a:pt x="36385" y="3479"/>
                      <a:pt x="36472" y="3492"/>
                    </a:cubicBezTo>
                    <a:cubicBezTo>
                      <a:pt x="36546" y="3504"/>
                      <a:pt x="36632" y="3553"/>
                      <a:pt x="36595" y="3602"/>
                    </a:cubicBezTo>
                    <a:cubicBezTo>
                      <a:pt x="36563" y="3626"/>
                      <a:pt x="36531" y="3645"/>
                      <a:pt x="36499" y="3645"/>
                    </a:cubicBezTo>
                    <a:cubicBezTo>
                      <a:pt x="36481" y="3645"/>
                      <a:pt x="36464" y="3640"/>
                      <a:pt x="36447" y="3627"/>
                    </a:cubicBezTo>
                    <a:cubicBezTo>
                      <a:pt x="36398" y="3590"/>
                      <a:pt x="36435" y="3541"/>
                      <a:pt x="36410" y="3504"/>
                    </a:cubicBezTo>
                    <a:cubicBezTo>
                      <a:pt x="36373" y="3479"/>
                      <a:pt x="36336" y="3492"/>
                      <a:pt x="36274" y="3479"/>
                    </a:cubicBezTo>
                    <a:cubicBezTo>
                      <a:pt x="36193" y="3449"/>
                      <a:pt x="36112" y="3427"/>
                      <a:pt x="36024" y="3427"/>
                    </a:cubicBezTo>
                    <a:cubicBezTo>
                      <a:pt x="36005" y="3427"/>
                      <a:pt x="35986" y="3428"/>
                      <a:pt x="35966" y="3430"/>
                    </a:cubicBezTo>
                    <a:cubicBezTo>
                      <a:pt x="35843" y="3455"/>
                      <a:pt x="35856" y="3442"/>
                      <a:pt x="35794" y="3492"/>
                    </a:cubicBezTo>
                    <a:cubicBezTo>
                      <a:pt x="35750" y="3527"/>
                      <a:pt x="35731" y="3556"/>
                      <a:pt x="35683" y="3556"/>
                    </a:cubicBezTo>
                    <a:cubicBezTo>
                      <a:pt x="35664" y="3556"/>
                      <a:pt x="35641" y="3551"/>
                      <a:pt x="35609" y="3541"/>
                    </a:cubicBezTo>
                    <a:cubicBezTo>
                      <a:pt x="35511" y="3504"/>
                      <a:pt x="35412" y="3430"/>
                      <a:pt x="35350" y="3344"/>
                    </a:cubicBezTo>
                    <a:cubicBezTo>
                      <a:pt x="35318" y="3287"/>
                      <a:pt x="35312" y="3257"/>
                      <a:pt x="35302" y="3257"/>
                    </a:cubicBezTo>
                    <a:cubicBezTo>
                      <a:pt x="35296" y="3257"/>
                      <a:pt x="35289" y="3265"/>
                      <a:pt x="35276" y="3282"/>
                    </a:cubicBezTo>
                    <a:cubicBezTo>
                      <a:pt x="35227" y="3356"/>
                      <a:pt x="35166" y="3430"/>
                      <a:pt x="35129" y="3504"/>
                    </a:cubicBezTo>
                    <a:cubicBezTo>
                      <a:pt x="35092" y="3565"/>
                      <a:pt x="35042" y="3750"/>
                      <a:pt x="34993" y="3800"/>
                    </a:cubicBezTo>
                    <a:cubicBezTo>
                      <a:pt x="34953" y="3824"/>
                      <a:pt x="34960" y="3842"/>
                      <a:pt x="34942" y="3842"/>
                    </a:cubicBezTo>
                    <a:cubicBezTo>
                      <a:pt x="34933" y="3842"/>
                      <a:pt x="34917" y="3837"/>
                      <a:pt x="34882" y="3824"/>
                    </a:cubicBezTo>
                    <a:cubicBezTo>
                      <a:pt x="34759" y="3787"/>
                      <a:pt x="34648" y="3713"/>
                      <a:pt x="34562" y="3627"/>
                    </a:cubicBezTo>
                    <a:cubicBezTo>
                      <a:pt x="34488" y="3504"/>
                      <a:pt x="34402" y="3393"/>
                      <a:pt x="34303" y="3294"/>
                    </a:cubicBezTo>
                    <a:cubicBezTo>
                      <a:pt x="34254" y="3245"/>
                      <a:pt x="34192" y="3171"/>
                      <a:pt x="34204" y="3147"/>
                    </a:cubicBezTo>
                    <a:cubicBezTo>
                      <a:pt x="34211" y="3136"/>
                      <a:pt x="34221" y="3133"/>
                      <a:pt x="34232" y="3133"/>
                    </a:cubicBezTo>
                    <a:cubicBezTo>
                      <a:pt x="34262" y="3133"/>
                      <a:pt x="34304" y="3159"/>
                      <a:pt x="34340" y="3159"/>
                    </a:cubicBezTo>
                    <a:cubicBezTo>
                      <a:pt x="34344" y="3160"/>
                      <a:pt x="34350" y="3160"/>
                      <a:pt x="34355" y="3160"/>
                    </a:cubicBezTo>
                    <a:cubicBezTo>
                      <a:pt x="34417" y="3160"/>
                      <a:pt x="34555" y="3104"/>
                      <a:pt x="34488" y="3048"/>
                    </a:cubicBezTo>
                    <a:cubicBezTo>
                      <a:pt x="34439" y="2999"/>
                      <a:pt x="34365" y="2974"/>
                      <a:pt x="34303" y="2949"/>
                    </a:cubicBezTo>
                    <a:cubicBezTo>
                      <a:pt x="34266" y="2925"/>
                      <a:pt x="34254" y="2912"/>
                      <a:pt x="34315" y="2900"/>
                    </a:cubicBezTo>
                    <a:cubicBezTo>
                      <a:pt x="34365" y="2888"/>
                      <a:pt x="34439" y="2838"/>
                      <a:pt x="34365" y="2802"/>
                    </a:cubicBezTo>
                    <a:cubicBezTo>
                      <a:pt x="34303" y="2765"/>
                      <a:pt x="34229" y="2777"/>
                      <a:pt x="34291" y="2740"/>
                    </a:cubicBezTo>
                    <a:cubicBezTo>
                      <a:pt x="34340" y="2691"/>
                      <a:pt x="34451" y="2604"/>
                      <a:pt x="34340" y="2567"/>
                    </a:cubicBezTo>
                    <a:cubicBezTo>
                      <a:pt x="34241" y="2530"/>
                      <a:pt x="34266" y="2555"/>
                      <a:pt x="34204" y="2493"/>
                    </a:cubicBezTo>
                    <a:cubicBezTo>
                      <a:pt x="34162" y="2451"/>
                      <a:pt x="34110" y="2417"/>
                      <a:pt x="34048" y="2417"/>
                    </a:cubicBezTo>
                    <a:cubicBezTo>
                      <a:pt x="34039" y="2417"/>
                      <a:pt x="34029" y="2418"/>
                      <a:pt x="34020" y="2420"/>
                    </a:cubicBezTo>
                    <a:cubicBezTo>
                      <a:pt x="33985" y="2420"/>
                      <a:pt x="33961" y="2418"/>
                      <a:pt x="33941" y="2418"/>
                    </a:cubicBezTo>
                    <a:cubicBezTo>
                      <a:pt x="33912" y="2418"/>
                      <a:pt x="33894" y="2422"/>
                      <a:pt x="33872" y="2444"/>
                    </a:cubicBezTo>
                    <a:cubicBezTo>
                      <a:pt x="33834" y="2482"/>
                      <a:pt x="33825" y="2498"/>
                      <a:pt x="33812" y="2498"/>
                    </a:cubicBezTo>
                    <a:cubicBezTo>
                      <a:pt x="33808" y="2498"/>
                      <a:pt x="33804" y="2496"/>
                      <a:pt x="33798" y="2493"/>
                    </a:cubicBezTo>
                    <a:cubicBezTo>
                      <a:pt x="33761" y="2469"/>
                      <a:pt x="33798" y="2444"/>
                      <a:pt x="33736" y="2432"/>
                    </a:cubicBezTo>
                    <a:cubicBezTo>
                      <a:pt x="33729" y="2430"/>
                      <a:pt x="33721" y="2430"/>
                      <a:pt x="33714" y="2430"/>
                    </a:cubicBezTo>
                    <a:cubicBezTo>
                      <a:pt x="33683" y="2430"/>
                      <a:pt x="33650" y="2439"/>
                      <a:pt x="33616" y="2439"/>
                    </a:cubicBezTo>
                    <a:cubicBezTo>
                      <a:pt x="33587" y="2439"/>
                      <a:pt x="33557" y="2432"/>
                      <a:pt x="33527" y="2407"/>
                    </a:cubicBezTo>
                    <a:cubicBezTo>
                      <a:pt x="33465" y="2346"/>
                      <a:pt x="33391" y="2346"/>
                      <a:pt x="33367" y="2296"/>
                    </a:cubicBezTo>
                    <a:cubicBezTo>
                      <a:pt x="33344" y="2266"/>
                      <a:pt x="33349" y="2245"/>
                      <a:pt x="33339" y="2245"/>
                    </a:cubicBezTo>
                    <a:cubicBezTo>
                      <a:pt x="33333" y="2245"/>
                      <a:pt x="33321" y="2253"/>
                      <a:pt x="33293" y="2272"/>
                    </a:cubicBezTo>
                    <a:cubicBezTo>
                      <a:pt x="33219" y="2321"/>
                      <a:pt x="33219" y="2333"/>
                      <a:pt x="33194" y="2333"/>
                    </a:cubicBezTo>
                    <a:cubicBezTo>
                      <a:pt x="33174" y="2333"/>
                      <a:pt x="33163" y="2302"/>
                      <a:pt x="33140" y="2302"/>
                    </a:cubicBezTo>
                    <a:cubicBezTo>
                      <a:pt x="33134" y="2302"/>
                      <a:pt x="33128" y="2304"/>
                      <a:pt x="33120" y="2309"/>
                    </a:cubicBezTo>
                    <a:cubicBezTo>
                      <a:pt x="33096" y="2333"/>
                      <a:pt x="33009" y="2407"/>
                      <a:pt x="33034" y="2481"/>
                    </a:cubicBezTo>
                    <a:cubicBezTo>
                      <a:pt x="33046" y="2555"/>
                      <a:pt x="33120" y="2530"/>
                      <a:pt x="33071" y="2604"/>
                    </a:cubicBezTo>
                    <a:cubicBezTo>
                      <a:pt x="33034" y="2678"/>
                      <a:pt x="33083" y="2691"/>
                      <a:pt x="33022" y="2691"/>
                    </a:cubicBezTo>
                    <a:cubicBezTo>
                      <a:pt x="32948" y="2691"/>
                      <a:pt x="32837" y="2703"/>
                      <a:pt x="32861" y="2715"/>
                    </a:cubicBezTo>
                    <a:cubicBezTo>
                      <a:pt x="32895" y="2726"/>
                      <a:pt x="33061" y="2778"/>
                      <a:pt x="33035" y="2778"/>
                    </a:cubicBezTo>
                    <a:cubicBezTo>
                      <a:pt x="33033" y="2778"/>
                      <a:pt x="33028" y="2778"/>
                      <a:pt x="33022" y="2777"/>
                    </a:cubicBezTo>
                    <a:cubicBezTo>
                      <a:pt x="32960" y="2765"/>
                      <a:pt x="32898" y="2752"/>
                      <a:pt x="32849" y="2740"/>
                    </a:cubicBezTo>
                    <a:cubicBezTo>
                      <a:pt x="32738" y="2715"/>
                      <a:pt x="32369" y="2728"/>
                      <a:pt x="32319" y="2703"/>
                    </a:cubicBezTo>
                    <a:cubicBezTo>
                      <a:pt x="32270" y="2666"/>
                      <a:pt x="32270" y="2629"/>
                      <a:pt x="32233" y="2629"/>
                    </a:cubicBezTo>
                    <a:cubicBezTo>
                      <a:pt x="32203" y="2629"/>
                      <a:pt x="32166" y="2661"/>
                      <a:pt x="32121" y="2661"/>
                    </a:cubicBezTo>
                    <a:cubicBezTo>
                      <a:pt x="32109" y="2661"/>
                      <a:pt x="32098" y="2659"/>
                      <a:pt x="32085" y="2654"/>
                    </a:cubicBezTo>
                    <a:cubicBezTo>
                      <a:pt x="32024" y="2641"/>
                      <a:pt x="31839" y="2592"/>
                      <a:pt x="31851" y="2530"/>
                    </a:cubicBezTo>
                    <a:cubicBezTo>
                      <a:pt x="31863" y="2481"/>
                      <a:pt x="31987" y="2469"/>
                      <a:pt x="31950" y="2432"/>
                    </a:cubicBezTo>
                    <a:cubicBezTo>
                      <a:pt x="31922" y="2404"/>
                      <a:pt x="31887" y="2390"/>
                      <a:pt x="31851" y="2390"/>
                    </a:cubicBezTo>
                    <a:cubicBezTo>
                      <a:pt x="31839" y="2390"/>
                      <a:pt x="31826" y="2392"/>
                      <a:pt x="31814" y="2395"/>
                    </a:cubicBezTo>
                    <a:cubicBezTo>
                      <a:pt x="31629" y="2383"/>
                      <a:pt x="31444" y="2358"/>
                      <a:pt x="31260" y="2333"/>
                    </a:cubicBezTo>
                    <a:cubicBezTo>
                      <a:pt x="31161" y="2333"/>
                      <a:pt x="31063" y="2333"/>
                      <a:pt x="30964" y="2370"/>
                    </a:cubicBezTo>
                    <a:cubicBezTo>
                      <a:pt x="30947" y="2372"/>
                      <a:pt x="30927" y="2373"/>
                      <a:pt x="30907" y="2373"/>
                    </a:cubicBezTo>
                    <a:cubicBezTo>
                      <a:pt x="30876" y="2373"/>
                      <a:pt x="30844" y="2372"/>
                      <a:pt x="30815" y="2372"/>
                    </a:cubicBezTo>
                    <a:cubicBezTo>
                      <a:pt x="30754" y="2372"/>
                      <a:pt x="30709" y="2378"/>
                      <a:pt x="30730" y="2420"/>
                    </a:cubicBezTo>
                    <a:cubicBezTo>
                      <a:pt x="30775" y="2476"/>
                      <a:pt x="30810" y="2532"/>
                      <a:pt x="30750" y="2532"/>
                    </a:cubicBezTo>
                    <a:cubicBezTo>
                      <a:pt x="30744" y="2532"/>
                      <a:pt x="30737" y="2532"/>
                      <a:pt x="30730" y="2530"/>
                    </a:cubicBezTo>
                    <a:cubicBezTo>
                      <a:pt x="30656" y="2518"/>
                      <a:pt x="30582" y="2469"/>
                      <a:pt x="30619" y="2407"/>
                    </a:cubicBezTo>
                    <a:cubicBezTo>
                      <a:pt x="30656" y="2346"/>
                      <a:pt x="30594" y="2210"/>
                      <a:pt x="30570" y="2185"/>
                    </a:cubicBezTo>
                    <a:cubicBezTo>
                      <a:pt x="30568" y="2182"/>
                      <a:pt x="30567" y="2181"/>
                      <a:pt x="30565" y="2181"/>
                    </a:cubicBezTo>
                    <a:cubicBezTo>
                      <a:pt x="30554" y="2181"/>
                      <a:pt x="30540" y="2250"/>
                      <a:pt x="30508" y="2272"/>
                    </a:cubicBezTo>
                    <a:cubicBezTo>
                      <a:pt x="30459" y="2296"/>
                      <a:pt x="30397" y="2296"/>
                      <a:pt x="30348" y="2296"/>
                    </a:cubicBezTo>
                    <a:cubicBezTo>
                      <a:pt x="30274" y="2296"/>
                      <a:pt x="30249" y="2296"/>
                      <a:pt x="30225" y="2259"/>
                    </a:cubicBezTo>
                    <a:cubicBezTo>
                      <a:pt x="30200" y="2222"/>
                      <a:pt x="30249" y="2148"/>
                      <a:pt x="30188" y="2148"/>
                    </a:cubicBezTo>
                    <a:cubicBezTo>
                      <a:pt x="30175" y="2146"/>
                      <a:pt x="30166" y="2145"/>
                      <a:pt x="30157" y="2145"/>
                    </a:cubicBezTo>
                    <a:cubicBezTo>
                      <a:pt x="30123" y="2145"/>
                      <a:pt x="30111" y="2161"/>
                      <a:pt x="30052" y="2161"/>
                    </a:cubicBezTo>
                    <a:cubicBezTo>
                      <a:pt x="30003" y="2161"/>
                      <a:pt x="29959" y="2133"/>
                      <a:pt x="29917" y="2133"/>
                    </a:cubicBezTo>
                    <a:cubicBezTo>
                      <a:pt x="29896" y="2133"/>
                      <a:pt x="29876" y="2140"/>
                      <a:pt x="29855" y="2161"/>
                    </a:cubicBezTo>
                    <a:cubicBezTo>
                      <a:pt x="29793" y="2222"/>
                      <a:pt x="29719" y="2272"/>
                      <a:pt x="29744" y="2284"/>
                    </a:cubicBezTo>
                    <a:cubicBezTo>
                      <a:pt x="29769" y="2296"/>
                      <a:pt x="29781" y="2296"/>
                      <a:pt x="29830" y="2296"/>
                    </a:cubicBezTo>
                    <a:cubicBezTo>
                      <a:pt x="29892" y="2296"/>
                      <a:pt x="29929" y="2346"/>
                      <a:pt x="29880" y="2383"/>
                    </a:cubicBezTo>
                    <a:cubicBezTo>
                      <a:pt x="29818" y="2407"/>
                      <a:pt x="29781" y="2395"/>
                      <a:pt x="29707" y="2407"/>
                    </a:cubicBezTo>
                    <a:cubicBezTo>
                      <a:pt x="29633" y="2420"/>
                      <a:pt x="29670" y="2444"/>
                      <a:pt x="29596" y="2481"/>
                    </a:cubicBezTo>
                    <a:cubicBezTo>
                      <a:pt x="29522" y="2518"/>
                      <a:pt x="29522" y="2481"/>
                      <a:pt x="29448" y="2530"/>
                    </a:cubicBezTo>
                    <a:cubicBezTo>
                      <a:pt x="29374" y="2580"/>
                      <a:pt x="29288" y="2592"/>
                      <a:pt x="29202" y="2592"/>
                    </a:cubicBezTo>
                    <a:cubicBezTo>
                      <a:pt x="29147" y="2592"/>
                      <a:pt x="29100" y="2587"/>
                      <a:pt x="29061" y="2587"/>
                    </a:cubicBezTo>
                    <a:cubicBezTo>
                      <a:pt x="29012" y="2587"/>
                      <a:pt x="28976" y="2595"/>
                      <a:pt x="28956" y="2629"/>
                    </a:cubicBezTo>
                    <a:cubicBezTo>
                      <a:pt x="28919" y="2691"/>
                      <a:pt x="28956" y="2740"/>
                      <a:pt x="28820" y="2789"/>
                    </a:cubicBezTo>
                    <a:cubicBezTo>
                      <a:pt x="28767" y="2804"/>
                      <a:pt x="28719" y="2809"/>
                      <a:pt x="28686" y="2809"/>
                    </a:cubicBezTo>
                    <a:cubicBezTo>
                      <a:pt x="28636" y="2809"/>
                      <a:pt x="28620" y="2797"/>
                      <a:pt x="28672" y="2789"/>
                    </a:cubicBezTo>
                    <a:cubicBezTo>
                      <a:pt x="28746" y="2765"/>
                      <a:pt x="28845" y="2728"/>
                      <a:pt x="28857" y="2654"/>
                    </a:cubicBezTo>
                    <a:cubicBezTo>
                      <a:pt x="28882" y="2580"/>
                      <a:pt x="28906" y="2493"/>
                      <a:pt x="28956" y="2493"/>
                    </a:cubicBezTo>
                    <a:cubicBezTo>
                      <a:pt x="28987" y="2493"/>
                      <a:pt x="28992" y="2521"/>
                      <a:pt x="29008" y="2521"/>
                    </a:cubicBezTo>
                    <a:cubicBezTo>
                      <a:pt x="29011" y="2521"/>
                      <a:pt x="29014" y="2520"/>
                      <a:pt x="29017" y="2518"/>
                    </a:cubicBezTo>
                    <a:cubicBezTo>
                      <a:pt x="29066" y="2457"/>
                      <a:pt x="29128" y="2420"/>
                      <a:pt x="29190" y="2383"/>
                    </a:cubicBezTo>
                    <a:cubicBezTo>
                      <a:pt x="29301" y="2346"/>
                      <a:pt x="29399" y="2296"/>
                      <a:pt x="29498" y="2235"/>
                    </a:cubicBezTo>
                    <a:cubicBezTo>
                      <a:pt x="29596" y="2185"/>
                      <a:pt x="29683" y="2124"/>
                      <a:pt x="29769" y="2062"/>
                    </a:cubicBezTo>
                    <a:cubicBezTo>
                      <a:pt x="29867" y="1976"/>
                      <a:pt x="29978" y="1902"/>
                      <a:pt x="30101" y="1828"/>
                    </a:cubicBezTo>
                    <a:cubicBezTo>
                      <a:pt x="30212" y="1767"/>
                      <a:pt x="30336" y="1693"/>
                      <a:pt x="30459" y="1631"/>
                    </a:cubicBezTo>
                    <a:cubicBezTo>
                      <a:pt x="30545" y="1582"/>
                      <a:pt x="30619" y="1520"/>
                      <a:pt x="30681" y="1446"/>
                    </a:cubicBezTo>
                    <a:cubicBezTo>
                      <a:pt x="30718" y="1385"/>
                      <a:pt x="30742" y="1360"/>
                      <a:pt x="30705" y="1323"/>
                    </a:cubicBezTo>
                    <a:cubicBezTo>
                      <a:pt x="30662" y="1280"/>
                      <a:pt x="30638" y="1247"/>
                      <a:pt x="30616" y="1247"/>
                    </a:cubicBezTo>
                    <a:cubicBezTo>
                      <a:pt x="30613" y="1247"/>
                      <a:pt x="30610" y="1247"/>
                      <a:pt x="30607" y="1249"/>
                    </a:cubicBezTo>
                    <a:cubicBezTo>
                      <a:pt x="30590" y="1257"/>
                      <a:pt x="30585" y="1283"/>
                      <a:pt x="30575" y="1283"/>
                    </a:cubicBezTo>
                    <a:cubicBezTo>
                      <a:pt x="30571" y="1283"/>
                      <a:pt x="30565" y="1277"/>
                      <a:pt x="30557" y="1261"/>
                    </a:cubicBezTo>
                    <a:cubicBezTo>
                      <a:pt x="30533" y="1224"/>
                      <a:pt x="30557" y="1237"/>
                      <a:pt x="30496" y="1200"/>
                    </a:cubicBezTo>
                    <a:cubicBezTo>
                      <a:pt x="30446" y="1163"/>
                      <a:pt x="30385" y="1126"/>
                      <a:pt x="30434" y="1126"/>
                    </a:cubicBezTo>
                    <a:cubicBezTo>
                      <a:pt x="30445" y="1122"/>
                      <a:pt x="30456" y="1121"/>
                      <a:pt x="30467" y="1121"/>
                    </a:cubicBezTo>
                    <a:cubicBezTo>
                      <a:pt x="30493" y="1121"/>
                      <a:pt x="30519" y="1129"/>
                      <a:pt x="30545" y="1138"/>
                    </a:cubicBezTo>
                    <a:cubicBezTo>
                      <a:pt x="30570" y="1175"/>
                      <a:pt x="30619" y="1200"/>
                      <a:pt x="30668" y="1200"/>
                    </a:cubicBezTo>
                    <a:cubicBezTo>
                      <a:pt x="30718" y="1200"/>
                      <a:pt x="30816" y="1187"/>
                      <a:pt x="30779" y="1138"/>
                    </a:cubicBezTo>
                    <a:cubicBezTo>
                      <a:pt x="30742" y="1089"/>
                      <a:pt x="30754" y="1126"/>
                      <a:pt x="30730" y="1077"/>
                    </a:cubicBezTo>
                    <a:cubicBezTo>
                      <a:pt x="30693" y="1027"/>
                      <a:pt x="30718" y="1003"/>
                      <a:pt x="30681" y="953"/>
                    </a:cubicBezTo>
                    <a:cubicBezTo>
                      <a:pt x="30663" y="927"/>
                      <a:pt x="30658" y="901"/>
                      <a:pt x="30639" y="901"/>
                    </a:cubicBezTo>
                    <a:cubicBezTo>
                      <a:pt x="30631" y="901"/>
                      <a:pt x="30621" y="906"/>
                      <a:pt x="30607" y="916"/>
                    </a:cubicBezTo>
                    <a:cubicBezTo>
                      <a:pt x="30579" y="944"/>
                      <a:pt x="30543" y="1015"/>
                      <a:pt x="30523" y="1015"/>
                    </a:cubicBezTo>
                    <a:cubicBezTo>
                      <a:pt x="30516" y="1015"/>
                      <a:pt x="30511" y="1008"/>
                      <a:pt x="30508" y="990"/>
                    </a:cubicBezTo>
                    <a:cubicBezTo>
                      <a:pt x="30508" y="916"/>
                      <a:pt x="30545" y="892"/>
                      <a:pt x="30496" y="867"/>
                    </a:cubicBezTo>
                    <a:cubicBezTo>
                      <a:pt x="30459" y="830"/>
                      <a:pt x="30471" y="781"/>
                      <a:pt x="30409" y="781"/>
                    </a:cubicBezTo>
                    <a:cubicBezTo>
                      <a:pt x="30348" y="768"/>
                      <a:pt x="30373" y="732"/>
                      <a:pt x="30323" y="707"/>
                    </a:cubicBezTo>
                    <a:cubicBezTo>
                      <a:pt x="30278" y="696"/>
                      <a:pt x="30036" y="581"/>
                      <a:pt x="29958" y="581"/>
                    </a:cubicBezTo>
                    <a:cubicBezTo>
                      <a:pt x="29951" y="581"/>
                      <a:pt x="29945" y="582"/>
                      <a:pt x="29941" y="584"/>
                    </a:cubicBezTo>
                    <a:cubicBezTo>
                      <a:pt x="29894" y="603"/>
                      <a:pt x="29876" y="629"/>
                      <a:pt x="29842" y="629"/>
                    </a:cubicBezTo>
                    <a:cubicBezTo>
                      <a:pt x="29832" y="629"/>
                      <a:pt x="29820" y="626"/>
                      <a:pt x="29806" y="621"/>
                    </a:cubicBezTo>
                    <a:cubicBezTo>
                      <a:pt x="29736" y="612"/>
                      <a:pt x="29660" y="603"/>
                      <a:pt x="29587" y="603"/>
                    </a:cubicBezTo>
                    <a:cubicBezTo>
                      <a:pt x="29557" y="603"/>
                      <a:pt x="29527" y="605"/>
                      <a:pt x="29498" y="608"/>
                    </a:cubicBezTo>
                    <a:cubicBezTo>
                      <a:pt x="29441" y="608"/>
                      <a:pt x="29413" y="600"/>
                      <a:pt x="29395" y="600"/>
                    </a:cubicBezTo>
                    <a:cubicBezTo>
                      <a:pt x="29381" y="600"/>
                      <a:pt x="29373" y="605"/>
                      <a:pt x="29362" y="621"/>
                    </a:cubicBezTo>
                    <a:cubicBezTo>
                      <a:pt x="29338" y="658"/>
                      <a:pt x="29338" y="719"/>
                      <a:pt x="29288" y="719"/>
                    </a:cubicBezTo>
                    <a:cubicBezTo>
                      <a:pt x="29255" y="719"/>
                      <a:pt x="29113" y="741"/>
                      <a:pt x="29036" y="741"/>
                    </a:cubicBezTo>
                    <a:cubicBezTo>
                      <a:pt x="28998" y="741"/>
                      <a:pt x="28976" y="736"/>
                      <a:pt x="28993" y="719"/>
                    </a:cubicBezTo>
                    <a:cubicBezTo>
                      <a:pt x="29042" y="670"/>
                      <a:pt x="29091" y="633"/>
                      <a:pt x="29128" y="584"/>
                    </a:cubicBezTo>
                    <a:cubicBezTo>
                      <a:pt x="29165" y="547"/>
                      <a:pt x="29239" y="460"/>
                      <a:pt x="29177" y="448"/>
                    </a:cubicBezTo>
                    <a:cubicBezTo>
                      <a:pt x="29116" y="439"/>
                      <a:pt x="29049" y="431"/>
                      <a:pt x="28985" y="431"/>
                    </a:cubicBezTo>
                    <a:cubicBezTo>
                      <a:pt x="28958" y="431"/>
                      <a:pt x="28932" y="432"/>
                      <a:pt x="28906" y="436"/>
                    </a:cubicBezTo>
                    <a:cubicBezTo>
                      <a:pt x="28845" y="436"/>
                      <a:pt x="28758" y="436"/>
                      <a:pt x="28808" y="387"/>
                    </a:cubicBezTo>
                    <a:cubicBezTo>
                      <a:pt x="28869" y="350"/>
                      <a:pt x="28882" y="337"/>
                      <a:pt x="28795" y="337"/>
                    </a:cubicBezTo>
                    <a:cubicBezTo>
                      <a:pt x="28721" y="337"/>
                      <a:pt x="28623" y="362"/>
                      <a:pt x="28549" y="374"/>
                    </a:cubicBezTo>
                    <a:cubicBezTo>
                      <a:pt x="28475" y="374"/>
                      <a:pt x="28438" y="362"/>
                      <a:pt x="28549" y="325"/>
                    </a:cubicBezTo>
                    <a:cubicBezTo>
                      <a:pt x="28635" y="313"/>
                      <a:pt x="28721" y="276"/>
                      <a:pt x="28795" y="239"/>
                    </a:cubicBezTo>
                    <a:cubicBezTo>
                      <a:pt x="28804" y="230"/>
                      <a:pt x="28817" y="229"/>
                      <a:pt x="28832" y="229"/>
                    </a:cubicBezTo>
                    <a:cubicBezTo>
                      <a:pt x="28839" y="229"/>
                      <a:pt x="28847" y="229"/>
                      <a:pt x="28854" y="229"/>
                    </a:cubicBezTo>
                    <a:cubicBezTo>
                      <a:pt x="28875" y="229"/>
                      <a:pt x="28894" y="226"/>
                      <a:pt x="28894" y="202"/>
                    </a:cubicBezTo>
                    <a:cubicBezTo>
                      <a:pt x="28882" y="165"/>
                      <a:pt x="28882" y="103"/>
                      <a:pt x="28808" y="103"/>
                    </a:cubicBezTo>
                    <a:cubicBezTo>
                      <a:pt x="28758" y="103"/>
                      <a:pt x="28709" y="103"/>
                      <a:pt x="28660" y="91"/>
                    </a:cubicBezTo>
                    <a:cubicBezTo>
                      <a:pt x="28606" y="69"/>
                      <a:pt x="28504" y="0"/>
                      <a:pt x="284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7003;p54"/>
              <p:cNvSpPr/>
              <p:nvPr/>
            </p:nvSpPr>
            <p:spPr>
              <a:xfrm>
                <a:off x="4347950" y="4613175"/>
                <a:ext cx="20075" cy="75225"/>
              </a:xfrm>
              <a:custGeom>
                <a:avLst/>
                <a:gdLst/>
                <a:ahLst/>
                <a:cxnLst/>
                <a:rect l="l" t="t" r="r" b="b"/>
                <a:pathLst>
                  <a:path w="803" h="3009" extrusionOk="0">
                    <a:moveTo>
                      <a:pt x="241" y="0"/>
                    </a:moveTo>
                    <a:cubicBezTo>
                      <a:pt x="225" y="0"/>
                      <a:pt x="225" y="8"/>
                      <a:pt x="247" y="36"/>
                    </a:cubicBezTo>
                    <a:cubicBezTo>
                      <a:pt x="296" y="110"/>
                      <a:pt x="333" y="208"/>
                      <a:pt x="309" y="233"/>
                    </a:cubicBezTo>
                    <a:cubicBezTo>
                      <a:pt x="284" y="258"/>
                      <a:pt x="247" y="307"/>
                      <a:pt x="210" y="307"/>
                    </a:cubicBezTo>
                    <a:cubicBezTo>
                      <a:pt x="186" y="307"/>
                      <a:pt x="136" y="307"/>
                      <a:pt x="136" y="368"/>
                    </a:cubicBezTo>
                    <a:cubicBezTo>
                      <a:pt x="136" y="492"/>
                      <a:pt x="124" y="615"/>
                      <a:pt x="87" y="738"/>
                    </a:cubicBezTo>
                    <a:cubicBezTo>
                      <a:pt x="50" y="763"/>
                      <a:pt x="1" y="775"/>
                      <a:pt x="50" y="886"/>
                    </a:cubicBezTo>
                    <a:cubicBezTo>
                      <a:pt x="99" y="997"/>
                      <a:pt x="210" y="1058"/>
                      <a:pt x="210" y="1145"/>
                    </a:cubicBezTo>
                    <a:cubicBezTo>
                      <a:pt x="210" y="1219"/>
                      <a:pt x="247" y="1293"/>
                      <a:pt x="210" y="1379"/>
                    </a:cubicBezTo>
                    <a:cubicBezTo>
                      <a:pt x="198" y="1502"/>
                      <a:pt x="198" y="1638"/>
                      <a:pt x="223" y="1761"/>
                    </a:cubicBezTo>
                    <a:cubicBezTo>
                      <a:pt x="223" y="1798"/>
                      <a:pt x="210" y="1847"/>
                      <a:pt x="198" y="1896"/>
                    </a:cubicBezTo>
                    <a:cubicBezTo>
                      <a:pt x="149" y="1995"/>
                      <a:pt x="149" y="2118"/>
                      <a:pt x="161" y="2229"/>
                    </a:cubicBezTo>
                    <a:cubicBezTo>
                      <a:pt x="198" y="2291"/>
                      <a:pt x="161" y="2401"/>
                      <a:pt x="161" y="2525"/>
                    </a:cubicBezTo>
                    <a:cubicBezTo>
                      <a:pt x="136" y="2648"/>
                      <a:pt x="124" y="2771"/>
                      <a:pt x="124" y="2894"/>
                    </a:cubicBezTo>
                    <a:cubicBezTo>
                      <a:pt x="142" y="2974"/>
                      <a:pt x="147" y="3009"/>
                      <a:pt x="157" y="3009"/>
                    </a:cubicBezTo>
                    <a:cubicBezTo>
                      <a:pt x="161" y="3009"/>
                      <a:pt x="166" y="3003"/>
                      <a:pt x="173" y="2993"/>
                    </a:cubicBezTo>
                    <a:cubicBezTo>
                      <a:pt x="197" y="2957"/>
                      <a:pt x="175" y="2820"/>
                      <a:pt x="272" y="2820"/>
                    </a:cubicBezTo>
                    <a:cubicBezTo>
                      <a:pt x="276" y="2820"/>
                      <a:pt x="280" y="2820"/>
                      <a:pt x="284" y="2820"/>
                    </a:cubicBezTo>
                    <a:cubicBezTo>
                      <a:pt x="300" y="2824"/>
                      <a:pt x="314" y="2826"/>
                      <a:pt x="328" y="2826"/>
                    </a:cubicBezTo>
                    <a:cubicBezTo>
                      <a:pt x="367" y="2826"/>
                      <a:pt x="398" y="2814"/>
                      <a:pt x="420" y="2814"/>
                    </a:cubicBezTo>
                    <a:cubicBezTo>
                      <a:pt x="439" y="2814"/>
                      <a:pt x="452" y="2823"/>
                      <a:pt x="457" y="2857"/>
                    </a:cubicBezTo>
                    <a:cubicBezTo>
                      <a:pt x="457" y="2924"/>
                      <a:pt x="493" y="3005"/>
                      <a:pt x="510" y="3005"/>
                    </a:cubicBezTo>
                    <a:cubicBezTo>
                      <a:pt x="515" y="3005"/>
                      <a:pt x="518" y="2998"/>
                      <a:pt x="518" y="2981"/>
                    </a:cubicBezTo>
                    <a:cubicBezTo>
                      <a:pt x="518" y="2907"/>
                      <a:pt x="555" y="2820"/>
                      <a:pt x="469" y="2722"/>
                    </a:cubicBezTo>
                    <a:cubicBezTo>
                      <a:pt x="395" y="2623"/>
                      <a:pt x="309" y="2562"/>
                      <a:pt x="284" y="2451"/>
                    </a:cubicBezTo>
                    <a:cubicBezTo>
                      <a:pt x="260" y="2328"/>
                      <a:pt x="260" y="2180"/>
                      <a:pt x="296" y="2143"/>
                    </a:cubicBezTo>
                    <a:cubicBezTo>
                      <a:pt x="346" y="2093"/>
                      <a:pt x="370" y="2044"/>
                      <a:pt x="395" y="1983"/>
                    </a:cubicBezTo>
                    <a:cubicBezTo>
                      <a:pt x="395" y="1933"/>
                      <a:pt x="395" y="1933"/>
                      <a:pt x="481" y="1896"/>
                    </a:cubicBezTo>
                    <a:cubicBezTo>
                      <a:pt x="509" y="1882"/>
                      <a:pt x="538" y="1876"/>
                      <a:pt x="567" y="1876"/>
                    </a:cubicBezTo>
                    <a:cubicBezTo>
                      <a:pt x="615" y="1876"/>
                      <a:pt x="660" y="1895"/>
                      <a:pt x="691" y="1933"/>
                    </a:cubicBezTo>
                    <a:cubicBezTo>
                      <a:pt x="756" y="1989"/>
                      <a:pt x="800" y="2074"/>
                      <a:pt x="802" y="2074"/>
                    </a:cubicBezTo>
                    <a:cubicBezTo>
                      <a:pt x="802" y="2074"/>
                      <a:pt x="798" y="2065"/>
                      <a:pt x="789" y="2044"/>
                    </a:cubicBezTo>
                    <a:cubicBezTo>
                      <a:pt x="777" y="1995"/>
                      <a:pt x="728" y="1884"/>
                      <a:pt x="678" y="1761"/>
                    </a:cubicBezTo>
                    <a:cubicBezTo>
                      <a:pt x="641" y="1675"/>
                      <a:pt x="605" y="1576"/>
                      <a:pt x="580" y="1477"/>
                    </a:cubicBezTo>
                    <a:cubicBezTo>
                      <a:pt x="568" y="1366"/>
                      <a:pt x="457" y="898"/>
                      <a:pt x="444" y="824"/>
                    </a:cubicBezTo>
                    <a:cubicBezTo>
                      <a:pt x="432" y="738"/>
                      <a:pt x="457" y="701"/>
                      <a:pt x="457" y="603"/>
                    </a:cubicBezTo>
                    <a:cubicBezTo>
                      <a:pt x="457" y="516"/>
                      <a:pt x="395" y="221"/>
                      <a:pt x="383" y="122"/>
                    </a:cubicBezTo>
                    <a:cubicBezTo>
                      <a:pt x="370" y="36"/>
                      <a:pt x="370" y="11"/>
                      <a:pt x="346" y="11"/>
                    </a:cubicBezTo>
                    <a:cubicBezTo>
                      <a:pt x="299" y="11"/>
                      <a:pt x="259" y="0"/>
                      <a:pt x="24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7004;p54"/>
              <p:cNvSpPr/>
              <p:nvPr/>
            </p:nvSpPr>
            <p:spPr>
              <a:xfrm>
                <a:off x="3453050" y="4602275"/>
                <a:ext cx="31500" cy="35425"/>
              </a:xfrm>
              <a:custGeom>
                <a:avLst/>
                <a:gdLst/>
                <a:ahLst/>
                <a:cxnLst/>
                <a:rect l="l" t="t" r="r" b="b"/>
                <a:pathLst>
                  <a:path w="1260" h="1417" extrusionOk="0">
                    <a:moveTo>
                      <a:pt x="1012" y="0"/>
                    </a:moveTo>
                    <a:cubicBezTo>
                      <a:pt x="1005" y="0"/>
                      <a:pt x="998" y="1"/>
                      <a:pt x="989" y="4"/>
                    </a:cubicBezTo>
                    <a:cubicBezTo>
                      <a:pt x="940" y="16"/>
                      <a:pt x="890" y="4"/>
                      <a:pt x="829" y="41"/>
                    </a:cubicBezTo>
                    <a:cubicBezTo>
                      <a:pt x="816" y="65"/>
                      <a:pt x="792" y="77"/>
                      <a:pt x="755" y="77"/>
                    </a:cubicBezTo>
                    <a:cubicBezTo>
                      <a:pt x="748" y="81"/>
                      <a:pt x="740" y="83"/>
                      <a:pt x="733" y="83"/>
                    </a:cubicBezTo>
                    <a:cubicBezTo>
                      <a:pt x="716" y="83"/>
                      <a:pt x="698" y="74"/>
                      <a:pt x="681" y="65"/>
                    </a:cubicBezTo>
                    <a:cubicBezTo>
                      <a:pt x="662" y="59"/>
                      <a:pt x="646" y="57"/>
                      <a:pt x="632" y="57"/>
                    </a:cubicBezTo>
                    <a:cubicBezTo>
                      <a:pt x="588" y="57"/>
                      <a:pt x="558" y="77"/>
                      <a:pt x="521" y="77"/>
                    </a:cubicBezTo>
                    <a:cubicBezTo>
                      <a:pt x="471" y="77"/>
                      <a:pt x="508" y="102"/>
                      <a:pt x="521" y="114"/>
                    </a:cubicBezTo>
                    <a:cubicBezTo>
                      <a:pt x="545" y="139"/>
                      <a:pt x="459" y="164"/>
                      <a:pt x="447" y="176"/>
                    </a:cubicBezTo>
                    <a:cubicBezTo>
                      <a:pt x="434" y="176"/>
                      <a:pt x="385" y="213"/>
                      <a:pt x="459" y="213"/>
                    </a:cubicBezTo>
                    <a:cubicBezTo>
                      <a:pt x="521" y="213"/>
                      <a:pt x="582" y="275"/>
                      <a:pt x="545" y="287"/>
                    </a:cubicBezTo>
                    <a:cubicBezTo>
                      <a:pt x="508" y="299"/>
                      <a:pt x="410" y="324"/>
                      <a:pt x="385" y="336"/>
                    </a:cubicBezTo>
                    <a:cubicBezTo>
                      <a:pt x="356" y="351"/>
                      <a:pt x="327" y="357"/>
                      <a:pt x="301" y="357"/>
                    </a:cubicBezTo>
                    <a:cubicBezTo>
                      <a:pt x="282" y="357"/>
                      <a:pt x="265" y="354"/>
                      <a:pt x="250" y="349"/>
                    </a:cubicBezTo>
                    <a:cubicBezTo>
                      <a:pt x="188" y="349"/>
                      <a:pt x="77" y="398"/>
                      <a:pt x="114" y="398"/>
                    </a:cubicBezTo>
                    <a:cubicBezTo>
                      <a:pt x="163" y="398"/>
                      <a:pt x="176" y="422"/>
                      <a:pt x="139" y="435"/>
                    </a:cubicBezTo>
                    <a:cubicBezTo>
                      <a:pt x="102" y="435"/>
                      <a:pt x="52" y="472"/>
                      <a:pt x="114" y="472"/>
                    </a:cubicBezTo>
                    <a:cubicBezTo>
                      <a:pt x="176" y="472"/>
                      <a:pt x="40" y="496"/>
                      <a:pt x="89" y="496"/>
                    </a:cubicBezTo>
                    <a:cubicBezTo>
                      <a:pt x="139" y="496"/>
                      <a:pt x="225" y="558"/>
                      <a:pt x="188" y="583"/>
                    </a:cubicBezTo>
                    <a:cubicBezTo>
                      <a:pt x="151" y="607"/>
                      <a:pt x="52" y="681"/>
                      <a:pt x="114" y="706"/>
                    </a:cubicBezTo>
                    <a:cubicBezTo>
                      <a:pt x="163" y="718"/>
                      <a:pt x="225" y="731"/>
                      <a:pt x="274" y="743"/>
                    </a:cubicBezTo>
                    <a:cubicBezTo>
                      <a:pt x="299" y="743"/>
                      <a:pt x="336" y="743"/>
                      <a:pt x="299" y="804"/>
                    </a:cubicBezTo>
                    <a:cubicBezTo>
                      <a:pt x="250" y="891"/>
                      <a:pt x="213" y="965"/>
                      <a:pt x="188" y="1051"/>
                    </a:cubicBezTo>
                    <a:cubicBezTo>
                      <a:pt x="163" y="1112"/>
                      <a:pt x="126" y="1137"/>
                      <a:pt x="77" y="1137"/>
                    </a:cubicBezTo>
                    <a:cubicBezTo>
                      <a:pt x="40" y="1137"/>
                      <a:pt x="16" y="1162"/>
                      <a:pt x="77" y="1162"/>
                    </a:cubicBezTo>
                    <a:cubicBezTo>
                      <a:pt x="151" y="1162"/>
                      <a:pt x="151" y="1174"/>
                      <a:pt x="114" y="1174"/>
                    </a:cubicBezTo>
                    <a:cubicBezTo>
                      <a:pt x="68" y="1174"/>
                      <a:pt x="1" y="1249"/>
                      <a:pt x="32" y="1249"/>
                    </a:cubicBezTo>
                    <a:cubicBezTo>
                      <a:pt x="34" y="1249"/>
                      <a:pt x="37" y="1249"/>
                      <a:pt x="40" y="1248"/>
                    </a:cubicBezTo>
                    <a:cubicBezTo>
                      <a:pt x="74" y="1240"/>
                      <a:pt x="119" y="1220"/>
                      <a:pt x="136" y="1220"/>
                    </a:cubicBezTo>
                    <a:cubicBezTo>
                      <a:pt x="144" y="1220"/>
                      <a:pt x="147" y="1224"/>
                      <a:pt x="139" y="1236"/>
                    </a:cubicBezTo>
                    <a:cubicBezTo>
                      <a:pt x="107" y="1257"/>
                      <a:pt x="84" y="1353"/>
                      <a:pt x="103" y="1353"/>
                    </a:cubicBezTo>
                    <a:cubicBezTo>
                      <a:pt x="106" y="1353"/>
                      <a:pt x="109" y="1351"/>
                      <a:pt x="114" y="1347"/>
                    </a:cubicBezTo>
                    <a:cubicBezTo>
                      <a:pt x="148" y="1329"/>
                      <a:pt x="189" y="1306"/>
                      <a:pt x="206" y="1306"/>
                    </a:cubicBezTo>
                    <a:cubicBezTo>
                      <a:pt x="213" y="1306"/>
                      <a:pt x="216" y="1311"/>
                      <a:pt x="213" y="1322"/>
                    </a:cubicBezTo>
                    <a:cubicBezTo>
                      <a:pt x="192" y="1343"/>
                      <a:pt x="206" y="1416"/>
                      <a:pt x="226" y="1416"/>
                    </a:cubicBezTo>
                    <a:cubicBezTo>
                      <a:pt x="230" y="1416"/>
                      <a:pt x="233" y="1414"/>
                      <a:pt x="237" y="1408"/>
                    </a:cubicBezTo>
                    <a:cubicBezTo>
                      <a:pt x="243" y="1396"/>
                      <a:pt x="256" y="1396"/>
                      <a:pt x="274" y="1396"/>
                    </a:cubicBezTo>
                    <a:cubicBezTo>
                      <a:pt x="293" y="1396"/>
                      <a:pt x="317" y="1396"/>
                      <a:pt x="348" y="1384"/>
                    </a:cubicBezTo>
                    <a:cubicBezTo>
                      <a:pt x="422" y="1359"/>
                      <a:pt x="595" y="1236"/>
                      <a:pt x="693" y="1199"/>
                    </a:cubicBezTo>
                    <a:cubicBezTo>
                      <a:pt x="749" y="1180"/>
                      <a:pt x="795" y="1180"/>
                      <a:pt x="835" y="1180"/>
                    </a:cubicBezTo>
                    <a:cubicBezTo>
                      <a:pt x="875" y="1180"/>
                      <a:pt x="909" y="1180"/>
                      <a:pt x="940" y="1162"/>
                    </a:cubicBezTo>
                    <a:cubicBezTo>
                      <a:pt x="1001" y="1125"/>
                      <a:pt x="1001" y="1063"/>
                      <a:pt x="1014" y="1002"/>
                    </a:cubicBezTo>
                    <a:cubicBezTo>
                      <a:pt x="1038" y="928"/>
                      <a:pt x="1100" y="891"/>
                      <a:pt x="1075" y="755"/>
                    </a:cubicBezTo>
                    <a:cubicBezTo>
                      <a:pt x="1063" y="657"/>
                      <a:pt x="1026" y="570"/>
                      <a:pt x="989" y="484"/>
                    </a:cubicBezTo>
                    <a:lnTo>
                      <a:pt x="989" y="459"/>
                    </a:lnTo>
                    <a:cubicBezTo>
                      <a:pt x="1026" y="459"/>
                      <a:pt x="1075" y="447"/>
                      <a:pt x="1100" y="422"/>
                    </a:cubicBezTo>
                    <a:cubicBezTo>
                      <a:pt x="1161" y="373"/>
                      <a:pt x="1198" y="299"/>
                      <a:pt x="1223" y="287"/>
                    </a:cubicBezTo>
                    <a:cubicBezTo>
                      <a:pt x="1260" y="262"/>
                      <a:pt x="1186" y="213"/>
                      <a:pt x="1161" y="213"/>
                    </a:cubicBezTo>
                    <a:cubicBezTo>
                      <a:pt x="1124" y="213"/>
                      <a:pt x="1137" y="213"/>
                      <a:pt x="1149" y="188"/>
                    </a:cubicBezTo>
                    <a:cubicBezTo>
                      <a:pt x="1137" y="139"/>
                      <a:pt x="1112" y="90"/>
                      <a:pt x="1087" y="41"/>
                    </a:cubicBezTo>
                    <a:cubicBezTo>
                      <a:pt x="1047" y="20"/>
                      <a:pt x="1040" y="0"/>
                      <a:pt x="101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7005;p54"/>
              <p:cNvSpPr/>
              <p:nvPr/>
            </p:nvSpPr>
            <p:spPr>
              <a:xfrm>
                <a:off x="3080400" y="4239175"/>
                <a:ext cx="365975" cy="316825"/>
              </a:xfrm>
              <a:custGeom>
                <a:avLst/>
                <a:gdLst/>
                <a:ahLst/>
                <a:cxnLst/>
                <a:rect l="l" t="t" r="r" b="b"/>
                <a:pathLst>
                  <a:path w="14639" h="12673" extrusionOk="0">
                    <a:moveTo>
                      <a:pt x="4177" y="6248"/>
                    </a:moveTo>
                    <a:lnTo>
                      <a:pt x="4177" y="6248"/>
                    </a:lnTo>
                    <a:cubicBezTo>
                      <a:pt x="4177" y="6255"/>
                      <a:pt x="4179" y="6262"/>
                      <a:pt x="4180" y="6262"/>
                    </a:cubicBezTo>
                    <a:cubicBezTo>
                      <a:pt x="4180" y="6262"/>
                      <a:pt x="4180" y="6258"/>
                      <a:pt x="4177" y="6248"/>
                    </a:cubicBezTo>
                    <a:close/>
                    <a:moveTo>
                      <a:pt x="9525" y="1"/>
                    </a:moveTo>
                    <a:cubicBezTo>
                      <a:pt x="9303" y="1"/>
                      <a:pt x="9081" y="13"/>
                      <a:pt x="8859" y="38"/>
                    </a:cubicBezTo>
                    <a:cubicBezTo>
                      <a:pt x="8759" y="60"/>
                      <a:pt x="8790" y="152"/>
                      <a:pt x="8751" y="152"/>
                    </a:cubicBezTo>
                    <a:cubicBezTo>
                      <a:pt x="8747" y="152"/>
                      <a:pt x="8742" y="151"/>
                      <a:pt x="8736" y="148"/>
                    </a:cubicBezTo>
                    <a:cubicBezTo>
                      <a:pt x="8681" y="138"/>
                      <a:pt x="8539" y="58"/>
                      <a:pt x="8482" y="58"/>
                    </a:cubicBezTo>
                    <a:cubicBezTo>
                      <a:pt x="8475" y="58"/>
                      <a:pt x="8469" y="60"/>
                      <a:pt x="8465" y="62"/>
                    </a:cubicBezTo>
                    <a:cubicBezTo>
                      <a:pt x="8440" y="112"/>
                      <a:pt x="8404" y="124"/>
                      <a:pt x="8354" y="124"/>
                    </a:cubicBezTo>
                    <a:cubicBezTo>
                      <a:pt x="8330" y="124"/>
                      <a:pt x="8304" y="123"/>
                      <a:pt x="8281" y="123"/>
                    </a:cubicBezTo>
                    <a:cubicBezTo>
                      <a:pt x="8225" y="123"/>
                      <a:pt x="8187" y="129"/>
                      <a:pt x="8231" y="173"/>
                    </a:cubicBezTo>
                    <a:cubicBezTo>
                      <a:pt x="8293" y="247"/>
                      <a:pt x="8736" y="321"/>
                      <a:pt x="8650" y="321"/>
                    </a:cubicBezTo>
                    <a:cubicBezTo>
                      <a:pt x="8564" y="321"/>
                      <a:pt x="8243" y="420"/>
                      <a:pt x="8157" y="420"/>
                    </a:cubicBezTo>
                    <a:cubicBezTo>
                      <a:pt x="8078" y="420"/>
                      <a:pt x="8268" y="533"/>
                      <a:pt x="8243" y="533"/>
                    </a:cubicBezTo>
                    <a:cubicBezTo>
                      <a:pt x="8241" y="533"/>
                      <a:pt x="8237" y="533"/>
                      <a:pt x="8231" y="530"/>
                    </a:cubicBezTo>
                    <a:cubicBezTo>
                      <a:pt x="8157" y="506"/>
                      <a:pt x="8095" y="469"/>
                      <a:pt x="8046" y="432"/>
                    </a:cubicBezTo>
                    <a:cubicBezTo>
                      <a:pt x="8036" y="421"/>
                      <a:pt x="8017" y="418"/>
                      <a:pt x="7995" y="418"/>
                    </a:cubicBezTo>
                    <a:cubicBezTo>
                      <a:pt x="7947" y="418"/>
                      <a:pt x="7880" y="434"/>
                      <a:pt x="7828" y="434"/>
                    </a:cubicBezTo>
                    <a:cubicBezTo>
                      <a:pt x="7818" y="434"/>
                      <a:pt x="7808" y="433"/>
                      <a:pt x="7800" y="432"/>
                    </a:cubicBezTo>
                    <a:cubicBezTo>
                      <a:pt x="7652" y="358"/>
                      <a:pt x="7492" y="296"/>
                      <a:pt x="7332" y="247"/>
                    </a:cubicBezTo>
                    <a:cubicBezTo>
                      <a:pt x="7316" y="244"/>
                      <a:pt x="7303" y="243"/>
                      <a:pt x="7292" y="243"/>
                    </a:cubicBezTo>
                    <a:cubicBezTo>
                      <a:pt x="7212" y="243"/>
                      <a:pt x="7219" y="309"/>
                      <a:pt x="7122" y="309"/>
                    </a:cubicBezTo>
                    <a:cubicBezTo>
                      <a:pt x="6999" y="309"/>
                      <a:pt x="6617" y="309"/>
                      <a:pt x="6703" y="358"/>
                    </a:cubicBezTo>
                    <a:cubicBezTo>
                      <a:pt x="6888" y="432"/>
                      <a:pt x="7085" y="493"/>
                      <a:pt x="7282" y="506"/>
                    </a:cubicBezTo>
                    <a:cubicBezTo>
                      <a:pt x="7418" y="506"/>
                      <a:pt x="7898" y="567"/>
                      <a:pt x="7923" y="641"/>
                    </a:cubicBezTo>
                    <a:cubicBezTo>
                      <a:pt x="7944" y="716"/>
                      <a:pt x="7947" y="848"/>
                      <a:pt x="7931" y="848"/>
                    </a:cubicBezTo>
                    <a:cubicBezTo>
                      <a:pt x="7929" y="848"/>
                      <a:pt x="7926" y="845"/>
                      <a:pt x="7923" y="838"/>
                    </a:cubicBezTo>
                    <a:cubicBezTo>
                      <a:pt x="7898" y="789"/>
                      <a:pt x="7935" y="703"/>
                      <a:pt x="7775" y="654"/>
                    </a:cubicBezTo>
                    <a:cubicBezTo>
                      <a:pt x="7681" y="625"/>
                      <a:pt x="7604" y="613"/>
                      <a:pt x="7559" y="613"/>
                    </a:cubicBezTo>
                    <a:cubicBezTo>
                      <a:pt x="7527" y="613"/>
                      <a:pt x="7511" y="619"/>
                      <a:pt x="7516" y="629"/>
                    </a:cubicBezTo>
                    <a:cubicBezTo>
                      <a:pt x="7516" y="650"/>
                      <a:pt x="7580" y="762"/>
                      <a:pt x="7559" y="762"/>
                    </a:cubicBezTo>
                    <a:cubicBezTo>
                      <a:pt x="7555" y="762"/>
                      <a:pt x="7550" y="759"/>
                      <a:pt x="7541" y="752"/>
                    </a:cubicBezTo>
                    <a:cubicBezTo>
                      <a:pt x="7479" y="691"/>
                      <a:pt x="7467" y="629"/>
                      <a:pt x="7369" y="592"/>
                    </a:cubicBezTo>
                    <a:cubicBezTo>
                      <a:pt x="7188" y="574"/>
                      <a:pt x="7008" y="563"/>
                      <a:pt x="6832" y="563"/>
                    </a:cubicBezTo>
                    <a:cubicBezTo>
                      <a:pt x="6768" y="563"/>
                      <a:pt x="6704" y="564"/>
                      <a:pt x="6642" y="567"/>
                    </a:cubicBezTo>
                    <a:cubicBezTo>
                      <a:pt x="6580" y="580"/>
                      <a:pt x="6937" y="789"/>
                      <a:pt x="7110" y="875"/>
                    </a:cubicBezTo>
                    <a:cubicBezTo>
                      <a:pt x="7241" y="937"/>
                      <a:pt x="7267" y="961"/>
                      <a:pt x="7248" y="961"/>
                    </a:cubicBezTo>
                    <a:cubicBezTo>
                      <a:pt x="7241" y="961"/>
                      <a:pt x="7226" y="957"/>
                      <a:pt x="7208" y="949"/>
                    </a:cubicBezTo>
                    <a:cubicBezTo>
                      <a:pt x="7141" y="937"/>
                      <a:pt x="7076" y="931"/>
                      <a:pt x="7011" y="931"/>
                    </a:cubicBezTo>
                    <a:cubicBezTo>
                      <a:pt x="6947" y="931"/>
                      <a:pt x="6882" y="937"/>
                      <a:pt x="6814" y="949"/>
                    </a:cubicBezTo>
                    <a:cubicBezTo>
                      <a:pt x="6792" y="972"/>
                      <a:pt x="6830" y="1076"/>
                      <a:pt x="6828" y="1076"/>
                    </a:cubicBezTo>
                    <a:cubicBezTo>
                      <a:pt x="6828" y="1076"/>
                      <a:pt x="6827" y="1075"/>
                      <a:pt x="6826" y="1073"/>
                    </a:cubicBezTo>
                    <a:cubicBezTo>
                      <a:pt x="6814" y="1048"/>
                      <a:pt x="6703" y="962"/>
                      <a:pt x="6715" y="937"/>
                    </a:cubicBezTo>
                    <a:cubicBezTo>
                      <a:pt x="6728" y="900"/>
                      <a:pt x="6863" y="925"/>
                      <a:pt x="6839" y="900"/>
                    </a:cubicBezTo>
                    <a:cubicBezTo>
                      <a:pt x="6765" y="814"/>
                      <a:pt x="6679" y="740"/>
                      <a:pt x="6568" y="703"/>
                    </a:cubicBezTo>
                    <a:cubicBezTo>
                      <a:pt x="6469" y="670"/>
                      <a:pt x="6310" y="643"/>
                      <a:pt x="6219" y="643"/>
                    </a:cubicBezTo>
                    <a:cubicBezTo>
                      <a:pt x="6173" y="643"/>
                      <a:pt x="6145" y="650"/>
                      <a:pt x="6149" y="666"/>
                    </a:cubicBezTo>
                    <a:cubicBezTo>
                      <a:pt x="6210" y="765"/>
                      <a:pt x="6297" y="851"/>
                      <a:pt x="6407" y="888"/>
                    </a:cubicBezTo>
                    <a:cubicBezTo>
                      <a:pt x="6580" y="949"/>
                      <a:pt x="6740" y="1036"/>
                      <a:pt x="6863" y="1171"/>
                    </a:cubicBezTo>
                    <a:cubicBezTo>
                      <a:pt x="6873" y="1219"/>
                      <a:pt x="6830" y="1289"/>
                      <a:pt x="6776" y="1289"/>
                    </a:cubicBezTo>
                    <a:cubicBezTo>
                      <a:pt x="6761" y="1289"/>
                      <a:pt x="6744" y="1283"/>
                      <a:pt x="6728" y="1270"/>
                    </a:cubicBezTo>
                    <a:cubicBezTo>
                      <a:pt x="6617" y="1196"/>
                      <a:pt x="6518" y="1122"/>
                      <a:pt x="6407" y="1060"/>
                    </a:cubicBezTo>
                    <a:cubicBezTo>
                      <a:pt x="6334" y="1036"/>
                      <a:pt x="5717" y="789"/>
                      <a:pt x="5631" y="777"/>
                    </a:cubicBezTo>
                    <a:cubicBezTo>
                      <a:pt x="5594" y="771"/>
                      <a:pt x="5511" y="765"/>
                      <a:pt x="5440" y="765"/>
                    </a:cubicBezTo>
                    <a:cubicBezTo>
                      <a:pt x="5369" y="765"/>
                      <a:pt x="5311" y="771"/>
                      <a:pt x="5323" y="789"/>
                    </a:cubicBezTo>
                    <a:cubicBezTo>
                      <a:pt x="5348" y="838"/>
                      <a:pt x="5434" y="1036"/>
                      <a:pt x="5508" y="1073"/>
                    </a:cubicBezTo>
                    <a:cubicBezTo>
                      <a:pt x="5582" y="1110"/>
                      <a:pt x="5680" y="1183"/>
                      <a:pt x="5594" y="1183"/>
                    </a:cubicBezTo>
                    <a:cubicBezTo>
                      <a:pt x="5537" y="1183"/>
                      <a:pt x="5430" y="1167"/>
                      <a:pt x="5369" y="1167"/>
                    </a:cubicBezTo>
                    <a:cubicBezTo>
                      <a:pt x="5338" y="1167"/>
                      <a:pt x="5319" y="1171"/>
                      <a:pt x="5323" y="1183"/>
                    </a:cubicBezTo>
                    <a:cubicBezTo>
                      <a:pt x="5323" y="1220"/>
                      <a:pt x="5483" y="1282"/>
                      <a:pt x="5520" y="1319"/>
                    </a:cubicBezTo>
                    <a:cubicBezTo>
                      <a:pt x="5534" y="1339"/>
                      <a:pt x="5543" y="1352"/>
                      <a:pt x="5534" y="1352"/>
                    </a:cubicBezTo>
                    <a:cubicBezTo>
                      <a:pt x="5526" y="1352"/>
                      <a:pt x="5505" y="1342"/>
                      <a:pt x="5459" y="1319"/>
                    </a:cubicBezTo>
                    <a:cubicBezTo>
                      <a:pt x="5274" y="1233"/>
                      <a:pt x="5089" y="1147"/>
                      <a:pt x="4892" y="1073"/>
                    </a:cubicBezTo>
                    <a:cubicBezTo>
                      <a:pt x="4855" y="1073"/>
                      <a:pt x="4843" y="1233"/>
                      <a:pt x="4818" y="1245"/>
                    </a:cubicBezTo>
                    <a:cubicBezTo>
                      <a:pt x="4793" y="1257"/>
                      <a:pt x="4756" y="1257"/>
                      <a:pt x="4732" y="1307"/>
                    </a:cubicBezTo>
                    <a:cubicBezTo>
                      <a:pt x="4710" y="1340"/>
                      <a:pt x="4668" y="1472"/>
                      <a:pt x="4650" y="1472"/>
                    </a:cubicBezTo>
                    <a:cubicBezTo>
                      <a:pt x="4648" y="1472"/>
                      <a:pt x="4647" y="1471"/>
                      <a:pt x="4645" y="1467"/>
                    </a:cubicBezTo>
                    <a:cubicBezTo>
                      <a:pt x="4621" y="1393"/>
                      <a:pt x="4633" y="1307"/>
                      <a:pt x="4670" y="1245"/>
                    </a:cubicBezTo>
                    <a:cubicBezTo>
                      <a:pt x="4732" y="1171"/>
                      <a:pt x="4682" y="949"/>
                      <a:pt x="4572" y="925"/>
                    </a:cubicBezTo>
                    <a:cubicBezTo>
                      <a:pt x="4522" y="906"/>
                      <a:pt x="4467" y="897"/>
                      <a:pt x="4410" y="897"/>
                    </a:cubicBezTo>
                    <a:cubicBezTo>
                      <a:pt x="4353" y="897"/>
                      <a:pt x="4294" y="906"/>
                      <a:pt x="4239" y="925"/>
                    </a:cubicBezTo>
                    <a:cubicBezTo>
                      <a:pt x="4066" y="962"/>
                      <a:pt x="3721" y="1023"/>
                      <a:pt x="3561" y="1048"/>
                    </a:cubicBezTo>
                    <a:cubicBezTo>
                      <a:pt x="3401" y="1060"/>
                      <a:pt x="3266" y="1110"/>
                      <a:pt x="3339" y="1122"/>
                    </a:cubicBezTo>
                    <a:cubicBezTo>
                      <a:pt x="3426" y="1122"/>
                      <a:pt x="3500" y="1159"/>
                      <a:pt x="3549" y="1220"/>
                    </a:cubicBezTo>
                    <a:cubicBezTo>
                      <a:pt x="3623" y="1294"/>
                      <a:pt x="3660" y="1294"/>
                      <a:pt x="3734" y="1331"/>
                    </a:cubicBezTo>
                    <a:cubicBezTo>
                      <a:pt x="3795" y="1362"/>
                      <a:pt x="3922" y="1501"/>
                      <a:pt x="3890" y="1501"/>
                    </a:cubicBezTo>
                    <a:cubicBezTo>
                      <a:pt x="3883" y="1501"/>
                      <a:pt x="3869" y="1494"/>
                      <a:pt x="3845" y="1479"/>
                    </a:cubicBezTo>
                    <a:cubicBezTo>
                      <a:pt x="3721" y="1405"/>
                      <a:pt x="3635" y="1418"/>
                      <a:pt x="3561" y="1381"/>
                    </a:cubicBezTo>
                    <a:cubicBezTo>
                      <a:pt x="3487" y="1331"/>
                      <a:pt x="3500" y="1233"/>
                      <a:pt x="3389" y="1208"/>
                    </a:cubicBezTo>
                    <a:cubicBezTo>
                      <a:pt x="3336" y="1199"/>
                      <a:pt x="3282" y="1195"/>
                      <a:pt x="3227" y="1195"/>
                    </a:cubicBezTo>
                    <a:cubicBezTo>
                      <a:pt x="3127" y="1195"/>
                      <a:pt x="3024" y="1209"/>
                      <a:pt x="2921" y="1233"/>
                    </a:cubicBezTo>
                    <a:cubicBezTo>
                      <a:pt x="2810" y="1257"/>
                      <a:pt x="2797" y="1270"/>
                      <a:pt x="2847" y="1331"/>
                    </a:cubicBezTo>
                    <a:cubicBezTo>
                      <a:pt x="2896" y="1405"/>
                      <a:pt x="2908" y="1479"/>
                      <a:pt x="2884" y="1553"/>
                    </a:cubicBezTo>
                    <a:cubicBezTo>
                      <a:pt x="2872" y="1586"/>
                      <a:pt x="2911" y="1719"/>
                      <a:pt x="2866" y="1719"/>
                    </a:cubicBezTo>
                    <a:cubicBezTo>
                      <a:pt x="2860" y="1719"/>
                      <a:pt x="2854" y="1717"/>
                      <a:pt x="2847" y="1713"/>
                    </a:cubicBezTo>
                    <a:cubicBezTo>
                      <a:pt x="2729" y="1671"/>
                      <a:pt x="2602" y="1637"/>
                      <a:pt x="2474" y="1637"/>
                    </a:cubicBezTo>
                    <a:cubicBezTo>
                      <a:pt x="2454" y="1637"/>
                      <a:pt x="2435" y="1638"/>
                      <a:pt x="2415" y="1639"/>
                    </a:cubicBezTo>
                    <a:cubicBezTo>
                      <a:pt x="2354" y="1676"/>
                      <a:pt x="2391" y="1861"/>
                      <a:pt x="2403" y="1886"/>
                    </a:cubicBezTo>
                    <a:cubicBezTo>
                      <a:pt x="2418" y="1900"/>
                      <a:pt x="2415" y="1920"/>
                      <a:pt x="2400" y="1920"/>
                    </a:cubicBezTo>
                    <a:cubicBezTo>
                      <a:pt x="2390" y="1920"/>
                      <a:pt x="2374" y="1911"/>
                      <a:pt x="2354" y="1886"/>
                    </a:cubicBezTo>
                    <a:cubicBezTo>
                      <a:pt x="2308" y="1830"/>
                      <a:pt x="2241" y="1740"/>
                      <a:pt x="2148" y="1740"/>
                    </a:cubicBezTo>
                    <a:cubicBezTo>
                      <a:pt x="2117" y="1740"/>
                      <a:pt x="2083" y="1750"/>
                      <a:pt x="2046" y="1775"/>
                    </a:cubicBezTo>
                    <a:cubicBezTo>
                      <a:pt x="1886" y="1886"/>
                      <a:pt x="1725" y="1997"/>
                      <a:pt x="1553" y="2083"/>
                    </a:cubicBezTo>
                    <a:cubicBezTo>
                      <a:pt x="1454" y="2120"/>
                      <a:pt x="1368" y="2182"/>
                      <a:pt x="1294" y="2243"/>
                    </a:cubicBezTo>
                    <a:cubicBezTo>
                      <a:pt x="1269" y="2268"/>
                      <a:pt x="1368" y="2342"/>
                      <a:pt x="1405" y="2354"/>
                    </a:cubicBezTo>
                    <a:cubicBezTo>
                      <a:pt x="1528" y="2379"/>
                      <a:pt x="1639" y="2403"/>
                      <a:pt x="1762" y="2403"/>
                    </a:cubicBezTo>
                    <a:cubicBezTo>
                      <a:pt x="1857" y="2403"/>
                      <a:pt x="2106" y="2349"/>
                      <a:pt x="2137" y="2349"/>
                    </a:cubicBezTo>
                    <a:cubicBezTo>
                      <a:pt x="2142" y="2349"/>
                      <a:pt x="2141" y="2351"/>
                      <a:pt x="2132" y="2354"/>
                    </a:cubicBezTo>
                    <a:cubicBezTo>
                      <a:pt x="2083" y="2366"/>
                      <a:pt x="1898" y="2440"/>
                      <a:pt x="1910" y="2588"/>
                    </a:cubicBezTo>
                    <a:cubicBezTo>
                      <a:pt x="1922" y="2724"/>
                      <a:pt x="2021" y="2711"/>
                      <a:pt x="1898" y="2835"/>
                    </a:cubicBezTo>
                    <a:cubicBezTo>
                      <a:pt x="1775" y="2945"/>
                      <a:pt x="1701" y="3007"/>
                      <a:pt x="1651" y="3007"/>
                    </a:cubicBezTo>
                    <a:cubicBezTo>
                      <a:pt x="1605" y="3007"/>
                      <a:pt x="1594" y="2986"/>
                      <a:pt x="1570" y="2986"/>
                    </a:cubicBezTo>
                    <a:cubicBezTo>
                      <a:pt x="1562" y="2986"/>
                      <a:pt x="1553" y="2989"/>
                      <a:pt x="1541" y="2995"/>
                    </a:cubicBezTo>
                    <a:cubicBezTo>
                      <a:pt x="1506" y="3003"/>
                      <a:pt x="1477" y="3012"/>
                      <a:pt x="1446" y="3012"/>
                    </a:cubicBezTo>
                    <a:cubicBezTo>
                      <a:pt x="1433" y="3012"/>
                      <a:pt x="1419" y="3011"/>
                      <a:pt x="1405" y="3007"/>
                    </a:cubicBezTo>
                    <a:cubicBezTo>
                      <a:pt x="1379" y="2999"/>
                      <a:pt x="1366" y="2984"/>
                      <a:pt x="1343" y="2984"/>
                    </a:cubicBezTo>
                    <a:cubicBezTo>
                      <a:pt x="1333" y="2984"/>
                      <a:pt x="1322" y="2987"/>
                      <a:pt x="1306" y="2995"/>
                    </a:cubicBezTo>
                    <a:cubicBezTo>
                      <a:pt x="1245" y="3007"/>
                      <a:pt x="1035" y="3032"/>
                      <a:pt x="998" y="3081"/>
                    </a:cubicBezTo>
                    <a:cubicBezTo>
                      <a:pt x="949" y="3143"/>
                      <a:pt x="998" y="3155"/>
                      <a:pt x="887" y="3180"/>
                    </a:cubicBezTo>
                    <a:cubicBezTo>
                      <a:pt x="797" y="3191"/>
                      <a:pt x="448" y="3306"/>
                      <a:pt x="352" y="3306"/>
                    </a:cubicBezTo>
                    <a:cubicBezTo>
                      <a:pt x="344" y="3306"/>
                      <a:pt x="337" y="3305"/>
                      <a:pt x="333" y="3303"/>
                    </a:cubicBezTo>
                    <a:cubicBezTo>
                      <a:pt x="306" y="3289"/>
                      <a:pt x="272" y="3279"/>
                      <a:pt x="244" y="3279"/>
                    </a:cubicBezTo>
                    <a:cubicBezTo>
                      <a:pt x="221" y="3279"/>
                      <a:pt x="203" y="3286"/>
                      <a:pt x="197" y="3303"/>
                    </a:cubicBezTo>
                    <a:cubicBezTo>
                      <a:pt x="185" y="3340"/>
                      <a:pt x="136" y="3389"/>
                      <a:pt x="111" y="3389"/>
                    </a:cubicBezTo>
                    <a:cubicBezTo>
                      <a:pt x="109" y="3388"/>
                      <a:pt x="107" y="3388"/>
                      <a:pt x="104" y="3388"/>
                    </a:cubicBezTo>
                    <a:cubicBezTo>
                      <a:pt x="66" y="3388"/>
                      <a:pt x="3" y="3475"/>
                      <a:pt x="37" y="3475"/>
                    </a:cubicBezTo>
                    <a:cubicBezTo>
                      <a:pt x="87" y="3488"/>
                      <a:pt x="37" y="3574"/>
                      <a:pt x="25" y="3574"/>
                    </a:cubicBezTo>
                    <a:cubicBezTo>
                      <a:pt x="0" y="3574"/>
                      <a:pt x="25" y="3611"/>
                      <a:pt x="74" y="3648"/>
                    </a:cubicBezTo>
                    <a:cubicBezTo>
                      <a:pt x="127" y="3690"/>
                      <a:pt x="144" y="3778"/>
                      <a:pt x="171" y="3778"/>
                    </a:cubicBezTo>
                    <a:cubicBezTo>
                      <a:pt x="175" y="3778"/>
                      <a:pt x="180" y="3776"/>
                      <a:pt x="185" y="3771"/>
                    </a:cubicBezTo>
                    <a:cubicBezTo>
                      <a:pt x="202" y="3754"/>
                      <a:pt x="225" y="3720"/>
                      <a:pt x="257" y="3720"/>
                    </a:cubicBezTo>
                    <a:cubicBezTo>
                      <a:pt x="272" y="3720"/>
                      <a:pt x="289" y="3727"/>
                      <a:pt x="308" y="3746"/>
                    </a:cubicBezTo>
                    <a:cubicBezTo>
                      <a:pt x="354" y="3792"/>
                      <a:pt x="413" y="3817"/>
                      <a:pt x="471" y="3817"/>
                    </a:cubicBezTo>
                    <a:cubicBezTo>
                      <a:pt x="491" y="3817"/>
                      <a:pt x="511" y="3814"/>
                      <a:pt x="530" y="3808"/>
                    </a:cubicBezTo>
                    <a:cubicBezTo>
                      <a:pt x="593" y="3790"/>
                      <a:pt x="656" y="3752"/>
                      <a:pt x="666" y="3752"/>
                    </a:cubicBezTo>
                    <a:cubicBezTo>
                      <a:pt x="670" y="3752"/>
                      <a:pt x="667" y="3758"/>
                      <a:pt x="653" y="3771"/>
                    </a:cubicBezTo>
                    <a:cubicBezTo>
                      <a:pt x="604" y="3820"/>
                      <a:pt x="616" y="3845"/>
                      <a:pt x="690" y="3919"/>
                    </a:cubicBezTo>
                    <a:cubicBezTo>
                      <a:pt x="761" y="3980"/>
                      <a:pt x="882" y="4024"/>
                      <a:pt x="944" y="4024"/>
                    </a:cubicBezTo>
                    <a:cubicBezTo>
                      <a:pt x="957" y="4024"/>
                      <a:pt x="967" y="4022"/>
                      <a:pt x="974" y="4017"/>
                    </a:cubicBezTo>
                    <a:cubicBezTo>
                      <a:pt x="995" y="3996"/>
                      <a:pt x="1007" y="3939"/>
                      <a:pt x="1049" y="3939"/>
                    </a:cubicBezTo>
                    <a:cubicBezTo>
                      <a:pt x="1056" y="3939"/>
                      <a:pt x="1064" y="3940"/>
                      <a:pt x="1072" y="3943"/>
                    </a:cubicBezTo>
                    <a:cubicBezTo>
                      <a:pt x="1128" y="3962"/>
                      <a:pt x="1183" y="3971"/>
                      <a:pt x="1239" y="3971"/>
                    </a:cubicBezTo>
                    <a:cubicBezTo>
                      <a:pt x="1294" y="3971"/>
                      <a:pt x="1350" y="3962"/>
                      <a:pt x="1405" y="3943"/>
                    </a:cubicBezTo>
                    <a:cubicBezTo>
                      <a:pt x="1432" y="3917"/>
                      <a:pt x="1446" y="3871"/>
                      <a:pt x="1479" y="3871"/>
                    </a:cubicBezTo>
                    <a:cubicBezTo>
                      <a:pt x="1492" y="3871"/>
                      <a:pt x="1508" y="3877"/>
                      <a:pt x="1528" y="3894"/>
                    </a:cubicBezTo>
                    <a:cubicBezTo>
                      <a:pt x="1602" y="3956"/>
                      <a:pt x="1688" y="3993"/>
                      <a:pt x="1614" y="4030"/>
                    </a:cubicBezTo>
                    <a:cubicBezTo>
                      <a:pt x="1596" y="4044"/>
                      <a:pt x="1545" y="4048"/>
                      <a:pt x="1481" y="4048"/>
                    </a:cubicBezTo>
                    <a:cubicBezTo>
                      <a:pt x="1412" y="4048"/>
                      <a:pt x="1329" y="4044"/>
                      <a:pt x="1253" y="4044"/>
                    </a:cubicBezTo>
                    <a:cubicBezTo>
                      <a:pt x="1159" y="4044"/>
                      <a:pt x="1076" y="4050"/>
                      <a:pt x="1048" y="4079"/>
                    </a:cubicBezTo>
                    <a:cubicBezTo>
                      <a:pt x="974" y="4141"/>
                      <a:pt x="1331" y="4178"/>
                      <a:pt x="1417" y="4178"/>
                    </a:cubicBezTo>
                    <a:cubicBezTo>
                      <a:pt x="1356" y="4183"/>
                      <a:pt x="1297" y="4186"/>
                      <a:pt x="1239" y="4186"/>
                    </a:cubicBezTo>
                    <a:cubicBezTo>
                      <a:pt x="1157" y="4186"/>
                      <a:pt x="1078" y="4180"/>
                      <a:pt x="998" y="4165"/>
                    </a:cubicBezTo>
                    <a:cubicBezTo>
                      <a:pt x="924" y="4141"/>
                      <a:pt x="851" y="4128"/>
                      <a:pt x="777" y="4128"/>
                    </a:cubicBezTo>
                    <a:cubicBezTo>
                      <a:pt x="703" y="4128"/>
                      <a:pt x="629" y="4141"/>
                      <a:pt x="555" y="4165"/>
                    </a:cubicBezTo>
                    <a:cubicBezTo>
                      <a:pt x="493" y="4190"/>
                      <a:pt x="370" y="4264"/>
                      <a:pt x="481" y="4313"/>
                    </a:cubicBezTo>
                    <a:cubicBezTo>
                      <a:pt x="551" y="4352"/>
                      <a:pt x="592" y="4376"/>
                      <a:pt x="631" y="4376"/>
                    </a:cubicBezTo>
                    <a:cubicBezTo>
                      <a:pt x="653" y="4376"/>
                      <a:pt x="676" y="4368"/>
                      <a:pt x="703" y="4350"/>
                    </a:cubicBezTo>
                    <a:cubicBezTo>
                      <a:pt x="726" y="4327"/>
                      <a:pt x="742" y="4318"/>
                      <a:pt x="751" y="4318"/>
                    </a:cubicBezTo>
                    <a:cubicBezTo>
                      <a:pt x="767" y="4318"/>
                      <a:pt x="763" y="4344"/>
                      <a:pt x="740" y="4375"/>
                    </a:cubicBezTo>
                    <a:cubicBezTo>
                      <a:pt x="715" y="4412"/>
                      <a:pt x="826" y="4461"/>
                      <a:pt x="912" y="4461"/>
                    </a:cubicBezTo>
                    <a:cubicBezTo>
                      <a:pt x="945" y="4465"/>
                      <a:pt x="974" y="4466"/>
                      <a:pt x="1002" y="4466"/>
                    </a:cubicBezTo>
                    <a:cubicBezTo>
                      <a:pt x="1059" y="4466"/>
                      <a:pt x="1113" y="4461"/>
                      <a:pt x="1196" y="4461"/>
                    </a:cubicBezTo>
                    <a:cubicBezTo>
                      <a:pt x="1294" y="4461"/>
                      <a:pt x="1196" y="4486"/>
                      <a:pt x="1122" y="4510"/>
                    </a:cubicBezTo>
                    <a:cubicBezTo>
                      <a:pt x="1035" y="4535"/>
                      <a:pt x="912" y="4523"/>
                      <a:pt x="900" y="4597"/>
                    </a:cubicBezTo>
                    <a:cubicBezTo>
                      <a:pt x="875" y="4670"/>
                      <a:pt x="912" y="4670"/>
                      <a:pt x="1023" y="4732"/>
                    </a:cubicBezTo>
                    <a:cubicBezTo>
                      <a:pt x="1171" y="4806"/>
                      <a:pt x="1331" y="4855"/>
                      <a:pt x="1504" y="4880"/>
                    </a:cubicBezTo>
                    <a:cubicBezTo>
                      <a:pt x="1491" y="4855"/>
                      <a:pt x="1368" y="4757"/>
                      <a:pt x="1417" y="4744"/>
                    </a:cubicBezTo>
                    <a:cubicBezTo>
                      <a:pt x="1423" y="4743"/>
                      <a:pt x="1428" y="4743"/>
                      <a:pt x="1434" y="4743"/>
                    </a:cubicBezTo>
                    <a:cubicBezTo>
                      <a:pt x="1474" y="4743"/>
                      <a:pt x="1498" y="4775"/>
                      <a:pt x="1530" y="4775"/>
                    </a:cubicBezTo>
                    <a:cubicBezTo>
                      <a:pt x="1537" y="4775"/>
                      <a:pt x="1544" y="4773"/>
                      <a:pt x="1553" y="4769"/>
                    </a:cubicBezTo>
                    <a:cubicBezTo>
                      <a:pt x="1581" y="4750"/>
                      <a:pt x="1668" y="4651"/>
                      <a:pt x="1718" y="4651"/>
                    </a:cubicBezTo>
                    <a:cubicBezTo>
                      <a:pt x="1733" y="4651"/>
                      <a:pt x="1744" y="4660"/>
                      <a:pt x="1750" y="4683"/>
                    </a:cubicBezTo>
                    <a:cubicBezTo>
                      <a:pt x="1784" y="4773"/>
                      <a:pt x="1714" y="4832"/>
                      <a:pt x="1750" y="4832"/>
                    </a:cubicBezTo>
                    <a:cubicBezTo>
                      <a:pt x="1753" y="4832"/>
                      <a:pt x="1757" y="4832"/>
                      <a:pt x="1762" y="4831"/>
                    </a:cubicBezTo>
                    <a:cubicBezTo>
                      <a:pt x="1849" y="4806"/>
                      <a:pt x="1922" y="4781"/>
                      <a:pt x="1996" y="4732"/>
                    </a:cubicBezTo>
                    <a:cubicBezTo>
                      <a:pt x="2043" y="4701"/>
                      <a:pt x="2060" y="4675"/>
                      <a:pt x="2076" y="4675"/>
                    </a:cubicBezTo>
                    <a:cubicBezTo>
                      <a:pt x="2085" y="4675"/>
                      <a:pt x="2093" y="4684"/>
                      <a:pt x="2107" y="4707"/>
                    </a:cubicBezTo>
                    <a:cubicBezTo>
                      <a:pt x="2135" y="4735"/>
                      <a:pt x="2151" y="4751"/>
                      <a:pt x="2168" y="4751"/>
                    </a:cubicBezTo>
                    <a:cubicBezTo>
                      <a:pt x="2182" y="4751"/>
                      <a:pt x="2197" y="4741"/>
                      <a:pt x="2218" y="4720"/>
                    </a:cubicBezTo>
                    <a:cubicBezTo>
                      <a:pt x="2269" y="4689"/>
                      <a:pt x="2244" y="4667"/>
                      <a:pt x="2303" y="4667"/>
                    </a:cubicBezTo>
                    <a:cubicBezTo>
                      <a:pt x="2315" y="4667"/>
                      <a:pt x="2332" y="4668"/>
                      <a:pt x="2354" y="4670"/>
                    </a:cubicBezTo>
                    <a:cubicBezTo>
                      <a:pt x="2477" y="4683"/>
                      <a:pt x="2600" y="4720"/>
                      <a:pt x="2723" y="4757"/>
                    </a:cubicBezTo>
                    <a:cubicBezTo>
                      <a:pt x="2797" y="4781"/>
                      <a:pt x="3044" y="4806"/>
                      <a:pt x="3142" y="4892"/>
                    </a:cubicBezTo>
                    <a:cubicBezTo>
                      <a:pt x="3180" y="4922"/>
                      <a:pt x="3195" y="4930"/>
                      <a:pt x="3202" y="4930"/>
                    </a:cubicBezTo>
                    <a:cubicBezTo>
                      <a:pt x="3210" y="4930"/>
                      <a:pt x="3208" y="4920"/>
                      <a:pt x="3218" y="4920"/>
                    </a:cubicBezTo>
                    <a:cubicBezTo>
                      <a:pt x="3226" y="4920"/>
                      <a:pt x="3239" y="4925"/>
                      <a:pt x="3266" y="4942"/>
                    </a:cubicBezTo>
                    <a:cubicBezTo>
                      <a:pt x="3376" y="4991"/>
                      <a:pt x="3463" y="4991"/>
                      <a:pt x="3512" y="5052"/>
                    </a:cubicBezTo>
                    <a:cubicBezTo>
                      <a:pt x="3561" y="5126"/>
                      <a:pt x="3500" y="5188"/>
                      <a:pt x="3500" y="5213"/>
                    </a:cubicBezTo>
                    <a:cubicBezTo>
                      <a:pt x="3537" y="5274"/>
                      <a:pt x="3586" y="5323"/>
                      <a:pt x="3647" y="5360"/>
                    </a:cubicBezTo>
                    <a:cubicBezTo>
                      <a:pt x="3697" y="5410"/>
                      <a:pt x="3808" y="5385"/>
                      <a:pt x="3832" y="5447"/>
                    </a:cubicBezTo>
                    <a:cubicBezTo>
                      <a:pt x="3869" y="5508"/>
                      <a:pt x="3919" y="5582"/>
                      <a:pt x="3968" y="5632"/>
                    </a:cubicBezTo>
                    <a:cubicBezTo>
                      <a:pt x="4005" y="5668"/>
                      <a:pt x="3992" y="5804"/>
                      <a:pt x="4029" y="5878"/>
                    </a:cubicBezTo>
                    <a:cubicBezTo>
                      <a:pt x="4079" y="5964"/>
                      <a:pt x="4153" y="6075"/>
                      <a:pt x="4128" y="6124"/>
                    </a:cubicBezTo>
                    <a:cubicBezTo>
                      <a:pt x="4091" y="6186"/>
                      <a:pt x="4153" y="6211"/>
                      <a:pt x="4177" y="6248"/>
                    </a:cubicBezTo>
                    <a:lnTo>
                      <a:pt x="4177" y="6248"/>
                    </a:lnTo>
                    <a:cubicBezTo>
                      <a:pt x="4177" y="6240"/>
                      <a:pt x="4179" y="6233"/>
                      <a:pt x="4187" y="6233"/>
                    </a:cubicBezTo>
                    <a:cubicBezTo>
                      <a:pt x="4193" y="6233"/>
                      <a:pt x="4201" y="6237"/>
                      <a:pt x="4214" y="6248"/>
                    </a:cubicBezTo>
                    <a:cubicBezTo>
                      <a:pt x="4264" y="6285"/>
                      <a:pt x="4313" y="6309"/>
                      <a:pt x="4288" y="6334"/>
                    </a:cubicBezTo>
                    <a:cubicBezTo>
                      <a:pt x="4264" y="6346"/>
                      <a:pt x="4202" y="6408"/>
                      <a:pt x="4214" y="6432"/>
                    </a:cubicBezTo>
                    <a:cubicBezTo>
                      <a:pt x="4225" y="6465"/>
                      <a:pt x="4207" y="6508"/>
                      <a:pt x="4220" y="6508"/>
                    </a:cubicBezTo>
                    <a:cubicBezTo>
                      <a:pt x="4222" y="6508"/>
                      <a:pt x="4224" y="6508"/>
                      <a:pt x="4227" y="6506"/>
                    </a:cubicBezTo>
                    <a:cubicBezTo>
                      <a:pt x="4246" y="6497"/>
                      <a:pt x="4280" y="6458"/>
                      <a:pt x="4311" y="6458"/>
                    </a:cubicBezTo>
                    <a:cubicBezTo>
                      <a:pt x="4320" y="6458"/>
                      <a:pt x="4329" y="6461"/>
                      <a:pt x="4337" y="6469"/>
                    </a:cubicBezTo>
                    <a:cubicBezTo>
                      <a:pt x="4387" y="6543"/>
                      <a:pt x="4399" y="6630"/>
                      <a:pt x="4374" y="6716"/>
                    </a:cubicBezTo>
                    <a:cubicBezTo>
                      <a:pt x="4337" y="6728"/>
                      <a:pt x="4362" y="6728"/>
                      <a:pt x="4424" y="6753"/>
                    </a:cubicBezTo>
                    <a:cubicBezTo>
                      <a:pt x="4498" y="6777"/>
                      <a:pt x="4461" y="6790"/>
                      <a:pt x="4411" y="6802"/>
                    </a:cubicBezTo>
                    <a:cubicBezTo>
                      <a:pt x="4358" y="6813"/>
                      <a:pt x="4379" y="6908"/>
                      <a:pt x="4353" y="6908"/>
                    </a:cubicBezTo>
                    <a:cubicBezTo>
                      <a:pt x="4349" y="6908"/>
                      <a:pt x="4344" y="6905"/>
                      <a:pt x="4337" y="6901"/>
                    </a:cubicBezTo>
                    <a:cubicBezTo>
                      <a:pt x="4288" y="6876"/>
                      <a:pt x="4288" y="6851"/>
                      <a:pt x="4300" y="6839"/>
                    </a:cubicBezTo>
                    <a:cubicBezTo>
                      <a:pt x="4325" y="6814"/>
                      <a:pt x="4337" y="6814"/>
                      <a:pt x="4300" y="6802"/>
                    </a:cubicBezTo>
                    <a:cubicBezTo>
                      <a:pt x="4290" y="6792"/>
                      <a:pt x="4269" y="6788"/>
                      <a:pt x="4249" y="6788"/>
                    </a:cubicBezTo>
                    <a:cubicBezTo>
                      <a:pt x="4223" y="6788"/>
                      <a:pt x="4200" y="6795"/>
                      <a:pt x="4214" y="6802"/>
                    </a:cubicBezTo>
                    <a:cubicBezTo>
                      <a:pt x="4251" y="6814"/>
                      <a:pt x="4288" y="6851"/>
                      <a:pt x="4264" y="6851"/>
                    </a:cubicBezTo>
                    <a:cubicBezTo>
                      <a:pt x="4227" y="6851"/>
                      <a:pt x="4165" y="6901"/>
                      <a:pt x="4190" y="6913"/>
                    </a:cubicBezTo>
                    <a:cubicBezTo>
                      <a:pt x="4202" y="6938"/>
                      <a:pt x="4313" y="6975"/>
                      <a:pt x="4288" y="6999"/>
                    </a:cubicBezTo>
                    <a:cubicBezTo>
                      <a:pt x="4264" y="7024"/>
                      <a:pt x="4239" y="7073"/>
                      <a:pt x="4300" y="7085"/>
                    </a:cubicBezTo>
                    <a:cubicBezTo>
                      <a:pt x="4350" y="7073"/>
                      <a:pt x="4387" y="7061"/>
                      <a:pt x="4424" y="7024"/>
                    </a:cubicBezTo>
                    <a:lnTo>
                      <a:pt x="4424" y="7024"/>
                    </a:lnTo>
                    <a:cubicBezTo>
                      <a:pt x="4387" y="7061"/>
                      <a:pt x="4362" y="7110"/>
                      <a:pt x="4313" y="7110"/>
                    </a:cubicBezTo>
                    <a:cubicBezTo>
                      <a:pt x="4276" y="7110"/>
                      <a:pt x="4239" y="7089"/>
                      <a:pt x="4218" y="7089"/>
                    </a:cubicBezTo>
                    <a:cubicBezTo>
                      <a:pt x="4210" y="7089"/>
                      <a:pt x="4205" y="7092"/>
                      <a:pt x="4202" y="7098"/>
                    </a:cubicBezTo>
                    <a:cubicBezTo>
                      <a:pt x="4190" y="7122"/>
                      <a:pt x="4227" y="7147"/>
                      <a:pt x="4202" y="7159"/>
                    </a:cubicBezTo>
                    <a:cubicBezTo>
                      <a:pt x="4177" y="7172"/>
                      <a:pt x="4116" y="7196"/>
                      <a:pt x="4140" y="7209"/>
                    </a:cubicBezTo>
                    <a:cubicBezTo>
                      <a:pt x="4177" y="7221"/>
                      <a:pt x="4214" y="7258"/>
                      <a:pt x="4227" y="7295"/>
                    </a:cubicBezTo>
                    <a:cubicBezTo>
                      <a:pt x="4234" y="7316"/>
                      <a:pt x="4245" y="7330"/>
                      <a:pt x="4256" y="7330"/>
                    </a:cubicBezTo>
                    <a:cubicBezTo>
                      <a:pt x="4263" y="7330"/>
                      <a:pt x="4271" y="7323"/>
                      <a:pt x="4276" y="7307"/>
                    </a:cubicBezTo>
                    <a:cubicBezTo>
                      <a:pt x="4280" y="7298"/>
                      <a:pt x="4291" y="7294"/>
                      <a:pt x="4304" y="7294"/>
                    </a:cubicBezTo>
                    <a:cubicBezTo>
                      <a:pt x="4329" y="7294"/>
                      <a:pt x="4363" y="7308"/>
                      <a:pt x="4387" y="7332"/>
                    </a:cubicBezTo>
                    <a:cubicBezTo>
                      <a:pt x="4414" y="7343"/>
                      <a:pt x="4442" y="7349"/>
                      <a:pt x="4469" y="7349"/>
                    </a:cubicBezTo>
                    <a:cubicBezTo>
                      <a:pt x="4501" y="7349"/>
                      <a:pt x="4532" y="7340"/>
                      <a:pt x="4559" y="7320"/>
                    </a:cubicBezTo>
                    <a:cubicBezTo>
                      <a:pt x="4584" y="7295"/>
                      <a:pt x="4559" y="7209"/>
                      <a:pt x="4621" y="7172"/>
                    </a:cubicBezTo>
                    <a:cubicBezTo>
                      <a:pt x="4670" y="7147"/>
                      <a:pt x="4769" y="7159"/>
                      <a:pt x="4707" y="7061"/>
                    </a:cubicBezTo>
                    <a:cubicBezTo>
                      <a:pt x="4658" y="7012"/>
                      <a:pt x="4633" y="6938"/>
                      <a:pt x="4633" y="6851"/>
                    </a:cubicBezTo>
                    <a:cubicBezTo>
                      <a:pt x="4633" y="6840"/>
                      <a:pt x="4634" y="6836"/>
                      <a:pt x="4635" y="6836"/>
                    </a:cubicBezTo>
                    <a:cubicBezTo>
                      <a:pt x="4642" y="6836"/>
                      <a:pt x="4660" y="6932"/>
                      <a:pt x="4670" y="6962"/>
                    </a:cubicBezTo>
                    <a:cubicBezTo>
                      <a:pt x="4695" y="6999"/>
                      <a:pt x="4707" y="7073"/>
                      <a:pt x="4744" y="7085"/>
                    </a:cubicBezTo>
                    <a:cubicBezTo>
                      <a:pt x="4761" y="7091"/>
                      <a:pt x="4781" y="7099"/>
                      <a:pt x="4800" y="7099"/>
                    </a:cubicBezTo>
                    <a:cubicBezTo>
                      <a:pt x="4821" y="7099"/>
                      <a:pt x="4842" y="7088"/>
                      <a:pt x="4855" y="7048"/>
                    </a:cubicBezTo>
                    <a:cubicBezTo>
                      <a:pt x="4861" y="7033"/>
                      <a:pt x="4866" y="7027"/>
                      <a:pt x="4868" y="7027"/>
                    </a:cubicBezTo>
                    <a:cubicBezTo>
                      <a:pt x="4877" y="7027"/>
                      <a:pt x="4867" y="7082"/>
                      <a:pt x="4830" y="7110"/>
                    </a:cubicBezTo>
                    <a:cubicBezTo>
                      <a:pt x="4793" y="7147"/>
                      <a:pt x="4806" y="7209"/>
                      <a:pt x="4756" y="7233"/>
                    </a:cubicBezTo>
                    <a:cubicBezTo>
                      <a:pt x="4732" y="7252"/>
                      <a:pt x="4738" y="7261"/>
                      <a:pt x="4753" y="7261"/>
                    </a:cubicBezTo>
                    <a:cubicBezTo>
                      <a:pt x="4769" y="7261"/>
                      <a:pt x="4793" y="7252"/>
                      <a:pt x="4806" y="7233"/>
                    </a:cubicBezTo>
                    <a:cubicBezTo>
                      <a:pt x="4842" y="7215"/>
                      <a:pt x="4891" y="7204"/>
                      <a:pt x="4939" y="7204"/>
                    </a:cubicBezTo>
                    <a:cubicBezTo>
                      <a:pt x="4957" y="7204"/>
                      <a:pt x="4974" y="7205"/>
                      <a:pt x="4990" y="7209"/>
                    </a:cubicBezTo>
                    <a:cubicBezTo>
                      <a:pt x="4994" y="7209"/>
                      <a:pt x="4998" y="7210"/>
                      <a:pt x="5002" y="7210"/>
                    </a:cubicBezTo>
                    <a:cubicBezTo>
                      <a:pt x="5051" y="7210"/>
                      <a:pt x="5121" y="7158"/>
                      <a:pt x="5138" y="7158"/>
                    </a:cubicBezTo>
                    <a:cubicBezTo>
                      <a:pt x="5143" y="7158"/>
                      <a:pt x="5143" y="7162"/>
                      <a:pt x="5138" y="7172"/>
                    </a:cubicBezTo>
                    <a:cubicBezTo>
                      <a:pt x="5114" y="7221"/>
                      <a:pt x="5151" y="7233"/>
                      <a:pt x="5064" y="7233"/>
                    </a:cubicBezTo>
                    <a:cubicBezTo>
                      <a:pt x="5015" y="7233"/>
                      <a:pt x="4954" y="7246"/>
                      <a:pt x="4917" y="7283"/>
                    </a:cubicBezTo>
                    <a:cubicBezTo>
                      <a:pt x="4878" y="7302"/>
                      <a:pt x="4832" y="7343"/>
                      <a:pt x="4890" y="7343"/>
                    </a:cubicBezTo>
                    <a:cubicBezTo>
                      <a:pt x="4906" y="7343"/>
                      <a:pt x="4930" y="7340"/>
                      <a:pt x="4966" y="7332"/>
                    </a:cubicBezTo>
                    <a:cubicBezTo>
                      <a:pt x="5072" y="7317"/>
                      <a:pt x="5174" y="7306"/>
                      <a:pt x="5213" y="7306"/>
                    </a:cubicBezTo>
                    <a:cubicBezTo>
                      <a:pt x="5238" y="7306"/>
                      <a:pt x="5238" y="7310"/>
                      <a:pt x="5200" y="7320"/>
                    </a:cubicBezTo>
                    <a:cubicBezTo>
                      <a:pt x="5114" y="7332"/>
                      <a:pt x="4954" y="7344"/>
                      <a:pt x="4990" y="7381"/>
                    </a:cubicBezTo>
                    <a:cubicBezTo>
                      <a:pt x="5015" y="7406"/>
                      <a:pt x="5052" y="7406"/>
                      <a:pt x="5077" y="7430"/>
                    </a:cubicBezTo>
                    <a:cubicBezTo>
                      <a:pt x="5089" y="7455"/>
                      <a:pt x="5089" y="7480"/>
                      <a:pt x="5114" y="7517"/>
                    </a:cubicBezTo>
                    <a:cubicBezTo>
                      <a:pt x="5126" y="7541"/>
                      <a:pt x="5126" y="7578"/>
                      <a:pt x="5101" y="7591"/>
                    </a:cubicBezTo>
                    <a:cubicBezTo>
                      <a:pt x="5082" y="7591"/>
                      <a:pt x="5070" y="7622"/>
                      <a:pt x="5085" y="7622"/>
                    </a:cubicBezTo>
                    <a:cubicBezTo>
                      <a:pt x="5089" y="7622"/>
                      <a:pt x="5094" y="7620"/>
                      <a:pt x="5101" y="7615"/>
                    </a:cubicBezTo>
                    <a:cubicBezTo>
                      <a:pt x="5126" y="7591"/>
                      <a:pt x="5175" y="7578"/>
                      <a:pt x="5212" y="7578"/>
                    </a:cubicBezTo>
                    <a:cubicBezTo>
                      <a:pt x="5274" y="7578"/>
                      <a:pt x="5262" y="7591"/>
                      <a:pt x="5274" y="7640"/>
                    </a:cubicBezTo>
                    <a:cubicBezTo>
                      <a:pt x="5286" y="7677"/>
                      <a:pt x="5385" y="7825"/>
                      <a:pt x="5348" y="7837"/>
                    </a:cubicBezTo>
                    <a:cubicBezTo>
                      <a:pt x="5329" y="7849"/>
                      <a:pt x="5308" y="7856"/>
                      <a:pt x="5286" y="7856"/>
                    </a:cubicBezTo>
                    <a:cubicBezTo>
                      <a:pt x="5265" y="7856"/>
                      <a:pt x="5243" y="7849"/>
                      <a:pt x="5225" y="7837"/>
                    </a:cubicBezTo>
                    <a:cubicBezTo>
                      <a:pt x="5126" y="7775"/>
                      <a:pt x="5027" y="7726"/>
                      <a:pt x="4917" y="7689"/>
                    </a:cubicBezTo>
                    <a:cubicBezTo>
                      <a:pt x="4793" y="7665"/>
                      <a:pt x="4682" y="7640"/>
                      <a:pt x="4559" y="7640"/>
                    </a:cubicBezTo>
                    <a:cubicBezTo>
                      <a:pt x="4498" y="7652"/>
                      <a:pt x="4436" y="7665"/>
                      <a:pt x="4547" y="7763"/>
                    </a:cubicBezTo>
                    <a:cubicBezTo>
                      <a:pt x="4658" y="7849"/>
                      <a:pt x="4744" y="7825"/>
                      <a:pt x="4830" y="7874"/>
                    </a:cubicBezTo>
                    <a:cubicBezTo>
                      <a:pt x="4917" y="7936"/>
                      <a:pt x="4966" y="8034"/>
                      <a:pt x="5040" y="8034"/>
                    </a:cubicBezTo>
                    <a:cubicBezTo>
                      <a:pt x="5089" y="8034"/>
                      <a:pt x="5171" y="8012"/>
                      <a:pt x="5231" y="8012"/>
                    </a:cubicBezTo>
                    <a:cubicBezTo>
                      <a:pt x="5262" y="8012"/>
                      <a:pt x="5286" y="8018"/>
                      <a:pt x="5299" y="8034"/>
                    </a:cubicBezTo>
                    <a:cubicBezTo>
                      <a:pt x="5335" y="8059"/>
                      <a:pt x="5385" y="8059"/>
                      <a:pt x="5422" y="8059"/>
                    </a:cubicBezTo>
                    <a:cubicBezTo>
                      <a:pt x="5459" y="8059"/>
                      <a:pt x="5459" y="8170"/>
                      <a:pt x="5422" y="8182"/>
                    </a:cubicBezTo>
                    <a:cubicBezTo>
                      <a:pt x="5372" y="8194"/>
                      <a:pt x="5360" y="8207"/>
                      <a:pt x="5385" y="8244"/>
                    </a:cubicBezTo>
                    <a:cubicBezTo>
                      <a:pt x="5422" y="8281"/>
                      <a:pt x="5471" y="8318"/>
                      <a:pt x="5397" y="8318"/>
                    </a:cubicBezTo>
                    <a:cubicBezTo>
                      <a:pt x="5348" y="8330"/>
                      <a:pt x="5311" y="8379"/>
                      <a:pt x="5323" y="8428"/>
                    </a:cubicBezTo>
                    <a:cubicBezTo>
                      <a:pt x="5323" y="8452"/>
                      <a:pt x="5318" y="8460"/>
                      <a:pt x="5327" y="8460"/>
                    </a:cubicBezTo>
                    <a:cubicBezTo>
                      <a:pt x="5332" y="8460"/>
                      <a:pt x="5342" y="8458"/>
                      <a:pt x="5360" y="8453"/>
                    </a:cubicBezTo>
                    <a:cubicBezTo>
                      <a:pt x="5422" y="8453"/>
                      <a:pt x="5446" y="8490"/>
                      <a:pt x="5385" y="8502"/>
                    </a:cubicBezTo>
                    <a:cubicBezTo>
                      <a:pt x="5357" y="8502"/>
                      <a:pt x="5332" y="8498"/>
                      <a:pt x="5313" y="8498"/>
                    </a:cubicBezTo>
                    <a:cubicBezTo>
                      <a:pt x="5289" y="8498"/>
                      <a:pt x="5274" y="8505"/>
                      <a:pt x="5274" y="8539"/>
                    </a:cubicBezTo>
                    <a:cubicBezTo>
                      <a:pt x="5274" y="8604"/>
                      <a:pt x="5226" y="8679"/>
                      <a:pt x="5240" y="8679"/>
                    </a:cubicBezTo>
                    <a:cubicBezTo>
                      <a:pt x="5242" y="8679"/>
                      <a:pt x="5245" y="8678"/>
                      <a:pt x="5249" y="8675"/>
                    </a:cubicBezTo>
                    <a:cubicBezTo>
                      <a:pt x="5266" y="8664"/>
                      <a:pt x="5290" y="8658"/>
                      <a:pt x="5308" y="8658"/>
                    </a:cubicBezTo>
                    <a:cubicBezTo>
                      <a:pt x="5330" y="8658"/>
                      <a:pt x="5344" y="8667"/>
                      <a:pt x="5323" y="8687"/>
                    </a:cubicBezTo>
                    <a:cubicBezTo>
                      <a:pt x="5286" y="8724"/>
                      <a:pt x="5262" y="8786"/>
                      <a:pt x="5212" y="8786"/>
                    </a:cubicBezTo>
                    <a:cubicBezTo>
                      <a:pt x="5138" y="8786"/>
                      <a:pt x="5064" y="8773"/>
                      <a:pt x="5003" y="8737"/>
                    </a:cubicBezTo>
                    <a:cubicBezTo>
                      <a:pt x="5000" y="8736"/>
                      <a:pt x="4998" y="8736"/>
                      <a:pt x="4995" y="8736"/>
                    </a:cubicBezTo>
                    <a:cubicBezTo>
                      <a:pt x="4950" y="8736"/>
                      <a:pt x="4915" y="8835"/>
                      <a:pt x="4880" y="8835"/>
                    </a:cubicBezTo>
                    <a:cubicBezTo>
                      <a:pt x="4850" y="8835"/>
                      <a:pt x="4829" y="8822"/>
                      <a:pt x="4820" y="8822"/>
                    </a:cubicBezTo>
                    <a:cubicBezTo>
                      <a:pt x="4814" y="8822"/>
                      <a:pt x="4813" y="8828"/>
                      <a:pt x="4818" y="8847"/>
                    </a:cubicBezTo>
                    <a:cubicBezTo>
                      <a:pt x="4830" y="8884"/>
                      <a:pt x="4867" y="8872"/>
                      <a:pt x="4892" y="8909"/>
                    </a:cubicBezTo>
                    <a:cubicBezTo>
                      <a:pt x="4901" y="8937"/>
                      <a:pt x="4959" y="8971"/>
                      <a:pt x="4982" y="8971"/>
                    </a:cubicBezTo>
                    <a:cubicBezTo>
                      <a:pt x="4990" y="8971"/>
                      <a:pt x="4994" y="8968"/>
                      <a:pt x="4990" y="8958"/>
                    </a:cubicBezTo>
                    <a:cubicBezTo>
                      <a:pt x="4983" y="8935"/>
                      <a:pt x="4970" y="8926"/>
                      <a:pt x="4980" y="8926"/>
                    </a:cubicBezTo>
                    <a:cubicBezTo>
                      <a:pt x="4987" y="8926"/>
                      <a:pt x="5000" y="8929"/>
                      <a:pt x="5027" y="8934"/>
                    </a:cubicBezTo>
                    <a:cubicBezTo>
                      <a:pt x="5055" y="8939"/>
                      <a:pt x="5073" y="8945"/>
                      <a:pt x="5088" y="8945"/>
                    </a:cubicBezTo>
                    <a:cubicBezTo>
                      <a:pt x="5107" y="8945"/>
                      <a:pt x="5123" y="8936"/>
                      <a:pt x="5151" y="8909"/>
                    </a:cubicBezTo>
                    <a:cubicBezTo>
                      <a:pt x="5181" y="8879"/>
                      <a:pt x="5220" y="8857"/>
                      <a:pt x="5260" y="8857"/>
                    </a:cubicBezTo>
                    <a:cubicBezTo>
                      <a:pt x="5269" y="8857"/>
                      <a:pt x="5277" y="8858"/>
                      <a:pt x="5286" y="8860"/>
                    </a:cubicBezTo>
                    <a:cubicBezTo>
                      <a:pt x="5323" y="8860"/>
                      <a:pt x="5360" y="8872"/>
                      <a:pt x="5299" y="8872"/>
                    </a:cubicBezTo>
                    <a:cubicBezTo>
                      <a:pt x="5237" y="8884"/>
                      <a:pt x="5188" y="8934"/>
                      <a:pt x="5237" y="8934"/>
                    </a:cubicBezTo>
                    <a:cubicBezTo>
                      <a:pt x="5286" y="8946"/>
                      <a:pt x="5323" y="8983"/>
                      <a:pt x="5286" y="8995"/>
                    </a:cubicBezTo>
                    <a:cubicBezTo>
                      <a:pt x="5249" y="9008"/>
                      <a:pt x="5323" y="9008"/>
                      <a:pt x="5372" y="9020"/>
                    </a:cubicBezTo>
                    <a:cubicBezTo>
                      <a:pt x="5409" y="9032"/>
                      <a:pt x="5570" y="9069"/>
                      <a:pt x="5483" y="9069"/>
                    </a:cubicBezTo>
                    <a:cubicBezTo>
                      <a:pt x="5449" y="9063"/>
                      <a:pt x="5420" y="9055"/>
                      <a:pt x="5408" y="9055"/>
                    </a:cubicBezTo>
                    <a:cubicBezTo>
                      <a:pt x="5393" y="9055"/>
                      <a:pt x="5400" y="9066"/>
                      <a:pt x="5446" y="9106"/>
                    </a:cubicBezTo>
                    <a:cubicBezTo>
                      <a:pt x="5513" y="9163"/>
                      <a:pt x="5573" y="9221"/>
                      <a:pt x="5556" y="9221"/>
                    </a:cubicBezTo>
                    <a:cubicBezTo>
                      <a:pt x="5551" y="9221"/>
                      <a:pt x="5540" y="9216"/>
                      <a:pt x="5520" y="9205"/>
                    </a:cubicBezTo>
                    <a:cubicBezTo>
                      <a:pt x="5459" y="9155"/>
                      <a:pt x="5385" y="9106"/>
                      <a:pt x="5335" y="9045"/>
                    </a:cubicBezTo>
                    <a:cubicBezTo>
                      <a:pt x="5299" y="9020"/>
                      <a:pt x="5249" y="9008"/>
                      <a:pt x="5212" y="9008"/>
                    </a:cubicBezTo>
                    <a:lnTo>
                      <a:pt x="5040" y="9008"/>
                    </a:lnTo>
                    <a:cubicBezTo>
                      <a:pt x="5031" y="9009"/>
                      <a:pt x="5023" y="9010"/>
                      <a:pt x="5015" y="9010"/>
                    </a:cubicBezTo>
                    <a:cubicBezTo>
                      <a:pt x="4970" y="9010"/>
                      <a:pt x="4945" y="8983"/>
                      <a:pt x="4892" y="8983"/>
                    </a:cubicBezTo>
                    <a:cubicBezTo>
                      <a:pt x="4818" y="8983"/>
                      <a:pt x="4818" y="9057"/>
                      <a:pt x="4793" y="9094"/>
                    </a:cubicBezTo>
                    <a:cubicBezTo>
                      <a:pt x="4769" y="9118"/>
                      <a:pt x="4695" y="9131"/>
                      <a:pt x="4682" y="9168"/>
                    </a:cubicBezTo>
                    <a:cubicBezTo>
                      <a:pt x="4682" y="9201"/>
                      <a:pt x="4662" y="9256"/>
                      <a:pt x="4696" y="9256"/>
                    </a:cubicBezTo>
                    <a:cubicBezTo>
                      <a:pt x="4699" y="9256"/>
                      <a:pt x="4703" y="9255"/>
                      <a:pt x="4707" y="9254"/>
                    </a:cubicBezTo>
                    <a:cubicBezTo>
                      <a:pt x="4781" y="9217"/>
                      <a:pt x="4855" y="9168"/>
                      <a:pt x="4929" y="9118"/>
                    </a:cubicBezTo>
                    <a:cubicBezTo>
                      <a:pt x="4949" y="9098"/>
                      <a:pt x="4970" y="9035"/>
                      <a:pt x="4976" y="9035"/>
                    </a:cubicBezTo>
                    <a:cubicBezTo>
                      <a:pt x="4977" y="9035"/>
                      <a:pt x="4978" y="9038"/>
                      <a:pt x="4978" y="9045"/>
                    </a:cubicBezTo>
                    <a:cubicBezTo>
                      <a:pt x="4978" y="9082"/>
                      <a:pt x="4978" y="9094"/>
                      <a:pt x="5015" y="9094"/>
                    </a:cubicBezTo>
                    <a:cubicBezTo>
                      <a:pt x="5034" y="9094"/>
                      <a:pt x="5049" y="9088"/>
                      <a:pt x="5061" y="9088"/>
                    </a:cubicBezTo>
                    <a:cubicBezTo>
                      <a:pt x="5074" y="9088"/>
                      <a:pt x="5083" y="9094"/>
                      <a:pt x="5089" y="9118"/>
                    </a:cubicBezTo>
                    <a:cubicBezTo>
                      <a:pt x="5098" y="9146"/>
                      <a:pt x="5135" y="9181"/>
                      <a:pt x="5153" y="9181"/>
                    </a:cubicBezTo>
                    <a:cubicBezTo>
                      <a:pt x="5159" y="9181"/>
                      <a:pt x="5163" y="9177"/>
                      <a:pt x="5163" y="9168"/>
                    </a:cubicBezTo>
                    <a:cubicBezTo>
                      <a:pt x="5174" y="9146"/>
                      <a:pt x="5156" y="9104"/>
                      <a:pt x="5186" y="9104"/>
                    </a:cubicBezTo>
                    <a:cubicBezTo>
                      <a:pt x="5190" y="9104"/>
                      <a:pt x="5195" y="9105"/>
                      <a:pt x="5200" y="9106"/>
                    </a:cubicBezTo>
                    <a:cubicBezTo>
                      <a:pt x="5237" y="9106"/>
                      <a:pt x="5212" y="9118"/>
                      <a:pt x="5249" y="9155"/>
                    </a:cubicBezTo>
                    <a:cubicBezTo>
                      <a:pt x="5272" y="9171"/>
                      <a:pt x="5286" y="9181"/>
                      <a:pt x="5298" y="9181"/>
                    </a:cubicBezTo>
                    <a:cubicBezTo>
                      <a:pt x="5306" y="9181"/>
                      <a:pt x="5314" y="9177"/>
                      <a:pt x="5323" y="9168"/>
                    </a:cubicBezTo>
                    <a:cubicBezTo>
                      <a:pt x="5329" y="9158"/>
                      <a:pt x="5337" y="9154"/>
                      <a:pt x="5344" y="9154"/>
                    </a:cubicBezTo>
                    <a:cubicBezTo>
                      <a:pt x="5367" y="9154"/>
                      <a:pt x="5394" y="9186"/>
                      <a:pt x="5422" y="9205"/>
                    </a:cubicBezTo>
                    <a:cubicBezTo>
                      <a:pt x="5443" y="9219"/>
                      <a:pt x="5452" y="9225"/>
                      <a:pt x="5446" y="9225"/>
                    </a:cubicBezTo>
                    <a:cubicBezTo>
                      <a:pt x="5442" y="9225"/>
                      <a:pt x="5430" y="9222"/>
                      <a:pt x="5409" y="9217"/>
                    </a:cubicBezTo>
                    <a:cubicBezTo>
                      <a:pt x="5360" y="9217"/>
                      <a:pt x="5385" y="9254"/>
                      <a:pt x="5422" y="9254"/>
                    </a:cubicBezTo>
                    <a:cubicBezTo>
                      <a:pt x="5451" y="9254"/>
                      <a:pt x="5505" y="9286"/>
                      <a:pt x="5480" y="9286"/>
                    </a:cubicBezTo>
                    <a:cubicBezTo>
                      <a:pt x="5474" y="9286"/>
                      <a:pt x="5464" y="9284"/>
                      <a:pt x="5446" y="9279"/>
                    </a:cubicBezTo>
                    <a:cubicBezTo>
                      <a:pt x="5372" y="9266"/>
                      <a:pt x="5323" y="9266"/>
                      <a:pt x="5299" y="9242"/>
                    </a:cubicBezTo>
                    <a:cubicBezTo>
                      <a:pt x="5275" y="9226"/>
                      <a:pt x="5251" y="9194"/>
                      <a:pt x="5233" y="9194"/>
                    </a:cubicBezTo>
                    <a:cubicBezTo>
                      <a:pt x="5224" y="9194"/>
                      <a:pt x="5217" y="9203"/>
                      <a:pt x="5212" y="9229"/>
                    </a:cubicBezTo>
                    <a:cubicBezTo>
                      <a:pt x="5212" y="9258"/>
                      <a:pt x="5207" y="9268"/>
                      <a:pt x="5201" y="9268"/>
                    </a:cubicBezTo>
                    <a:cubicBezTo>
                      <a:pt x="5195" y="9268"/>
                      <a:pt x="5188" y="9255"/>
                      <a:pt x="5188" y="9242"/>
                    </a:cubicBezTo>
                    <a:cubicBezTo>
                      <a:pt x="5188" y="9227"/>
                      <a:pt x="5183" y="9221"/>
                      <a:pt x="5172" y="9221"/>
                    </a:cubicBezTo>
                    <a:cubicBezTo>
                      <a:pt x="5165" y="9221"/>
                      <a:pt x="5154" y="9224"/>
                      <a:pt x="5138" y="9229"/>
                    </a:cubicBezTo>
                    <a:cubicBezTo>
                      <a:pt x="5136" y="9231"/>
                      <a:pt x="5133" y="9231"/>
                      <a:pt x="5131" y="9231"/>
                    </a:cubicBezTo>
                    <a:cubicBezTo>
                      <a:pt x="5111" y="9231"/>
                      <a:pt x="5096" y="9192"/>
                      <a:pt x="5052" y="9192"/>
                    </a:cubicBezTo>
                    <a:cubicBezTo>
                      <a:pt x="5019" y="9192"/>
                      <a:pt x="4970" y="9176"/>
                      <a:pt x="4930" y="9176"/>
                    </a:cubicBezTo>
                    <a:cubicBezTo>
                      <a:pt x="4910" y="9176"/>
                      <a:pt x="4892" y="9180"/>
                      <a:pt x="4880" y="9192"/>
                    </a:cubicBezTo>
                    <a:cubicBezTo>
                      <a:pt x="4830" y="9229"/>
                      <a:pt x="4633" y="9291"/>
                      <a:pt x="4633" y="9328"/>
                    </a:cubicBezTo>
                    <a:cubicBezTo>
                      <a:pt x="4633" y="9359"/>
                      <a:pt x="4616" y="9408"/>
                      <a:pt x="4640" y="9408"/>
                    </a:cubicBezTo>
                    <a:cubicBezTo>
                      <a:pt x="4644" y="9408"/>
                      <a:pt x="4650" y="9406"/>
                      <a:pt x="4658" y="9402"/>
                    </a:cubicBezTo>
                    <a:cubicBezTo>
                      <a:pt x="4695" y="9377"/>
                      <a:pt x="4867" y="9390"/>
                      <a:pt x="4917" y="9365"/>
                    </a:cubicBezTo>
                    <a:cubicBezTo>
                      <a:pt x="4954" y="9353"/>
                      <a:pt x="4994" y="9346"/>
                      <a:pt x="5034" y="9346"/>
                    </a:cubicBezTo>
                    <a:cubicBezTo>
                      <a:pt x="5074" y="9346"/>
                      <a:pt x="5114" y="9353"/>
                      <a:pt x="5151" y="9365"/>
                    </a:cubicBezTo>
                    <a:cubicBezTo>
                      <a:pt x="5184" y="9387"/>
                      <a:pt x="5218" y="9440"/>
                      <a:pt x="5280" y="9440"/>
                    </a:cubicBezTo>
                    <a:cubicBezTo>
                      <a:pt x="5286" y="9440"/>
                      <a:pt x="5292" y="9440"/>
                      <a:pt x="5299" y="9439"/>
                    </a:cubicBezTo>
                    <a:cubicBezTo>
                      <a:pt x="5311" y="9437"/>
                      <a:pt x="5321" y="9436"/>
                      <a:pt x="5330" y="9436"/>
                    </a:cubicBezTo>
                    <a:cubicBezTo>
                      <a:pt x="5380" y="9436"/>
                      <a:pt x="5364" y="9463"/>
                      <a:pt x="5311" y="9463"/>
                    </a:cubicBezTo>
                    <a:cubicBezTo>
                      <a:pt x="5262" y="9463"/>
                      <a:pt x="5200" y="9451"/>
                      <a:pt x="5163" y="9402"/>
                    </a:cubicBezTo>
                    <a:cubicBezTo>
                      <a:pt x="5115" y="9378"/>
                      <a:pt x="5062" y="9364"/>
                      <a:pt x="5011" y="9364"/>
                    </a:cubicBezTo>
                    <a:cubicBezTo>
                      <a:pt x="4983" y="9364"/>
                      <a:pt x="4955" y="9368"/>
                      <a:pt x="4929" y="9377"/>
                    </a:cubicBezTo>
                    <a:cubicBezTo>
                      <a:pt x="4830" y="9390"/>
                      <a:pt x="4744" y="9414"/>
                      <a:pt x="4658" y="9451"/>
                    </a:cubicBezTo>
                    <a:cubicBezTo>
                      <a:pt x="4621" y="9488"/>
                      <a:pt x="4658" y="9550"/>
                      <a:pt x="4719" y="9550"/>
                    </a:cubicBezTo>
                    <a:cubicBezTo>
                      <a:pt x="4793" y="9550"/>
                      <a:pt x="4867" y="9550"/>
                      <a:pt x="4941" y="9562"/>
                    </a:cubicBezTo>
                    <a:cubicBezTo>
                      <a:pt x="4892" y="9562"/>
                      <a:pt x="4892" y="9599"/>
                      <a:pt x="4867" y="9624"/>
                    </a:cubicBezTo>
                    <a:cubicBezTo>
                      <a:pt x="4843" y="9648"/>
                      <a:pt x="4756" y="9661"/>
                      <a:pt x="4732" y="9685"/>
                    </a:cubicBezTo>
                    <a:cubicBezTo>
                      <a:pt x="4695" y="9698"/>
                      <a:pt x="4695" y="9735"/>
                      <a:pt x="4781" y="9735"/>
                    </a:cubicBezTo>
                    <a:cubicBezTo>
                      <a:pt x="4867" y="9735"/>
                      <a:pt x="4904" y="9759"/>
                      <a:pt x="4830" y="9759"/>
                    </a:cubicBezTo>
                    <a:cubicBezTo>
                      <a:pt x="4812" y="9759"/>
                      <a:pt x="4791" y="9758"/>
                      <a:pt x="4770" y="9758"/>
                    </a:cubicBezTo>
                    <a:cubicBezTo>
                      <a:pt x="4709" y="9758"/>
                      <a:pt x="4649" y="9765"/>
                      <a:pt x="4658" y="9821"/>
                    </a:cubicBezTo>
                    <a:cubicBezTo>
                      <a:pt x="4658" y="9898"/>
                      <a:pt x="4678" y="9946"/>
                      <a:pt x="4717" y="9946"/>
                    </a:cubicBezTo>
                    <a:cubicBezTo>
                      <a:pt x="4722" y="9946"/>
                      <a:pt x="4727" y="9945"/>
                      <a:pt x="4732" y="9944"/>
                    </a:cubicBezTo>
                    <a:cubicBezTo>
                      <a:pt x="4781" y="9919"/>
                      <a:pt x="4978" y="9747"/>
                      <a:pt x="5089" y="9661"/>
                    </a:cubicBezTo>
                    <a:cubicBezTo>
                      <a:pt x="5163" y="9587"/>
                      <a:pt x="5262" y="9537"/>
                      <a:pt x="5372" y="9525"/>
                    </a:cubicBezTo>
                    <a:cubicBezTo>
                      <a:pt x="5471" y="9525"/>
                      <a:pt x="5545" y="9550"/>
                      <a:pt x="5422" y="9550"/>
                    </a:cubicBezTo>
                    <a:cubicBezTo>
                      <a:pt x="5311" y="9550"/>
                      <a:pt x="5262" y="9587"/>
                      <a:pt x="5360" y="9587"/>
                    </a:cubicBezTo>
                    <a:cubicBezTo>
                      <a:pt x="5471" y="9587"/>
                      <a:pt x="5520" y="9611"/>
                      <a:pt x="5372" y="9611"/>
                    </a:cubicBezTo>
                    <a:cubicBezTo>
                      <a:pt x="5237" y="9611"/>
                      <a:pt x="4855" y="9858"/>
                      <a:pt x="4769" y="9969"/>
                    </a:cubicBezTo>
                    <a:cubicBezTo>
                      <a:pt x="4733" y="10015"/>
                      <a:pt x="4735" y="10029"/>
                      <a:pt x="4755" y="10029"/>
                    </a:cubicBezTo>
                    <a:cubicBezTo>
                      <a:pt x="4782" y="10029"/>
                      <a:pt x="4844" y="10001"/>
                      <a:pt x="4880" y="9993"/>
                    </a:cubicBezTo>
                    <a:cubicBezTo>
                      <a:pt x="4932" y="9993"/>
                      <a:pt x="5067" y="9966"/>
                      <a:pt x="5073" y="9966"/>
                    </a:cubicBezTo>
                    <a:cubicBezTo>
                      <a:pt x="5074" y="9966"/>
                      <a:pt x="5071" y="9967"/>
                      <a:pt x="5064" y="9969"/>
                    </a:cubicBezTo>
                    <a:cubicBezTo>
                      <a:pt x="5027" y="9993"/>
                      <a:pt x="4990" y="10018"/>
                      <a:pt x="4941" y="10030"/>
                    </a:cubicBezTo>
                    <a:cubicBezTo>
                      <a:pt x="4892" y="10043"/>
                      <a:pt x="4843" y="10018"/>
                      <a:pt x="4855" y="10080"/>
                    </a:cubicBezTo>
                    <a:cubicBezTo>
                      <a:pt x="4876" y="10122"/>
                      <a:pt x="4925" y="10237"/>
                      <a:pt x="4954" y="10237"/>
                    </a:cubicBezTo>
                    <a:cubicBezTo>
                      <a:pt x="4958" y="10237"/>
                      <a:pt x="4962" y="10234"/>
                      <a:pt x="4966" y="10227"/>
                    </a:cubicBezTo>
                    <a:cubicBezTo>
                      <a:pt x="5003" y="10190"/>
                      <a:pt x="5089" y="10092"/>
                      <a:pt x="5126" y="10080"/>
                    </a:cubicBezTo>
                    <a:cubicBezTo>
                      <a:pt x="5200" y="10080"/>
                      <a:pt x="5262" y="10080"/>
                      <a:pt x="5335" y="10092"/>
                    </a:cubicBezTo>
                    <a:lnTo>
                      <a:pt x="5126" y="10092"/>
                    </a:lnTo>
                    <a:cubicBezTo>
                      <a:pt x="5101" y="10092"/>
                      <a:pt x="4978" y="10203"/>
                      <a:pt x="4978" y="10240"/>
                    </a:cubicBezTo>
                    <a:cubicBezTo>
                      <a:pt x="4978" y="10277"/>
                      <a:pt x="4978" y="10252"/>
                      <a:pt x="4990" y="10301"/>
                    </a:cubicBezTo>
                    <a:cubicBezTo>
                      <a:pt x="5003" y="10363"/>
                      <a:pt x="5003" y="10449"/>
                      <a:pt x="5027" y="10486"/>
                    </a:cubicBezTo>
                    <a:cubicBezTo>
                      <a:pt x="5033" y="10509"/>
                      <a:pt x="5047" y="10519"/>
                      <a:pt x="5062" y="10519"/>
                    </a:cubicBezTo>
                    <a:cubicBezTo>
                      <a:pt x="5080" y="10519"/>
                      <a:pt x="5101" y="10506"/>
                      <a:pt x="5114" y="10486"/>
                    </a:cubicBezTo>
                    <a:cubicBezTo>
                      <a:pt x="5122" y="10477"/>
                      <a:pt x="5128" y="10473"/>
                      <a:pt x="5131" y="10473"/>
                    </a:cubicBezTo>
                    <a:cubicBezTo>
                      <a:pt x="5135" y="10473"/>
                      <a:pt x="5130" y="10487"/>
                      <a:pt x="5114" y="10511"/>
                    </a:cubicBezTo>
                    <a:cubicBezTo>
                      <a:pt x="5091" y="10545"/>
                      <a:pt x="5038" y="10763"/>
                      <a:pt x="5066" y="10763"/>
                    </a:cubicBezTo>
                    <a:cubicBezTo>
                      <a:pt x="5069" y="10763"/>
                      <a:pt x="5072" y="10761"/>
                      <a:pt x="5077" y="10757"/>
                    </a:cubicBezTo>
                    <a:cubicBezTo>
                      <a:pt x="5114" y="10720"/>
                      <a:pt x="5188" y="10597"/>
                      <a:pt x="5237" y="10572"/>
                    </a:cubicBezTo>
                    <a:cubicBezTo>
                      <a:pt x="5248" y="10570"/>
                      <a:pt x="5254" y="10568"/>
                      <a:pt x="5257" y="10568"/>
                    </a:cubicBezTo>
                    <a:cubicBezTo>
                      <a:pt x="5267" y="10568"/>
                      <a:pt x="5240" y="10586"/>
                      <a:pt x="5249" y="10634"/>
                    </a:cubicBezTo>
                    <a:cubicBezTo>
                      <a:pt x="5259" y="10683"/>
                      <a:pt x="5269" y="10747"/>
                      <a:pt x="5291" y="10747"/>
                    </a:cubicBezTo>
                    <a:cubicBezTo>
                      <a:pt x="5297" y="10747"/>
                      <a:pt x="5303" y="10743"/>
                      <a:pt x="5311" y="10733"/>
                    </a:cubicBezTo>
                    <a:cubicBezTo>
                      <a:pt x="5335" y="10671"/>
                      <a:pt x="5372" y="10696"/>
                      <a:pt x="5372" y="10659"/>
                    </a:cubicBezTo>
                    <a:cubicBezTo>
                      <a:pt x="5372" y="10622"/>
                      <a:pt x="5434" y="10609"/>
                      <a:pt x="5360" y="10498"/>
                    </a:cubicBezTo>
                    <a:cubicBezTo>
                      <a:pt x="5306" y="10437"/>
                      <a:pt x="5277" y="10390"/>
                      <a:pt x="5283" y="10390"/>
                    </a:cubicBezTo>
                    <a:cubicBezTo>
                      <a:pt x="5286" y="10390"/>
                      <a:pt x="5303" y="10407"/>
                      <a:pt x="5335" y="10449"/>
                    </a:cubicBezTo>
                    <a:cubicBezTo>
                      <a:pt x="5392" y="10534"/>
                      <a:pt x="5412" y="10590"/>
                      <a:pt x="5430" y="10590"/>
                    </a:cubicBezTo>
                    <a:cubicBezTo>
                      <a:pt x="5435" y="10590"/>
                      <a:pt x="5441" y="10584"/>
                      <a:pt x="5446" y="10572"/>
                    </a:cubicBezTo>
                    <a:cubicBezTo>
                      <a:pt x="5471" y="10540"/>
                      <a:pt x="5490" y="10523"/>
                      <a:pt x="5497" y="10523"/>
                    </a:cubicBezTo>
                    <a:cubicBezTo>
                      <a:pt x="5500" y="10523"/>
                      <a:pt x="5500" y="10527"/>
                      <a:pt x="5496" y="10535"/>
                    </a:cubicBezTo>
                    <a:cubicBezTo>
                      <a:pt x="5484" y="10547"/>
                      <a:pt x="5586" y="10713"/>
                      <a:pt x="5585" y="10713"/>
                    </a:cubicBezTo>
                    <a:cubicBezTo>
                      <a:pt x="5585" y="10713"/>
                      <a:pt x="5584" y="10711"/>
                      <a:pt x="5582" y="10708"/>
                    </a:cubicBezTo>
                    <a:cubicBezTo>
                      <a:pt x="5545" y="10683"/>
                      <a:pt x="5545" y="10671"/>
                      <a:pt x="5508" y="10646"/>
                    </a:cubicBezTo>
                    <a:cubicBezTo>
                      <a:pt x="5500" y="10639"/>
                      <a:pt x="5492" y="10634"/>
                      <a:pt x="5485" y="10634"/>
                    </a:cubicBezTo>
                    <a:cubicBezTo>
                      <a:pt x="5470" y="10634"/>
                      <a:pt x="5459" y="10654"/>
                      <a:pt x="5459" y="10696"/>
                    </a:cubicBezTo>
                    <a:cubicBezTo>
                      <a:pt x="5459" y="10757"/>
                      <a:pt x="5520" y="10880"/>
                      <a:pt x="5496" y="10930"/>
                    </a:cubicBezTo>
                    <a:cubicBezTo>
                      <a:pt x="5485" y="10946"/>
                      <a:pt x="5479" y="10955"/>
                      <a:pt x="5475" y="10955"/>
                    </a:cubicBezTo>
                    <a:cubicBezTo>
                      <a:pt x="5471" y="10955"/>
                      <a:pt x="5471" y="10940"/>
                      <a:pt x="5471" y="10905"/>
                    </a:cubicBezTo>
                    <a:cubicBezTo>
                      <a:pt x="5471" y="10847"/>
                      <a:pt x="5482" y="10768"/>
                      <a:pt x="5433" y="10768"/>
                    </a:cubicBezTo>
                    <a:cubicBezTo>
                      <a:pt x="5429" y="10768"/>
                      <a:pt x="5426" y="10769"/>
                      <a:pt x="5422" y="10770"/>
                    </a:cubicBezTo>
                    <a:cubicBezTo>
                      <a:pt x="5385" y="10794"/>
                      <a:pt x="5348" y="10806"/>
                      <a:pt x="5323" y="10831"/>
                    </a:cubicBezTo>
                    <a:cubicBezTo>
                      <a:pt x="5274" y="10856"/>
                      <a:pt x="5212" y="10991"/>
                      <a:pt x="5200" y="11028"/>
                    </a:cubicBezTo>
                    <a:cubicBezTo>
                      <a:pt x="5200" y="11052"/>
                      <a:pt x="5236" y="11066"/>
                      <a:pt x="5271" y="11066"/>
                    </a:cubicBezTo>
                    <a:cubicBezTo>
                      <a:pt x="5291" y="11066"/>
                      <a:pt x="5310" y="11062"/>
                      <a:pt x="5323" y="11053"/>
                    </a:cubicBezTo>
                    <a:cubicBezTo>
                      <a:pt x="5325" y="11052"/>
                      <a:pt x="5327" y="11052"/>
                      <a:pt x="5329" y="11052"/>
                    </a:cubicBezTo>
                    <a:cubicBezTo>
                      <a:pt x="5365" y="11052"/>
                      <a:pt x="5286" y="11178"/>
                      <a:pt x="5286" y="11213"/>
                    </a:cubicBezTo>
                    <a:cubicBezTo>
                      <a:pt x="5288" y="11218"/>
                      <a:pt x="5290" y="11220"/>
                      <a:pt x="5293" y="11220"/>
                    </a:cubicBezTo>
                    <a:cubicBezTo>
                      <a:pt x="5308" y="11220"/>
                      <a:pt x="5337" y="11172"/>
                      <a:pt x="5361" y="11172"/>
                    </a:cubicBezTo>
                    <a:cubicBezTo>
                      <a:pt x="5370" y="11172"/>
                      <a:pt x="5379" y="11179"/>
                      <a:pt x="5385" y="11201"/>
                    </a:cubicBezTo>
                    <a:cubicBezTo>
                      <a:pt x="5422" y="11275"/>
                      <a:pt x="5385" y="11324"/>
                      <a:pt x="5434" y="11349"/>
                    </a:cubicBezTo>
                    <a:cubicBezTo>
                      <a:pt x="5483" y="11373"/>
                      <a:pt x="5533" y="11386"/>
                      <a:pt x="5508" y="11447"/>
                    </a:cubicBezTo>
                    <a:cubicBezTo>
                      <a:pt x="5483" y="11496"/>
                      <a:pt x="5409" y="11546"/>
                      <a:pt x="5496" y="11595"/>
                    </a:cubicBezTo>
                    <a:cubicBezTo>
                      <a:pt x="5557" y="11644"/>
                      <a:pt x="5607" y="11706"/>
                      <a:pt x="5656" y="11768"/>
                    </a:cubicBezTo>
                    <a:cubicBezTo>
                      <a:pt x="5668" y="11787"/>
                      <a:pt x="5682" y="11795"/>
                      <a:pt x="5697" y="11795"/>
                    </a:cubicBezTo>
                    <a:cubicBezTo>
                      <a:pt x="5727" y="11795"/>
                      <a:pt x="5758" y="11764"/>
                      <a:pt x="5767" y="11755"/>
                    </a:cubicBezTo>
                    <a:cubicBezTo>
                      <a:pt x="5772" y="11745"/>
                      <a:pt x="5775" y="11736"/>
                      <a:pt x="5778" y="11736"/>
                    </a:cubicBezTo>
                    <a:cubicBezTo>
                      <a:pt x="5781" y="11736"/>
                      <a:pt x="5784" y="11750"/>
                      <a:pt x="5791" y="11792"/>
                    </a:cubicBezTo>
                    <a:cubicBezTo>
                      <a:pt x="5779" y="11841"/>
                      <a:pt x="5779" y="11903"/>
                      <a:pt x="5791" y="11965"/>
                    </a:cubicBezTo>
                    <a:cubicBezTo>
                      <a:pt x="5791" y="12003"/>
                      <a:pt x="5822" y="12050"/>
                      <a:pt x="5841" y="12050"/>
                    </a:cubicBezTo>
                    <a:cubicBezTo>
                      <a:pt x="5846" y="12050"/>
                      <a:pt x="5850" y="12047"/>
                      <a:pt x="5853" y="12039"/>
                    </a:cubicBezTo>
                    <a:cubicBezTo>
                      <a:pt x="5863" y="12024"/>
                      <a:pt x="5869" y="12017"/>
                      <a:pt x="5875" y="12017"/>
                    </a:cubicBezTo>
                    <a:cubicBezTo>
                      <a:pt x="5885" y="12017"/>
                      <a:pt x="5897" y="12033"/>
                      <a:pt x="5927" y="12063"/>
                    </a:cubicBezTo>
                    <a:cubicBezTo>
                      <a:pt x="5989" y="12137"/>
                      <a:pt x="6062" y="12199"/>
                      <a:pt x="6136" y="12236"/>
                    </a:cubicBezTo>
                    <a:cubicBezTo>
                      <a:pt x="6163" y="12245"/>
                      <a:pt x="6187" y="12249"/>
                      <a:pt x="6211" y="12249"/>
                    </a:cubicBezTo>
                    <a:cubicBezTo>
                      <a:pt x="6254" y="12249"/>
                      <a:pt x="6294" y="12235"/>
                      <a:pt x="6334" y="12211"/>
                    </a:cubicBezTo>
                    <a:cubicBezTo>
                      <a:pt x="6339" y="12207"/>
                      <a:pt x="6346" y="12206"/>
                      <a:pt x="6354" y="12206"/>
                    </a:cubicBezTo>
                    <a:cubicBezTo>
                      <a:pt x="6385" y="12206"/>
                      <a:pt x="6430" y="12228"/>
                      <a:pt x="6462" y="12228"/>
                    </a:cubicBezTo>
                    <a:cubicBezTo>
                      <a:pt x="6476" y="12228"/>
                      <a:pt x="6487" y="12224"/>
                      <a:pt x="6494" y="12211"/>
                    </a:cubicBezTo>
                    <a:cubicBezTo>
                      <a:pt x="6506" y="12186"/>
                      <a:pt x="6512" y="12171"/>
                      <a:pt x="6515" y="12171"/>
                    </a:cubicBezTo>
                    <a:cubicBezTo>
                      <a:pt x="6518" y="12171"/>
                      <a:pt x="6518" y="12186"/>
                      <a:pt x="6518" y="12223"/>
                    </a:cubicBezTo>
                    <a:cubicBezTo>
                      <a:pt x="6518" y="12286"/>
                      <a:pt x="6505" y="12355"/>
                      <a:pt x="6512" y="12355"/>
                    </a:cubicBezTo>
                    <a:cubicBezTo>
                      <a:pt x="6515" y="12355"/>
                      <a:pt x="6521" y="12346"/>
                      <a:pt x="6531" y="12322"/>
                    </a:cubicBezTo>
                    <a:cubicBezTo>
                      <a:pt x="6560" y="12253"/>
                      <a:pt x="6621" y="12153"/>
                      <a:pt x="6632" y="12153"/>
                    </a:cubicBezTo>
                    <a:cubicBezTo>
                      <a:pt x="6635" y="12153"/>
                      <a:pt x="6634" y="12159"/>
                      <a:pt x="6629" y="12174"/>
                    </a:cubicBezTo>
                    <a:cubicBezTo>
                      <a:pt x="6592" y="12236"/>
                      <a:pt x="6605" y="12273"/>
                      <a:pt x="6642" y="12273"/>
                    </a:cubicBezTo>
                    <a:lnTo>
                      <a:pt x="6654" y="12273"/>
                    </a:lnTo>
                    <a:cubicBezTo>
                      <a:pt x="6642" y="12273"/>
                      <a:pt x="6629" y="12285"/>
                      <a:pt x="6617" y="12297"/>
                    </a:cubicBezTo>
                    <a:cubicBezTo>
                      <a:pt x="6586" y="12328"/>
                      <a:pt x="6563" y="12377"/>
                      <a:pt x="6594" y="12377"/>
                    </a:cubicBezTo>
                    <a:cubicBezTo>
                      <a:pt x="6599" y="12377"/>
                      <a:pt x="6607" y="12375"/>
                      <a:pt x="6617" y="12371"/>
                    </a:cubicBezTo>
                    <a:cubicBezTo>
                      <a:pt x="6636" y="12365"/>
                      <a:pt x="6651" y="12362"/>
                      <a:pt x="6663" y="12362"/>
                    </a:cubicBezTo>
                    <a:cubicBezTo>
                      <a:pt x="6696" y="12362"/>
                      <a:pt x="6700" y="12387"/>
                      <a:pt x="6691" y="12433"/>
                    </a:cubicBezTo>
                    <a:cubicBezTo>
                      <a:pt x="6679" y="12462"/>
                      <a:pt x="6679" y="12475"/>
                      <a:pt x="6686" y="12475"/>
                    </a:cubicBezTo>
                    <a:cubicBezTo>
                      <a:pt x="6695" y="12475"/>
                      <a:pt x="6714" y="12459"/>
                      <a:pt x="6740" y="12433"/>
                    </a:cubicBezTo>
                    <a:cubicBezTo>
                      <a:pt x="6773" y="12407"/>
                      <a:pt x="6802" y="12391"/>
                      <a:pt x="6815" y="12391"/>
                    </a:cubicBezTo>
                    <a:cubicBezTo>
                      <a:pt x="6826" y="12391"/>
                      <a:pt x="6825" y="12404"/>
                      <a:pt x="6802" y="12433"/>
                    </a:cubicBezTo>
                    <a:cubicBezTo>
                      <a:pt x="6774" y="12487"/>
                      <a:pt x="6707" y="12589"/>
                      <a:pt x="6713" y="12589"/>
                    </a:cubicBezTo>
                    <a:cubicBezTo>
                      <a:pt x="6715" y="12589"/>
                      <a:pt x="6727" y="12576"/>
                      <a:pt x="6752" y="12544"/>
                    </a:cubicBezTo>
                    <a:cubicBezTo>
                      <a:pt x="6779" y="12510"/>
                      <a:pt x="6796" y="12498"/>
                      <a:pt x="6807" y="12498"/>
                    </a:cubicBezTo>
                    <a:cubicBezTo>
                      <a:pt x="6829" y="12498"/>
                      <a:pt x="6822" y="12553"/>
                      <a:pt x="6824" y="12553"/>
                    </a:cubicBezTo>
                    <a:cubicBezTo>
                      <a:pt x="6824" y="12553"/>
                      <a:pt x="6825" y="12550"/>
                      <a:pt x="6826" y="12544"/>
                    </a:cubicBezTo>
                    <a:cubicBezTo>
                      <a:pt x="6826" y="12544"/>
                      <a:pt x="6826" y="12560"/>
                      <a:pt x="6833" y="12560"/>
                    </a:cubicBezTo>
                    <a:cubicBezTo>
                      <a:pt x="6834" y="12560"/>
                      <a:pt x="6836" y="12559"/>
                      <a:pt x="6839" y="12556"/>
                    </a:cubicBezTo>
                    <a:cubicBezTo>
                      <a:pt x="6901" y="12529"/>
                      <a:pt x="6944" y="12457"/>
                      <a:pt x="6959" y="12457"/>
                    </a:cubicBezTo>
                    <a:cubicBezTo>
                      <a:pt x="6964" y="12457"/>
                      <a:pt x="6965" y="12467"/>
                      <a:pt x="6962" y="12495"/>
                    </a:cubicBezTo>
                    <a:cubicBezTo>
                      <a:pt x="6962" y="12528"/>
                      <a:pt x="6952" y="12672"/>
                      <a:pt x="6959" y="12672"/>
                    </a:cubicBezTo>
                    <a:cubicBezTo>
                      <a:pt x="6960" y="12672"/>
                      <a:pt x="6961" y="12671"/>
                      <a:pt x="6962" y="12667"/>
                    </a:cubicBezTo>
                    <a:cubicBezTo>
                      <a:pt x="6999" y="12630"/>
                      <a:pt x="7036" y="12593"/>
                      <a:pt x="7085" y="12568"/>
                    </a:cubicBezTo>
                    <a:cubicBezTo>
                      <a:pt x="7122" y="12568"/>
                      <a:pt x="7184" y="12519"/>
                      <a:pt x="7159" y="12482"/>
                    </a:cubicBezTo>
                    <a:cubicBezTo>
                      <a:pt x="7122" y="12445"/>
                      <a:pt x="7073" y="12421"/>
                      <a:pt x="7048" y="12384"/>
                    </a:cubicBezTo>
                    <a:cubicBezTo>
                      <a:pt x="7036" y="12371"/>
                      <a:pt x="7032" y="12367"/>
                      <a:pt x="7034" y="12367"/>
                    </a:cubicBezTo>
                    <a:cubicBezTo>
                      <a:pt x="7039" y="12367"/>
                      <a:pt x="7069" y="12384"/>
                      <a:pt x="7110" y="12384"/>
                    </a:cubicBezTo>
                    <a:cubicBezTo>
                      <a:pt x="7171" y="12384"/>
                      <a:pt x="7270" y="12371"/>
                      <a:pt x="7233" y="12322"/>
                    </a:cubicBezTo>
                    <a:cubicBezTo>
                      <a:pt x="7208" y="12285"/>
                      <a:pt x="7134" y="12260"/>
                      <a:pt x="7159" y="12248"/>
                    </a:cubicBezTo>
                    <a:cubicBezTo>
                      <a:pt x="7171" y="12223"/>
                      <a:pt x="7319" y="12186"/>
                      <a:pt x="7270" y="12174"/>
                    </a:cubicBezTo>
                    <a:cubicBezTo>
                      <a:pt x="7221" y="12162"/>
                      <a:pt x="7134" y="12150"/>
                      <a:pt x="7159" y="12137"/>
                    </a:cubicBezTo>
                    <a:cubicBezTo>
                      <a:pt x="7171" y="12113"/>
                      <a:pt x="7356" y="11989"/>
                      <a:pt x="7319" y="11977"/>
                    </a:cubicBezTo>
                    <a:cubicBezTo>
                      <a:pt x="7295" y="11965"/>
                      <a:pt x="7196" y="11940"/>
                      <a:pt x="7245" y="11915"/>
                    </a:cubicBezTo>
                    <a:cubicBezTo>
                      <a:pt x="7282" y="11891"/>
                      <a:pt x="7369" y="11878"/>
                      <a:pt x="7369" y="11829"/>
                    </a:cubicBezTo>
                    <a:cubicBezTo>
                      <a:pt x="7369" y="11768"/>
                      <a:pt x="7369" y="11632"/>
                      <a:pt x="7332" y="11607"/>
                    </a:cubicBezTo>
                    <a:cubicBezTo>
                      <a:pt x="7307" y="11595"/>
                      <a:pt x="7393" y="11533"/>
                      <a:pt x="7369" y="11521"/>
                    </a:cubicBezTo>
                    <a:cubicBezTo>
                      <a:pt x="7344" y="11496"/>
                      <a:pt x="7208" y="11410"/>
                      <a:pt x="7233" y="11410"/>
                    </a:cubicBezTo>
                    <a:cubicBezTo>
                      <a:pt x="7270" y="11398"/>
                      <a:pt x="7578" y="11410"/>
                      <a:pt x="7541" y="11349"/>
                    </a:cubicBezTo>
                    <a:cubicBezTo>
                      <a:pt x="7504" y="11299"/>
                      <a:pt x="7405" y="11250"/>
                      <a:pt x="7442" y="11238"/>
                    </a:cubicBezTo>
                    <a:cubicBezTo>
                      <a:pt x="7459" y="11238"/>
                      <a:pt x="7574" y="11265"/>
                      <a:pt x="7630" y="11265"/>
                    </a:cubicBezTo>
                    <a:cubicBezTo>
                      <a:pt x="7659" y="11265"/>
                      <a:pt x="7672" y="11258"/>
                      <a:pt x="7652" y="11238"/>
                    </a:cubicBezTo>
                    <a:cubicBezTo>
                      <a:pt x="7596" y="11193"/>
                      <a:pt x="7488" y="11138"/>
                      <a:pt x="7507" y="11138"/>
                    </a:cubicBezTo>
                    <a:cubicBezTo>
                      <a:pt x="7509" y="11138"/>
                      <a:pt x="7512" y="11138"/>
                      <a:pt x="7516" y="11139"/>
                    </a:cubicBezTo>
                    <a:cubicBezTo>
                      <a:pt x="7546" y="11147"/>
                      <a:pt x="7617" y="11159"/>
                      <a:pt x="7660" y="11159"/>
                    </a:cubicBezTo>
                    <a:cubicBezTo>
                      <a:pt x="7688" y="11159"/>
                      <a:pt x="7703" y="11154"/>
                      <a:pt x="7689" y="11139"/>
                    </a:cubicBezTo>
                    <a:cubicBezTo>
                      <a:pt x="7640" y="11115"/>
                      <a:pt x="7775" y="11078"/>
                      <a:pt x="7738" y="11041"/>
                    </a:cubicBezTo>
                    <a:cubicBezTo>
                      <a:pt x="7689" y="11016"/>
                      <a:pt x="7541" y="10942"/>
                      <a:pt x="7578" y="10942"/>
                    </a:cubicBezTo>
                    <a:cubicBezTo>
                      <a:pt x="7601" y="10942"/>
                      <a:pt x="7679" y="10961"/>
                      <a:pt x="7731" y="10961"/>
                    </a:cubicBezTo>
                    <a:cubicBezTo>
                      <a:pt x="7763" y="10961"/>
                      <a:pt x="7785" y="10953"/>
                      <a:pt x="7775" y="10930"/>
                    </a:cubicBezTo>
                    <a:cubicBezTo>
                      <a:pt x="7763" y="10868"/>
                      <a:pt x="7812" y="10856"/>
                      <a:pt x="7726" y="10819"/>
                    </a:cubicBezTo>
                    <a:cubicBezTo>
                      <a:pt x="7652" y="10770"/>
                      <a:pt x="7541" y="10770"/>
                      <a:pt x="7590" y="10745"/>
                    </a:cubicBezTo>
                    <a:cubicBezTo>
                      <a:pt x="7640" y="10708"/>
                      <a:pt x="7898" y="10720"/>
                      <a:pt x="7886" y="10659"/>
                    </a:cubicBezTo>
                    <a:cubicBezTo>
                      <a:pt x="7886" y="10597"/>
                      <a:pt x="7837" y="10535"/>
                      <a:pt x="7787" y="10511"/>
                    </a:cubicBezTo>
                    <a:cubicBezTo>
                      <a:pt x="7726" y="10498"/>
                      <a:pt x="7578" y="10437"/>
                      <a:pt x="7664" y="10400"/>
                    </a:cubicBezTo>
                    <a:cubicBezTo>
                      <a:pt x="7707" y="10379"/>
                      <a:pt x="7759" y="10348"/>
                      <a:pt x="7796" y="10348"/>
                    </a:cubicBezTo>
                    <a:cubicBezTo>
                      <a:pt x="7802" y="10348"/>
                      <a:pt x="7807" y="10349"/>
                      <a:pt x="7812" y="10351"/>
                    </a:cubicBezTo>
                    <a:cubicBezTo>
                      <a:pt x="7831" y="10360"/>
                      <a:pt x="7821" y="10399"/>
                      <a:pt x="7838" y="10399"/>
                    </a:cubicBezTo>
                    <a:cubicBezTo>
                      <a:pt x="7843" y="10399"/>
                      <a:pt x="7850" y="10396"/>
                      <a:pt x="7861" y="10388"/>
                    </a:cubicBezTo>
                    <a:cubicBezTo>
                      <a:pt x="7948" y="10326"/>
                      <a:pt x="8009" y="10326"/>
                      <a:pt x="7972" y="10289"/>
                    </a:cubicBezTo>
                    <a:cubicBezTo>
                      <a:pt x="7948" y="10240"/>
                      <a:pt x="7886" y="10190"/>
                      <a:pt x="7898" y="10166"/>
                    </a:cubicBezTo>
                    <a:cubicBezTo>
                      <a:pt x="7923" y="10141"/>
                      <a:pt x="8009" y="10129"/>
                      <a:pt x="8009" y="10092"/>
                    </a:cubicBezTo>
                    <a:cubicBezTo>
                      <a:pt x="8009" y="10084"/>
                      <a:pt x="8009" y="10081"/>
                      <a:pt x="8013" y="10081"/>
                    </a:cubicBezTo>
                    <a:cubicBezTo>
                      <a:pt x="8020" y="10081"/>
                      <a:pt x="8042" y="10092"/>
                      <a:pt x="8108" y="10092"/>
                    </a:cubicBezTo>
                    <a:cubicBezTo>
                      <a:pt x="8162" y="10092"/>
                      <a:pt x="8244" y="10116"/>
                      <a:pt x="8296" y="10116"/>
                    </a:cubicBezTo>
                    <a:cubicBezTo>
                      <a:pt x="8327" y="10116"/>
                      <a:pt x="8347" y="10107"/>
                      <a:pt x="8342" y="10080"/>
                    </a:cubicBezTo>
                    <a:cubicBezTo>
                      <a:pt x="8330" y="10006"/>
                      <a:pt x="8280" y="9993"/>
                      <a:pt x="8330" y="9956"/>
                    </a:cubicBezTo>
                    <a:cubicBezTo>
                      <a:pt x="8367" y="9907"/>
                      <a:pt x="8391" y="9858"/>
                      <a:pt x="8416" y="9808"/>
                    </a:cubicBezTo>
                    <a:cubicBezTo>
                      <a:pt x="8429" y="9775"/>
                      <a:pt x="8478" y="9764"/>
                      <a:pt x="8514" y="9764"/>
                    </a:cubicBezTo>
                    <a:cubicBezTo>
                      <a:pt x="8546" y="9764"/>
                      <a:pt x="8568" y="9772"/>
                      <a:pt x="8551" y="9784"/>
                    </a:cubicBezTo>
                    <a:cubicBezTo>
                      <a:pt x="8514" y="9833"/>
                      <a:pt x="8490" y="9882"/>
                      <a:pt x="8477" y="9944"/>
                    </a:cubicBezTo>
                    <a:cubicBezTo>
                      <a:pt x="8457" y="9996"/>
                      <a:pt x="8401" y="10091"/>
                      <a:pt x="8421" y="10091"/>
                    </a:cubicBezTo>
                    <a:cubicBezTo>
                      <a:pt x="8424" y="10091"/>
                      <a:pt x="8431" y="10087"/>
                      <a:pt x="8440" y="10080"/>
                    </a:cubicBezTo>
                    <a:cubicBezTo>
                      <a:pt x="8490" y="10043"/>
                      <a:pt x="8527" y="10043"/>
                      <a:pt x="8576" y="10018"/>
                    </a:cubicBezTo>
                    <a:cubicBezTo>
                      <a:pt x="8625" y="9993"/>
                      <a:pt x="8625" y="9969"/>
                      <a:pt x="8650" y="9969"/>
                    </a:cubicBezTo>
                    <a:cubicBezTo>
                      <a:pt x="8680" y="9979"/>
                      <a:pt x="8725" y="10028"/>
                      <a:pt x="8742" y="10028"/>
                    </a:cubicBezTo>
                    <a:cubicBezTo>
                      <a:pt x="8746" y="10028"/>
                      <a:pt x="8749" y="10025"/>
                      <a:pt x="8749" y="10018"/>
                    </a:cubicBezTo>
                    <a:cubicBezTo>
                      <a:pt x="8760" y="9983"/>
                      <a:pt x="8750" y="9906"/>
                      <a:pt x="8779" y="9906"/>
                    </a:cubicBezTo>
                    <a:cubicBezTo>
                      <a:pt x="8781" y="9906"/>
                      <a:pt x="8783" y="9906"/>
                      <a:pt x="8785" y="9907"/>
                    </a:cubicBezTo>
                    <a:cubicBezTo>
                      <a:pt x="8804" y="9926"/>
                      <a:pt x="8831" y="9952"/>
                      <a:pt x="8858" y="9952"/>
                    </a:cubicBezTo>
                    <a:cubicBezTo>
                      <a:pt x="8867" y="9952"/>
                      <a:pt x="8875" y="9950"/>
                      <a:pt x="8884" y="9944"/>
                    </a:cubicBezTo>
                    <a:cubicBezTo>
                      <a:pt x="8921" y="9932"/>
                      <a:pt x="8970" y="9796"/>
                      <a:pt x="9032" y="9796"/>
                    </a:cubicBezTo>
                    <a:cubicBezTo>
                      <a:pt x="9094" y="9796"/>
                      <a:pt x="9155" y="9772"/>
                      <a:pt x="9204" y="9710"/>
                    </a:cubicBezTo>
                    <a:cubicBezTo>
                      <a:pt x="9254" y="9611"/>
                      <a:pt x="9328" y="9525"/>
                      <a:pt x="9402" y="9451"/>
                    </a:cubicBezTo>
                    <a:cubicBezTo>
                      <a:pt x="9451" y="9365"/>
                      <a:pt x="9500" y="9291"/>
                      <a:pt x="9549" y="9205"/>
                    </a:cubicBezTo>
                    <a:cubicBezTo>
                      <a:pt x="9574" y="9168"/>
                      <a:pt x="9820" y="9118"/>
                      <a:pt x="9796" y="9020"/>
                    </a:cubicBezTo>
                    <a:cubicBezTo>
                      <a:pt x="9784" y="8940"/>
                      <a:pt x="9699" y="8733"/>
                      <a:pt x="9736" y="8733"/>
                    </a:cubicBezTo>
                    <a:cubicBezTo>
                      <a:pt x="9738" y="8733"/>
                      <a:pt x="9742" y="8734"/>
                      <a:pt x="9747" y="8737"/>
                    </a:cubicBezTo>
                    <a:cubicBezTo>
                      <a:pt x="9796" y="8773"/>
                      <a:pt x="9931" y="8946"/>
                      <a:pt x="10030" y="8958"/>
                    </a:cubicBezTo>
                    <a:cubicBezTo>
                      <a:pt x="10116" y="8958"/>
                      <a:pt x="10178" y="8946"/>
                      <a:pt x="10178" y="8897"/>
                    </a:cubicBezTo>
                    <a:cubicBezTo>
                      <a:pt x="10178" y="8883"/>
                      <a:pt x="10180" y="8878"/>
                      <a:pt x="10184" y="8878"/>
                    </a:cubicBezTo>
                    <a:cubicBezTo>
                      <a:pt x="10193" y="8878"/>
                      <a:pt x="10213" y="8909"/>
                      <a:pt x="10239" y="8909"/>
                    </a:cubicBezTo>
                    <a:cubicBezTo>
                      <a:pt x="10261" y="8909"/>
                      <a:pt x="10302" y="8917"/>
                      <a:pt x="10326" y="8917"/>
                    </a:cubicBezTo>
                    <a:cubicBezTo>
                      <a:pt x="10345" y="8917"/>
                      <a:pt x="10354" y="8913"/>
                      <a:pt x="10338" y="8897"/>
                    </a:cubicBezTo>
                    <a:cubicBezTo>
                      <a:pt x="10313" y="8860"/>
                      <a:pt x="10276" y="8823"/>
                      <a:pt x="10326" y="8810"/>
                    </a:cubicBezTo>
                    <a:cubicBezTo>
                      <a:pt x="10335" y="8804"/>
                      <a:pt x="10341" y="8802"/>
                      <a:pt x="10346" y="8802"/>
                    </a:cubicBezTo>
                    <a:cubicBezTo>
                      <a:pt x="10362" y="8802"/>
                      <a:pt x="10369" y="8823"/>
                      <a:pt x="10424" y="8823"/>
                    </a:cubicBezTo>
                    <a:cubicBezTo>
                      <a:pt x="10444" y="8826"/>
                      <a:pt x="10465" y="8828"/>
                      <a:pt x="10486" y="8828"/>
                    </a:cubicBezTo>
                    <a:cubicBezTo>
                      <a:pt x="10543" y="8828"/>
                      <a:pt x="10604" y="8816"/>
                      <a:pt x="10658" y="8798"/>
                    </a:cubicBezTo>
                    <a:cubicBezTo>
                      <a:pt x="10831" y="8773"/>
                      <a:pt x="10979" y="8724"/>
                      <a:pt x="11139" y="8675"/>
                    </a:cubicBezTo>
                    <a:cubicBezTo>
                      <a:pt x="11262" y="8613"/>
                      <a:pt x="11619" y="8342"/>
                      <a:pt x="11718" y="8281"/>
                    </a:cubicBezTo>
                    <a:cubicBezTo>
                      <a:pt x="11817" y="8207"/>
                      <a:pt x="12235" y="7997"/>
                      <a:pt x="12174" y="7997"/>
                    </a:cubicBezTo>
                    <a:cubicBezTo>
                      <a:pt x="12038" y="7997"/>
                      <a:pt x="11903" y="7985"/>
                      <a:pt x="11767" y="7960"/>
                    </a:cubicBezTo>
                    <a:cubicBezTo>
                      <a:pt x="11669" y="7911"/>
                      <a:pt x="11558" y="7874"/>
                      <a:pt x="11447" y="7862"/>
                    </a:cubicBezTo>
                    <a:cubicBezTo>
                      <a:pt x="11366" y="7862"/>
                      <a:pt x="11219" y="7949"/>
                      <a:pt x="11182" y="7949"/>
                    </a:cubicBezTo>
                    <a:cubicBezTo>
                      <a:pt x="11179" y="7949"/>
                      <a:pt x="11177" y="7949"/>
                      <a:pt x="11176" y="7948"/>
                    </a:cubicBezTo>
                    <a:cubicBezTo>
                      <a:pt x="11157" y="7929"/>
                      <a:pt x="11138" y="7903"/>
                      <a:pt x="11114" y="7903"/>
                    </a:cubicBezTo>
                    <a:cubicBezTo>
                      <a:pt x="11106" y="7903"/>
                      <a:pt x="11098" y="7905"/>
                      <a:pt x="11090" y="7911"/>
                    </a:cubicBezTo>
                    <a:cubicBezTo>
                      <a:pt x="11066" y="7923"/>
                      <a:pt x="10987" y="8035"/>
                      <a:pt x="10958" y="8035"/>
                    </a:cubicBezTo>
                    <a:cubicBezTo>
                      <a:pt x="10957" y="8035"/>
                      <a:pt x="10955" y="8035"/>
                      <a:pt x="10954" y="8034"/>
                    </a:cubicBezTo>
                    <a:cubicBezTo>
                      <a:pt x="10929" y="8034"/>
                      <a:pt x="10831" y="7985"/>
                      <a:pt x="10929" y="7936"/>
                    </a:cubicBezTo>
                    <a:cubicBezTo>
                      <a:pt x="11016" y="7886"/>
                      <a:pt x="11225" y="7837"/>
                      <a:pt x="11151" y="7837"/>
                    </a:cubicBezTo>
                    <a:cubicBezTo>
                      <a:pt x="11083" y="7843"/>
                      <a:pt x="11013" y="7846"/>
                      <a:pt x="10942" y="7846"/>
                    </a:cubicBezTo>
                    <a:cubicBezTo>
                      <a:pt x="10871" y="7846"/>
                      <a:pt x="10800" y="7843"/>
                      <a:pt x="10732" y="7837"/>
                    </a:cubicBezTo>
                    <a:cubicBezTo>
                      <a:pt x="10683" y="7825"/>
                      <a:pt x="10621" y="7800"/>
                      <a:pt x="10572" y="7800"/>
                    </a:cubicBezTo>
                    <a:cubicBezTo>
                      <a:pt x="10547" y="7800"/>
                      <a:pt x="10609" y="7775"/>
                      <a:pt x="10671" y="7726"/>
                    </a:cubicBezTo>
                    <a:cubicBezTo>
                      <a:pt x="10732" y="7689"/>
                      <a:pt x="10782" y="7652"/>
                      <a:pt x="10806" y="7603"/>
                    </a:cubicBezTo>
                    <a:cubicBezTo>
                      <a:pt x="10817" y="7549"/>
                      <a:pt x="10828" y="7514"/>
                      <a:pt x="10871" y="7514"/>
                    </a:cubicBezTo>
                    <a:cubicBezTo>
                      <a:pt x="10877" y="7514"/>
                      <a:pt x="10884" y="7515"/>
                      <a:pt x="10892" y="7517"/>
                    </a:cubicBezTo>
                    <a:cubicBezTo>
                      <a:pt x="10947" y="7526"/>
                      <a:pt x="10955" y="7555"/>
                      <a:pt x="10999" y="7555"/>
                    </a:cubicBezTo>
                    <a:cubicBezTo>
                      <a:pt x="11015" y="7555"/>
                      <a:pt x="11036" y="7551"/>
                      <a:pt x="11065" y="7541"/>
                    </a:cubicBezTo>
                    <a:cubicBezTo>
                      <a:pt x="11188" y="7517"/>
                      <a:pt x="11509" y="7430"/>
                      <a:pt x="11459" y="7406"/>
                    </a:cubicBezTo>
                    <a:cubicBezTo>
                      <a:pt x="11410" y="7369"/>
                      <a:pt x="11299" y="7307"/>
                      <a:pt x="11237" y="7270"/>
                    </a:cubicBezTo>
                    <a:cubicBezTo>
                      <a:pt x="11212" y="7255"/>
                      <a:pt x="11212" y="7246"/>
                      <a:pt x="11230" y="7246"/>
                    </a:cubicBezTo>
                    <a:cubicBezTo>
                      <a:pt x="11256" y="7246"/>
                      <a:pt x="11318" y="7264"/>
                      <a:pt x="11398" y="7307"/>
                    </a:cubicBezTo>
                    <a:cubicBezTo>
                      <a:pt x="11509" y="7344"/>
                      <a:pt x="11607" y="7406"/>
                      <a:pt x="11706" y="7480"/>
                    </a:cubicBezTo>
                    <a:cubicBezTo>
                      <a:pt x="11730" y="7529"/>
                      <a:pt x="11632" y="7640"/>
                      <a:pt x="11804" y="7726"/>
                    </a:cubicBezTo>
                    <a:cubicBezTo>
                      <a:pt x="11854" y="7757"/>
                      <a:pt x="11900" y="7768"/>
                      <a:pt x="11940" y="7768"/>
                    </a:cubicBezTo>
                    <a:cubicBezTo>
                      <a:pt x="12029" y="7768"/>
                      <a:pt x="12088" y="7711"/>
                      <a:pt x="12088" y="7677"/>
                    </a:cubicBezTo>
                    <a:cubicBezTo>
                      <a:pt x="12088" y="7672"/>
                      <a:pt x="12088" y="7670"/>
                      <a:pt x="12089" y="7670"/>
                    </a:cubicBezTo>
                    <a:cubicBezTo>
                      <a:pt x="12094" y="7670"/>
                      <a:pt x="12119" y="7795"/>
                      <a:pt x="12159" y="7795"/>
                    </a:cubicBezTo>
                    <a:cubicBezTo>
                      <a:pt x="12167" y="7795"/>
                      <a:pt x="12176" y="7789"/>
                      <a:pt x="12186" y="7775"/>
                    </a:cubicBezTo>
                    <a:cubicBezTo>
                      <a:pt x="12272" y="7689"/>
                      <a:pt x="12309" y="7578"/>
                      <a:pt x="12297" y="7467"/>
                    </a:cubicBezTo>
                    <a:cubicBezTo>
                      <a:pt x="12274" y="7354"/>
                      <a:pt x="12262" y="7230"/>
                      <a:pt x="12241" y="7230"/>
                    </a:cubicBezTo>
                    <a:cubicBezTo>
                      <a:pt x="12239" y="7230"/>
                      <a:pt x="12237" y="7231"/>
                      <a:pt x="12235" y="7233"/>
                    </a:cubicBezTo>
                    <a:cubicBezTo>
                      <a:pt x="12217" y="7252"/>
                      <a:pt x="12172" y="7284"/>
                      <a:pt x="12149" y="7284"/>
                    </a:cubicBezTo>
                    <a:cubicBezTo>
                      <a:pt x="12142" y="7284"/>
                      <a:pt x="12137" y="7280"/>
                      <a:pt x="12137" y="7270"/>
                    </a:cubicBezTo>
                    <a:cubicBezTo>
                      <a:pt x="12137" y="7233"/>
                      <a:pt x="12174" y="7221"/>
                      <a:pt x="12112" y="7172"/>
                    </a:cubicBezTo>
                    <a:cubicBezTo>
                      <a:pt x="11952" y="7036"/>
                      <a:pt x="11767" y="6913"/>
                      <a:pt x="11582" y="6802"/>
                    </a:cubicBezTo>
                    <a:cubicBezTo>
                      <a:pt x="11579" y="6801"/>
                      <a:pt x="11576" y="6801"/>
                      <a:pt x="11572" y="6801"/>
                    </a:cubicBezTo>
                    <a:cubicBezTo>
                      <a:pt x="11522" y="6801"/>
                      <a:pt x="11445" y="6878"/>
                      <a:pt x="11422" y="6913"/>
                    </a:cubicBezTo>
                    <a:cubicBezTo>
                      <a:pt x="11419" y="6916"/>
                      <a:pt x="11417" y="6917"/>
                      <a:pt x="11416" y="6917"/>
                    </a:cubicBezTo>
                    <a:cubicBezTo>
                      <a:pt x="11406" y="6917"/>
                      <a:pt x="11432" y="6848"/>
                      <a:pt x="11410" y="6827"/>
                    </a:cubicBezTo>
                    <a:cubicBezTo>
                      <a:pt x="11373" y="6802"/>
                      <a:pt x="11299" y="6790"/>
                      <a:pt x="11348" y="6777"/>
                    </a:cubicBezTo>
                    <a:cubicBezTo>
                      <a:pt x="11373" y="6777"/>
                      <a:pt x="11416" y="6784"/>
                      <a:pt x="11455" y="6784"/>
                    </a:cubicBezTo>
                    <a:cubicBezTo>
                      <a:pt x="11493" y="6784"/>
                      <a:pt x="11527" y="6777"/>
                      <a:pt x="11533" y="6753"/>
                    </a:cubicBezTo>
                    <a:cubicBezTo>
                      <a:pt x="11533" y="6691"/>
                      <a:pt x="11570" y="6654"/>
                      <a:pt x="11533" y="6617"/>
                    </a:cubicBezTo>
                    <a:cubicBezTo>
                      <a:pt x="11511" y="6595"/>
                      <a:pt x="11467" y="6577"/>
                      <a:pt x="11427" y="6577"/>
                    </a:cubicBezTo>
                    <a:cubicBezTo>
                      <a:pt x="11400" y="6577"/>
                      <a:pt x="11375" y="6585"/>
                      <a:pt x="11361" y="6605"/>
                    </a:cubicBezTo>
                    <a:cubicBezTo>
                      <a:pt x="11328" y="6638"/>
                      <a:pt x="11265" y="6681"/>
                      <a:pt x="11226" y="6681"/>
                    </a:cubicBezTo>
                    <a:cubicBezTo>
                      <a:pt x="11221" y="6681"/>
                      <a:pt x="11217" y="6680"/>
                      <a:pt x="11213" y="6679"/>
                    </a:cubicBezTo>
                    <a:cubicBezTo>
                      <a:pt x="11178" y="6667"/>
                      <a:pt x="11144" y="6591"/>
                      <a:pt x="11079" y="6591"/>
                    </a:cubicBezTo>
                    <a:cubicBezTo>
                      <a:pt x="11075" y="6591"/>
                      <a:pt x="11070" y="6592"/>
                      <a:pt x="11065" y="6593"/>
                    </a:cubicBezTo>
                    <a:cubicBezTo>
                      <a:pt x="11050" y="6598"/>
                      <a:pt x="11036" y="6599"/>
                      <a:pt x="11023" y="6599"/>
                    </a:cubicBezTo>
                    <a:cubicBezTo>
                      <a:pt x="10971" y="6599"/>
                      <a:pt x="10939" y="6568"/>
                      <a:pt x="10979" y="6568"/>
                    </a:cubicBezTo>
                    <a:cubicBezTo>
                      <a:pt x="11010" y="6568"/>
                      <a:pt x="11069" y="6541"/>
                      <a:pt x="11109" y="6541"/>
                    </a:cubicBezTo>
                    <a:cubicBezTo>
                      <a:pt x="11115" y="6541"/>
                      <a:pt x="11121" y="6542"/>
                      <a:pt x="11127" y="6543"/>
                    </a:cubicBezTo>
                    <a:cubicBezTo>
                      <a:pt x="11156" y="6543"/>
                      <a:pt x="11194" y="6606"/>
                      <a:pt x="11233" y="6606"/>
                    </a:cubicBezTo>
                    <a:cubicBezTo>
                      <a:pt x="11242" y="6606"/>
                      <a:pt x="11252" y="6602"/>
                      <a:pt x="11262" y="6593"/>
                    </a:cubicBezTo>
                    <a:cubicBezTo>
                      <a:pt x="11311" y="6556"/>
                      <a:pt x="11496" y="6531"/>
                      <a:pt x="11509" y="6519"/>
                    </a:cubicBezTo>
                    <a:cubicBezTo>
                      <a:pt x="11521" y="6519"/>
                      <a:pt x="11398" y="6408"/>
                      <a:pt x="11299" y="6408"/>
                    </a:cubicBezTo>
                    <a:cubicBezTo>
                      <a:pt x="11176" y="6408"/>
                      <a:pt x="11065" y="6420"/>
                      <a:pt x="10942" y="6457"/>
                    </a:cubicBezTo>
                    <a:cubicBezTo>
                      <a:pt x="10991" y="6395"/>
                      <a:pt x="11065" y="6358"/>
                      <a:pt x="11151" y="6346"/>
                    </a:cubicBezTo>
                    <a:cubicBezTo>
                      <a:pt x="11262" y="6346"/>
                      <a:pt x="10966" y="6285"/>
                      <a:pt x="10954" y="6235"/>
                    </a:cubicBezTo>
                    <a:lnTo>
                      <a:pt x="10954" y="6235"/>
                    </a:lnTo>
                    <a:cubicBezTo>
                      <a:pt x="11077" y="6272"/>
                      <a:pt x="11200" y="6309"/>
                      <a:pt x="11324" y="6334"/>
                    </a:cubicBezTo>
                    <a:cubicBezTo>
                      <a:pt x="11361" y="6297"/>
                      <a:pt x="11398" y="6272"/>
                      <a:pt x="11447" y="6248"/>
                    </a:cubicBezTo>
                    <a:cubicBezTo>
                      <a:pt x="11472" y="6248"/>
                      <a:pt x="11545" y="6248"/>
                      <a:pt x="11533" y="6211"/>
                    </a:cubicBezTo>
                    <a:cubicBezTo>
                      <a:pt x="11522" y="6177"/>
                      <a:pt x="11377" y="6009"/>
                      <a:pt x="11380" y="6009"/>
                    </a:cubicBezTo>
                    <a:lnTo>
                      <a:pt x="11380" y="6009"/>
                    </a:lnTo>
                    <a:cubicBezTo>
                      <a:pt x="11381" y="6009"/>
                      <a:pt x="11382" y="6010"/>
                      <a:pt x="11385" y="6013"/>
                    </a:cubicBezTo>
                    <a:cubicBezTo>
                      <a:pt x="11421" y="6037"/>
                      <a:pt x="11603" y="6162"/>
                      <a:pt x="11640" y="6162"/>
                    </a:cubicBezTo>
                    <a:cubicBezTo>
                      <a:pt x="11642" y="6162"/>
                      <a:pt x="11643" y="6162"/>
                      <a:pt x="11644" y="6161"/>
                    </a:cubicBezTo>
                    <a:cubicBezTo>
                      <a:pt x="11681" y="6149"/>
                      <a:pt x="11669" y="6063"/>
                      <a:pt x="11743" y="6063"/>
                    </a:cubicBezTo>
                    <a:cubicBezTo>
                      <a:pt x="11878" y="6087"/>
                      <a:pt x="12001" y="6124"/>
                      <a:pt x="12137" y="6174"/>
                    </a:cubicBezTo>
                    <a:cubicBezTo>
                      <a:pt x="12088" y="6174"/>
                      <a:pt x="11881" y="6111"/>
                      <a:pt x="11806" y="6111"/>
                    </a:cubicBezTo>
                    <a:cubicBezTo>
                      <a:pt x="11787" y="6111"/>
                      <a:pt x="11777" y="6115"/>
                      <a:pt x="11780" y="6124"/>
                    </a:cubicBezTo>
                    <a:cubicBezTo>
                      <a:pt x="11854" y="6211"/>
                      <a:pt x="11940" y="6272"/>
                      <a:pt x="12051" y="6309"/>
                    </a:cubicBezTo>
                    <a:cubicBezTo>
                      <a:pt x="12174" y="6309"/>
                      <a:pt x="12285" y="6285"/>
                      <a:pt x="12396" y="6235"/>
                    </a:cubicBezTo>
                    <a:cubicBezTo>
                      <a:pt x="12403" y="6234"/>
                      <a:pt x="12411" y="6233"/>
                      <a:pt x="12419" y="6233"/>
                    </a:cubicBezTo>
                    <a:cubicBezTo>
                      <a:pt x="12452" y="6233"/>
                      <a:pt x="12490" y="6242"/>
                      <a:pt x="12521" y="6242"/>
                    </a:cubicBezTo>
                    <a:cubicBezTo>
                      <a:pt x="12548" y="6242"/>
                      <a:pt x="12570" y="6236"/>
                      <a:pt x="12580" y="6211"/>
                    </a:cubicBezTo>
                    <a:cubicBezTo>
                      <a:pt x="12593" y="6149"/>
                      <a:pt x="12691" y="6087"/>
                      <a:pt x="12593" y="6026"/>
                    </a:cubicBezTo>
                    <a:cubicBezTo>
                      <a:pt x="12505" y="5977"/>
                      <a:pt x="12363" y="5913"/>
                      <a:pt x="12308" y="5913"/>
                    </a:cubicBezTo>
                    <a:cubicBezTo>
                      <a:pt x="12293" y="5913"/>
                      <a:pt x="12285" y="5917"/>
                      <a:pt x="12285" y="5927"/>
                    </a:cubicBezTo>
                    <a:cubicBezTo>
                      <a:pt x="12285" y="5958"/>
                      <a:pt x="12311" y="6092"/>
                      <a:pt x="12297" y="6092"/>
                    </a:cubicBezTo>
                    <a:cubicBezTo>
                      <a:pt x="12295" y="6092"/>
                      <a:pt x="12291" y="6087"/>
                      <a:pt x="12285" y="6075"/>
                    </a:cubicBezTo>
                    <a:cubicBezTo>
                      <a:pt x="12235" y="6001"/>
                      <a:pt x="12211" y="5903"/>
                      <a:pt x="12149" y="5903"/>
                    </a:cubicBezTo>
                    <a:cubicBezTo>
                      <a:pt x="12088" y="5903"/>
                      <a:pt x="12235" y="5890"/>
                      <a:pt x="12186" y="5816"/>
                    </a:cubicBezTo>
                    <a:cubicBezTo>
                      <a:pt x="12137" y="5730"/>
                      <a:pt x="12248" y="5779"/>
                      <a:pt x="12248" y="5632"/>
                    </a:cubicBezTo>
                    <a:cubicBezTo>
                      <a:pt x="12251" y="5596"/>
                      <a:pt x="12254" y="5582"/>
                      <a:pt x="12257" y="5582"/>
                    </a:cubicBezTo>
                    <a:cubicBezTo>
                      <a:pt x="12270" y="5582"/>
                      <a:pt x="12285" y="5756"/>
                      <a:pt x="12285" y="5804"/>
                    </a:cubicBezTo>
                    <a:cubicBezTo>
                      <a:pt x="12285" y="5866"/>
                      <a:pt x="12297" y="5878"/>
                      <a:pt x="12420" y="5878"/>
                    </a:cubicBezTo>
                    <a:cubicBezTo>
                      <a:pt x="12532" y="5878"/>
                      <a:pt x="12634" y="5827"/>
                      <a:pt x="12717" y="5827"/>
                    </a:cubicBezTo>
                    <a:cubicBezTo>
                      <a:pt x="12725" y="5827"/>
                      <a:pt x="12733" y="5828"/>
                      <a:pt x="12741" y="5829"/>
                    </a:cubicBezTo>
                    <a:cubicBezTo>
                      <a:pt x="12802" y="5829"/>
                      <a:pt x="12864" y="5792"/>
                      <a:pt x="12901" y="5730"/>
                    </a:cubicBezTo>
                    <a:cubicBezTo>
                      <a:pt x="12938" y="5681"/>
                      <a:pt x="12913" y="5632"/>
                      <a:pt x="12864" y="5619"/>
                    </a:cubicBezTo>
                    <a:cubicBezTo>
                      <a:pt x="12848" y="5613"/>
                      <a:pt x="12838" y="5611"/>
                      <a:pt x="12832" y="5611"/>
                    </a:cubicBezTo>
                    <a:cubicBezTo>
                      <a:pt x="12817" y="5611"/>
                      <a:pt x="12816" y="5622"/>
                      <a:pt x="12784" y="5622"/>
                    </a:cubicBezTo>
                    <a:cubicBezTo>
                      <a:pt x="12776" y="5622"/>
                      <a:pt x="12766" y="5621"/>
                      <a:pt x="12753" y="5619"/>
                    </a:cubicBezTo>
                    <a:cubicBezTo>
                      <a:pt x="12679" y="5607"/>
                      <a:pt x="12778" y="5545"/>
                      <a:pt x="12753" y="5496"/>
                    </a:cubicBezTo>
                    <a:cubicBezTo>
                      <a:pt x="12742" y="5443"/>
                      <a:pt x="12704" y="5353"/>
                      <a:pt x="12662" y="5353"/>
                    </a:cubicBezTo>
                    <a:cubicBezTo>
                      <a:pt x="12656" y="5353"/>
                      <a:pt x="12649" y="5355"/>
                      <a:pt x="12642" y="5360"/>
                    </a:cubicBezTo>
                    <a:cubicBezTo>
                      <a:pt x="12628" y="5371"/>
                      <a:pt x="12611" y="5374"/>
                      <a:pt x="12593" y="5374"/>
                    </a:cubicBezTo>
                    <a:cubicBezTo>
                      <a:pt x="12555" y="5374"/>
                      <a:pt x="12513" y="5358"/>
                      <a:pt x="12484" y="5358"/>
                    </a:cubicBezTo>
                    <a:cubicBezTo>
                      <a:pt x="12479" y="5358"/>
                      <a:pt x="12474" y="5359"/>
                      <a:pt x="12470" y="5360"/>
                    </a:cubicBezTo>
                    <a:cubicBezTo>
                      <a:pt x="12452" y="5369"/>
                      <a:pt x="12395" y="5404"/>
                      <a:pt x="12342" y="5404"/>
                    </a:cubicBezTo>
                    <a:cubicBezTo>
                      <a:pt x="12322" y="5404"/>
                      <a:pt x="12302" y="5399"/>
                      <a:pt x="12285" y="5385"/>
                    </a:cubicBezTo>
                    <a:cubicBezTo>
                      <a:pt x="12263" y="5368"/>
                      <a:pt x="12257" y="5363"/>
                      <a:pt x="12260" y="5363"/>
                    </a:cubicBezTo>
                    <a:cubicBezTo>
                      <a:pt x="12265" y="5363"/>
                      <a:pt x="12293" y="5375"/>
                      <a:pt x="12325" y="5375"/>
                    </a:cubicBezTo>
                    <a:cubicBezTo>
                      <a:pt x="12332" y="5375"/>
                      <a:pt x="12339" y="5374"/>
                      <a:pt x="12346" y="5373"/>
                    </a:cubicBezTo>
                    <a:cubicBezTo>
                      <a:pt x="12420" y="5360"/>
                      <a:pt x="12470" y="5323"/>
                      <a:pt x="12519" y="5287"/>
                    </a:cubicBezTo>
                    <a:cubicBezTo>
                      <a:pt x="12546" y="5259"/>
                      <a:pt x="12594" y="5198"/>
                      <a:pt x="12637" y="5198"/>
                    </a:cubicBezTo>
                    <a:cubicBezTo>
                      <a:pt x="12652" y="5198"/>
                      <a:pt x="12666" y="5206"/>
                      <a:pt x="12679" y="5225"/>
                    </a:cubicBezTo>
                    <a:cubicBezTo>
                      <a:pt x="12715" y="5279"/>
                      <a:pt x="12738" y="5313"/>
                      <a:pt x="12767" y="5313"/>
                    </a:cubicBezTo>
                    <a:cubicBezTo>
                      <a:pt x="12778" y="5313"/>
                      <a:pt x="12789" y="5309"/>
                      <a:pt x="12802" y="5299"/>
                    </a:cubicBezTo>
                    <a:cubicBezTo>
                      <a:pt x="12852" y="5262"/>
                      <a:pt x="12852" y="5200"/>
                      <a:pt x="12864" y="5163"/>
                    </a:cubicBezTo>
                    <a:cubicBezTo>
                      <a:pt x="12876" y="5077"/>
                      <a:pt x="12827" y="5003"/>
                      <a:pt x="12753" y="4954"/>
                    </a:cubicBezTo>
                    <a:cubicBezTo>
                      <a:pt x="12701" y="4922"/>
                      <a:pt x="12711" y="4903"/>
                      <a:pt x="12738" y="4903"/>
                    </a:cubicBezTo>
                    <a:cubicBezTo>
                      <a:pt x="12763" y="4903"/>
                      <a:pt x="12803" y="4919"/>
                      <a:pt x="12827" y="4954"/>
                    </a:cubicBezTo>
                    <a:cubicBezTo>
                      <a:pt x="12870" y="5019"/>
                      <a:pt x="12866" y="5094"/>
                      <a:pt x="12890" y="5094"/>
                    </a:cubicBezTo>
                    <a:cubicBezTo>
                      <a:pt x="12893" y="5094"/>
                      <a:pt x="12896" y="5092"/>
                      <a:pt x="12901" y="5089"/>
                    </a:cubicBezTo>
                    <a:cubicBezTo>
                      <a:pt x="12938" y="5052"/>
                      <a:pt x="12987" y="5003"/>
                      <a:pt x="12938" y="4929"/>
                    </a:cubicBezTo>
                    <a:cubicBezTo>
                      <a:pt x="12876" y="4855"/>
                      <a:pt x="12827" y="4806"/>
                      <a:pt x="12778" y="4744"/>
                    </a:cubicBezTo>
                    <a:cubicBezTo>
                      <a:pt x="12751" y="4700"/>
                      <a:pt x="12744" y="4694"/>
                      <a:pt x="12710" y="4694"/>
                    </a:cubicBezTo>
                    <a:cubicBezTo>
                      <a:pt x="12697" y="4694"/>
                      <a:pt x="12679" y="4695"/>
                      <a:pt x="12654" y="4695"/>
                    </a:cubicBezTo>
                    <a:cubicBezTo>
                      <a:pt x="12624" y="4701"/>
                      <a:pt x="12593" y="4704"/>
                      <a:pt x="12560" y="4704"/>
                    </a:cubicBezTo>
                    <a:cubicBezTo>
                      <a:pt x="12528" y="4704"/>
                      <a:pt x="12494" y="4701"/>
                      <a:pt x="12457" y="4695"/>
                    </a:cubicBezTo>
                    <a:cubicBezTo>
                      <a:pt x="12408" y="4683"/>
                      <a:pt x="12359" y="4646"/>
                      <a:pt x="12334" y="4584"/>
                    </a:cubicBezTo>
                    <a:cubicBezTo>
                      <a:pt x="12309" y="4535"/>
                      <a:pt x="12309" y="4498"/>
                      <a:pt x="12248" y="4486"/>
                    </a:cubicBezTo>
                    <a:cubicBezTo>
                      <a:pt x="12218" y="4486"/>
                      <a:pt x="12185" y="4490"/>
                      <a:pt x="12157" y="4490"/>
                    </a:cubicBezTo>
                    <a:cubicBezTo>
                      <a:pt x="12115" y="4490"/>
                      <a:pt x="12085" y="4481"/>
                      <a:pt x="12100" y="4436"/>
                    </a:cubicBezTo>
                    <a:cubicBezTo>
                      <a:pt x="12127" y="4392"/>
                      <a:pt x="12153" y="4329"/>
                      <a:pt x="12189" y="4329"/>
                    </a:cubicBezTo>
                    <a:cubicBezTo>
                      <a:pt x="12203" y="4329"/>
                      <a:pt x="12218" y="4338"/>
                      <a:pt x="12235" y="4362"/>
                    </a:cubicBezTo>
                    <a:cubicBezTo>
                      <a:pt x="12272" y="4414"/>
                      <a:pt x="12304" y="4443"/>
                      <a:pt x="12340" y="4443"/>
                    </a:cubicBezTo>
                    <a:cubicBezTo>
                      <a:pt x="12364" y="4443"/>
                      <a:pt x="12390" y="4429"/>
                      <a:pt x="12420" y="4399"/>
                    </a:cubicBezTo>
                    <a:cubicBezTo>
                      <a:pt x="12492" y="4338"/>
                      <a:pt x="12556" y="4267"/>
                      <a:pt x="12646" y="4267"/>
                    </a:cubicBezTo>
                    <a:cubicBezTo>
                      <a:pt x="12664" y="4267"/>
                      <a:pt x="12683" y="4270"/>
                      <a:pt x="12704" y="4276"/>
                    </a:cubicBezTo>
                    <a:cubicBezTo>
                      <a:pt x="12813" y="4296"/>
                      <a:pt x="12961" y="4379"/>
                      <a:pt x="13048" y="4379"/>
                    </a:cubicBezTo>
                    <a:cubicBezTo>
                      <a:pt x="13069" y="4379"/>
                      <a:pt x="13086" y="4374"/>
                      <a:pt x="13098" y="4362"/>
                    </a:cubicBezTo>
                    <a:cubicBezTo>
                      <a:pt x="13170" y="4302"/>
                      <a:pt x="13195" y="4042"/>
                      <a:pt x="13047" y="4042"/>
                    </a:cubicBezTo>
                    <a:cubicBezTo>
                      <a:pt x="13043" y="4042"/>
                      <a:pt x="13040" y="4042"/>
                      <a:pt x="13036" y="4042"/>
                    </a:cubicBezTo>
                    <a:cubicBezTo>
                      <a:pt x="12925" y="4059"/>
                      <a:pt x="12915" y="4082"/>
                      <a:pt x="12890" y="4082"/>
                    </a:cubicBezTo>
                    <a:cubicBezTo>
                      <a:pt x="12879" y="4082"/>
                      <a:pt x="12865" y="4078"/>
                      <a:pt x="12839" y="4067"/>
                    </a:cubicBezTo>
                    <a:cubicBezTo>
                      <a:pt x="12753" y="4030"/>
                      <a:pt x="12667" y="3980"/>
                      <a:pt x="12605" y="3919"/>
                    </a:cubicBezTo>
                    <a:cubicBezTo>
                      <a:pt x="12554" y="3868"/>
                      <a:pt x="12550" y="3840"/>
                      <a:pt x="12601" y="3840"/>
                    </a:cubicBezTo>
                    <a:cubicBezTo>
                      <a:pt x="12624" y="3840"/>
                      <a:pt x="12658" y="3846"/>
                      <a:pt x="12704" y="3857"/>
                    </a:cubicBezTo>
                    <a:cubicBezTo>
                      <a:pt x="12802" y="3890"/>
                      <a:pt x="12906" y="3923"/>
                      <a:pt x="12943" y="3923"/>
                    </a:cubicBezTo>
                    <a:cubicBezTo>
                      <a:pt x="12961" y="3923"/>
                      <a:pt x="12962" y="3915"/>
                      <a:pt x="12938" y="3894"/>
                    </a:cubicBezTo>
                    <a:cubicBezTo>
                      <a:pt x="12827" y="3796"/>
                      <a:pt x="12704" y="3722"/>
                      <a:pt x="12580" y="3672"/>
                    </a:cubicBezTo>
                    <a:cubicBezTo>
                      <a:pt x="12547" y="3666"/>
                      <a:pt x="12517" y="3655"/>
                      <a:pt x="12492" y="3655"/>
                    </a:cubicBezTo>
                    <a:cubicBezTo>
                      <a:pt x="12472" y="3655"/>
                      <a:pt x="12456" y="3662"/>
                      <a:pt x="12445" y="3685"/>
                    </a:cubicBezTo>
                    <a:cubicBezTo>
                      <a:pt x="12433" y="3734"/>
                      <a:pt x="12408" y="3833"/>
                      <a:pt x="12359" y="3833"/>
                    </a:cubicBezTo>
                    <a:cubicBezTo>
                      <a:pt x="12336" y="3833"/>
                      <a:pt x="12295" y="3851"/>
                      <a:pt x="12272" y="3851"/>
                    </a:cubicBezTo>
                    <a:cubicBezTo>
                      <a:pt x="12258" y="3851"/>
                      <a:pt x="12251" y="3844"/>
                      <a:pt x="12260" y="3820"/>
                    </a:cubicBezTo>
                    <a:cubicBezTo>
                      <a:pt x="12285" y="3759"/>
                      <a:pt x="12359" y="3512"/>
                      <a:pt x="12408" y="3414"/>
                    </a:cubicBezTo>
                    <a:cubicBezTo>
                      <a:pt x="12457" y="3315"/>
                      <a:pt x="12433" y="3217"/>
                      <a:pt x="12470" y="3180"/>
                    </a:cubicBezTo>
                    <a:cubicBezTo>
                      <a:pt x="12494" y="3143"/>
                      <a:pt x="12704" y="3167"/>
                      <a:pt x="12716" y="3118"/>
                    </a:cubicBezTo>
                    <a:cubicBezTo>
                      <a:pt x="12728" y="3056"/>
                      <a:pt x="12765" y="3007"/>
                      <a:pt x="12815" y="2970"/>
                    </a:cubicBezTo>
                    <a:cubicBezTo>
                      <a:pt x="12876" y="2908"/>
                      <a:pt x="12962" y="2896"/>
                      <a:pt x="12888" y="2859"/>
                    </a:cubicBezTo>
                    <a:cubicBezTo>
                      <a:pt x="12815" y="2835"/>
                      <a:pt x="12827" y="2674"/>
                      <a:pt x="12839" y="2600"/>
                    </a:cubicBezTo>
                    <a:cubicBezTo>
                      <a:pt x="12845" y="2570"/>
                      <a:pt x="12885" y="2567"/>
                      <a:pt x="12936" y="2567"/>
                    </a:cubicBezTo>
                    <a:cubicBezTo>
                      <a:pt x="12949" y="2567"/>
                      <a:pt x="12962" y="2567"/>
                      <a:pt x="12976" y="2567"/>
                    </a:cubicBezTo>
                    <a:cubicBezTo>
                      <a:pt x="13017" y="2567"/>
                      <a:pt x="13061" y="2565"/>
                      <a:pt x="13098" y="2551"/>
                    </a:cubicBezTo>
                    <a:cubicBezTo>
                      <a:pt x="13184" y="2502"/>
                      <a:pt x="13369" y="2379"/>
                      <a:pt x="13283" y="2379"/>
                    </a:cubicBezTo>
                    <a:lnTo>
                      <a:pt x="12913" y="2379"/>
                    </a:lnTo>
                    <a:cubicBezTo>
                      <a:pt x="12815" y="2379"/>
                      <a:pt x="12728" y="2428"/>
                      <a:pt x="12691" y="2514"/>
                    </a:cubicBezTo>
                    <a:cubicBezTo>
                      <a:pt x="12686" y="2540"/>
                      <a:pt x="12664" y="2551"/>
                      <a:pt x="12639" y="2551"/>
                    </a:cubicBezTo>
                    <a:cubicBezTo>
                      <a:pt x="12605" y="2551"/>
                      <a:pt x="12568" y="2530"/>
                      <a:pt x="12568" y="2502"/>
                    </a:cubicBezTo>
                    <a:cubicBezTo>
                      <a:pt x="12568" y="2453"/>
                      <a:pt x="12605" y="2268"/>
                      <a:pt x="12741" y="2243"/>
                    </a:cubicBezTo>
                    <a:cubicBezTo>
                      <a:pt x="12756" y="2240"/>
                      <a:pt x="12777" y="2239"/>
                      <a:pt x="12802" y="2239"/>
                    </a:cubicBezTo>
                    <a:cubicBezTo>
                      <a:pt x="12932" y="2239"/>
                      <a:pt x="13166" y="2277"/>
                      <a:pt x="13300" y="2277"/>
                    </a:cubicBezTo>
                    <a:cubicBezTo>
                      <a:pt x="13335" y="2277"/>
                      <a:pt x="13363" y="2274"/>
                      <a:pt x="13381" y="2268"/>
                    </a:cubicBezTo>
                    <a:cubicBezTo>
                      <a:pt x="13480" y="2231"/>
                      <a:pt x="13615" y="2095"/>
                      <a:pt x="13566" y="2095"/>
                    </a:cubicBezTo>
                    <a:cubicBezTo>
                      <a:pt x="13527" y="2085"/>
                      <a:pt x="13439" y="2020"/>
                      <a:pt x="13368" y="2020"/>
                    </a:cubicBezTo>
                    <a:cubicBezTo>
                      <a:pt x="13351" y="2020"/>
                      <a:pt x="13334" y="2024"/>
                      <a:pt x="13320" y="2034"/>
                    </a:cubicBezTo>
                    <a:cubicBezTo>
                      <a:pt x="13270" y="2052"/>
                      <a:pt x="13221" y="2061"/>
                      <a:pt x="13172" y="2061"/>
                    </a:cubicBezTo>
                    <a:cubicBezTo>
                      <a:pt x="13123" y="2061"/>
                      <a:pt x="13073" y="2052"/>
                      <a:pt x="13024" y="2034"/>
                    </a:cubicBezTo>
                    <a:cubicBezTo>
                      <a:pt x="12901" y="1997"/>
                      <a:pt x="12593" y="1997"/>
                      <a:pt x="12691" y="1984"/>
                    </a:cubicBezTo>
                    <a:cubicBezTo>
                      <a:pt x="12749" y="1984"/>
                      <a:pt x="12878" y="2006"/>
                      <a:pt x="12983" y="2006"/>
                    </a:cubicBezTo>
                    <a:cubicBezTo>
                      <a:pt x="13035" y="2006"/>
                      <a:pt x="13082" y="2001"/>
                      <a:pt x="13110" y="1984"/>
                    </a:cubicBezTo>
                    <a:cubicBezTo>
                      <a:pt x="13168" y="1952"/>
                      <a:pt x="13231" y="1935"/>
                      <a:pt x="13292" y="1935"/>
                    </a:cubicBezTo>
                    <a:cubicBezTo>
                      <a:pt x="13322" y="1935"/>
                      <a:pt x="13353" y="1939"/>
                      <a:pt x="13381" y="1947"/>
                    </a:cubicBezTo>
                    <a:cubicBezTo>
                      <a:pt x="13418" y="1956"/>
                      <a:pt x="13455" y="1960"/>
                      <a:pt x="13492" y="1960"/>
                    </a:cubicBezTo>
                    <a:cubicBezTo>
                      <a:pt x="13565" y="1960"/>
                      <a:pt x="13636" y="1943"/>
                      <a:pt x="13702" y="1910"/>
                    </a:cubicBezTo>
                    <a:cubicBezTo>
                      <a:pt x="13763" y="1873"/>
                      <a:pt x="13911" y="1898"/>
                      <a:pt x="13936" y="1837"/>
                    </a:cubicBezTo>
                    <a:cubicBezTo>
                      <a:pt x="13948" y="1775"/>
                      <a:pt x="13837" y="1713"/>
                      <a:pt x="13887" y="1701"/>
                    </a:cubicBezTo>
                    <a:cubicBezTo>
                      <a:pt x="13997" y="1689"/>
                      <a:pt x="14121" y="1664"/>
                      <a:pt x="14219" y="1602"/>
                    </a:cubicBezTo>
                    <a:cubicBezTo>
                      <a:pt x="14342" y="1504"/>
                      <a:pt x="14638" y="1442"/>
                      <a:pt x="14564" y="1393"/>
                    </a:cubicBezTo>
                    <a:cubicBezTo>
                      <a:pt x="14379" y="1294"/>
                      <a:pt x="14170" y="1220"/>
                      <a:pt x="13960" y="1183"/>
                    </a:cubicBezTo>
                    <a:cubicBezTo>
                      <a:pt x="13885" y="1183"/>
                      <a:pt x="13772" y="1164"/>
                      <a:pt x="13663" y="1164"/>
                    </a:cubicBezTo>
                    <a:cubicBezTo>
                      <a:pt x="13575" y="1164"/>
                      <a:pt x="13491" y="1177"/>
                      <a:pt x="13431" y="1220"/>
                    </a:cubicBezTo>
                    <a:cubicBezTo>
                      <a:pt x="13307" y="1299"/>
                      <a:pt x="13244" y="1471"/>
                      <a:pt x="13150" y="1471"/>
                    </a:cubicBezTo>
                    <a:cubicBezTo>
                      <a:pt x="13141" y="1471"/>
                      <a:pt x="13132" y="1470"/>
                      <a:pt x="13123" y="1467"/>
                    </a:cubicBezTo>
                    <a:cubicBezTo>
                      <a:pt x="13052" y="1436"/>
                      <a:pt x="12981" y="1414"/>
                      <a:pt x="12903" y="1414"/>
                    </a:cubicBezTo>
                    <a:cubicBezTo>
                      <a:pt x="12886" y="1414"/>
                      <a:pt x="12869" y="1415"/>
                      <a:pt x="12852" y="1418"/>
                    </a:cubicBezTo>
                    <a:cubicBezTo>
                      <a:pt x="12824" y="1436"/>
                      <a:pt x="12732" y="1504"/>
                      <a:pt x="12695" y="1504"/>
                    </a:cubicBezTo>
                    <a:cubicBezTo>
                      <a:pt x="12683" y="1504"/>
                      <a:pt x="12676" y="1497"/>
                      <a:pt x="12679" y="1479"/>
                    </a:cubicBezTo>
                    <a:cubicBezTo>
                      <a:pt x="12690" y="1423"/>
                      <a:pt x="12712" y="1367"/>
                      <a:pt x="12678" y="1367"/>
                    </a:cubicBezTo>
                    <a:cubicBezTo>
                      <a:pt x="12675" y="1367"/>
                      <a:pt x="12671" y="1367"/>
                      <a:pt x="12667" y="1368"/>
                    </a:cubicBezTo>
                    <a:cubicBezTo>
                      <a:pt x="12543" y="1430"/>
                      <a:pt x="12445" y="1492"/>
                      <a:pt x="12346" y="1578"/>
                    </a:cubicBezTo>
                    <a:cubicBezTo>
                      <a:pt x="12272" y="1639"/>
                      <a:pt x="11952" y="1787"/>
                      <a:pt x="11903" y="1849"/>
                    </a:cubicBezTo>
                    <a:cubicBezTo>
                      <a:pt x="11873" y="1898"/>
                      <a:pt x="11691" y="2036"/>
                      <a:pt x="11667" y="2036"/>
                    </a:cubicBezTo>
                    <a:cubicBezTo>
                      <a:pt x="11661" y="2036"/>
                      <a:pt x="11664" y="2028"/>
                      <a:pt x="11681" y="2009"/>
                    </a:cubicBezTo>
                    <a:cubicBezTo>
                      <a:pt x="11767" y="1923"/>
                      <a:pt x="11878" y="1750"/>
                      <a:pt x="12001" y="1639"/>
                    </a:cubicBezTo>
                    <a:cubicBezTo>
                      <a:pt x="12112" y="1541"/>
                      <a:pt x="12260" y="1282"/>
                      <a:pt x="12198" y="1183"/>
                    </a:cubicBezTo>
                    <a:cubicBezTo>
                      <a:pt x="12158" y="1111"/>
                      <a:pt x="12046" y="1060"/>
                      <a:pt x="11948" y="1060"/>
                    </a:cubicBezTo>
                    <a:cubicBezTo>
                      <a:pt x="11895" y="1060"/>
                      <a:pt x="11847" y="1075"/>
                      <a:pt x="11817" y="1110"/>
                    </a:cubicBezTo>
                    <a:cubicBezTo>
                      <a:pt x="11718" y="1220"/>
                      <a:pt x="11743" y="1257"/>
                      <a:pt x="11656" y="1294"/>
                    </a:cubicBezTo>
                    <a:cubicBezTo>
                      <a:pt x="11422" y="1393"/>
                      <a:pt x="11176" y="1467"/>
                      <a:pt x="10942" y="1528"/>
                    </a:cubicBezTo>
                    <a:cubicBezTo>
                      <a:pt x="10917" y="1504"/>
                      <a:pt x="10868" y="1442"/>
                      <a:pt x="10954" y="1405"/>
                    </a:cubicBezTo>
                    <a:cubicBezTo>
                      <a:pt x="11040" y="1368"/>
                      <a:pt x="11472" y="1220"/>
                      <a:pt x="11447" y="1171"/>
                    </a:cubicBezTo>
                    <a:cubicBezTo>
                      <a:pt x="11419" y="1134"/>
                      <a:pt x="11002" y="1117"/>
                      <a:pt x="10725" y="1117"/>
                    </a:cubicBezTo>
                    <a:cubicBezTo>
                      <a:pt x="10639" y="1117"/>
                      <a:pt x="10566" y="1119"/>
                      <a:pt x="10523" y="1122"/>
                    </a:cubicBezTo>
                    <a:cubicBezTo>
                      <a:pt x="10326" y="1134"/>
                      <a:pt x="10116" y="1196"/>
                      <a:pt x="9993" y="1220"/>
                    </a:cubicBezTo>
                    <a:cubicBezTo>
                      <a:pt x="9892" y="1231"/>
                      <a:pt x="9734" y="1323"/>
                      <a:pt x="9666" y="1323"/>
                    </a:cubicBezTo>
                    <a:cubicBezTo>
                      <a:pt x="9651" y="1323"/>
                      <a:pt x="9640" y="1318"/>
                      <a:pt x="9636" y="1307"/>
                    </a:cubicBezTo>
                    <a:cubicBezTo>
                      <a:pt x="9623" y="1257"/>
                      <a:pt x="9549" y="1245"/>
                      <a:pt x="9660" y="1196"/>
                    </a:cubicBezTo>
                    <a:cubicBezTo>
                      <a:pt x="9780" y="1148"/>
                      <a:pt x="10187" y="973"/>
                      <a:pt x="10459" y="973"/>
                    </a:cubicBezTo>
                    <a:cubicBezTo>
                      <a:pt x="10468" y="973"/>
                      <a:pt x="10477" y="974"/>
                      <a:pt x="10486" y="974"/>
                    </a:cubicBezTo>
                    <a:cubicBezTo>
                      <a:pt x="10692" y="983"/>
                      <a:pt x="11139" y="1007"/>
                      <a:pt x="11370" y="1007"/>
                    </a:cubicBezTo>
                    <a:cubicBezTo>
                      <a:pt x="11443" y="1007"/>
                      <a:pt x="11494" y="1005"/>
                      <a:pt x="11509" y="999"/>
                    </a:cubicBezTo>
                    <a:cubicBezTo>
                      <a:pt x="11656" y="949"/>
                      <a:pt x="11817" y="912"/>
                      <a:pt x="11977" y="875"/>
                    </a:cubicBezTo>
                    <a:cubicBezTo>
                      <a:pt x="12137" y="851"/>
                      <a:pt x="12383" y="740"/>
                      <a:pt x="12346" y="691"/>
                    </a:cubicBezTo>
                    <a:cubicBezTo>
                      <a:pt x="12235" y="629"/>
                      <a:pt x="12112" y="592"/>
                      <a:pt x="11989" y="555"/>
                    </a:cubicBezTo>
                    <a:cubicBezTo>
                      <a:pt x="11969" y="550"/>
                      <a:pt x="11951" y="547"/>
                      <a:pt x="11935" y="547"/>
                    </a:cubicBezTo>
                    <a:cubicBezTo>
                      <a:pt x="11863" y="547"/>
                      <a:pt x="11827" y="593"/>
                      <a:pt x="11794" y="593"/>
                    </a:cubicBezTo>
                    <a:cubicBezTo>
                      <a:pt x="11785" y="593"/>
                      <a:pt x="11777" y="589"/>
                      <a:pt x="11767" y="580"/>
                    </a:cubicBezTo>
                    <a:cubicBezTo>
                      <a:pt x="11718" y="530"/>
                      <a:pt x="11730" y="506"/>
                      <a:pt x="11644" y="506"/>
                    </a:cubicBezTo>
                    <a:cubicBezTo>
                      <a:pt x="11558" y="506"/>
                      <a:pt x="11410" y="580"/>
                      <a:pt x="11373" y="580"/>
                    </a:cubicBezTo>
                    <a:cubicBezTo>
                      <a:pt x="11348" y="567"/>
                      <a:pt x="11582" y="395"/>
                      <a:pt x="11545" y="358"/>
                    </a:cubicBezTo>
                    <a:cubicBezTo>
                      <a:pt x="11459" y="346"/>
                      <a:pt x="11370" y="339"/>
                      <a:pt x="11281" y="339"/>
                    </a:cubicBezTo>
                    <a:cubicBezTo>
                      <a:pt x="11191" y="339"/>
                      <a:pt x="11102" y="346"/>
                      <a:pt x="11016" y="358"/>
                    </a:cubicBezTo>
                    <a:cubicBezTo>
                      <a:pt x="11002" y="359"/>
                      <a:pt x="10988" y="359"/>
                      <a:pt x="10972" y="359"/>
                    </a:cubicBezTo>
                    <a:cubicBezTo>
                      <a:pt x="10819" y="359"/>
                      <a:pt x="10581" y="316"/>
                      <a:pt x="10449" y="316"/>
                    </a:cubicBezTo>
                    <a:cubicBezTo>
                      <a:pt x="10424" y="316"/>
                      <a:pt x="10403" y="317"/>
                      <a:pt x="10387" y="321"/>
                    </a:cubicBezTo>
                    <a:cubicBezTo>
                      <a:pt x="10276" y="346"/>
                      <a:pt x="9956" y="420"/>
                      <a:pt x="9857" y="420"/>
                    </a:cubicBezTo>
                    <a:cubicBezTo>
                      <a:pt x="9771" y="432"/>
                      <a:pt x="9414" y="457"/>
                      <a:pt x="9266" y="469"/>
                    </a:cubicBezTo>
                    <a:cubicBezTo>
                      <a:pt x="9106" y="469"/>
                      <a:pt x="9439" y="432"/>
                      <a:pt x="9574" y="407"/>
                    </a:cubicBezTo>
                    <a:cubicBezTo>
                      <a:pt x="9697" y="383"/>
                      <a:pt x="9820" y="358"/>
                      <a:pt x="9968" y="321"/>
                    </a:cubicBezTo>
                    <a:cubicBezTo>
                      <a:pt x="10190" y="293"/>
                      <a:pt x="10405" y="279"/>
                      <a:pt x="10618" y="279"/>
                    </a:cubicBezTo>
                    <a:cubicBezTo>
                      <a:pt x="10689" y="279"/>
                      <a:pt x="10760" y="281"/>
                      <a:pt x="10831" y="284"/>
                    </a:cubicBezTo>
                    <a:cubicBezTo>
                      <a:pt x="10848" y="285"/>
                      <a:pt x="10868" y="286"/>
                      <a:pt x="10889" y="286"/>
                    </a:cubicBezTo>
                    <a:cubicBezTo>
                      <a:pt x="11068" y="286"/>
                      <a:pt x="11366" y="243"/>
                      <a:pt x="11311" y="210"/>
                    </a:cubicBezTo>
                    <a:cubicBezTo>
                      <a:pt x="11176" y="124"/>
                      <a:pt x="11016" y="75"/>
                      <a:pt x="10843" y="75"/>
                    </a:cubicBezTo>
                    <a:cubicBezTo>
                      <a:pt x="10816" y="77"/>
                      <a:pt x="10788" y="78"/>
                      <a:pt x="10761" y="78"/>
                    </a:cubicBezTo>
                    <a:cubicBezTo>
                      <a:pt x="10628" y="78"/>
                      <a:pt x="10497" y="54"/>
                      <a:pt x="10375" y="13"/>
                    </a:cubicBezTo>
                    <a:cubicBezTo>
                      <a:pt x="10325" y="4"/>
                      <a:pt x="10208" y="1"/>
                      <a:pt x="10075" y="1"/>
                    </a:cubicBezTo>
                    <a:cubicBezTo>
                      <a:pt x="9930" y="1"/>
                      <a:pt x="9767" y="4"/>
                      <a:pt x="9655" y="4"/>
                    </a:cubicBezTo>
                    <a:cubicBezTo>
                      <a:pt x="9592" y="4"/>
                      <a:pt x="9544" y="3"/>
                      <a:pt x="95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7006;p54"/>
              <p:cNvSpPr/>
              <p:nvPr/>
            </p:nvSpPr>
            <p:spPr>
              <a:xfrm>
                <a:off x="3187275" y="4436700"/>
                <a:ext cx="20050" cy="12100"/>
              </a:xfrm>
              <a:custGeom>
                <a:avLst/>
                <a:gdLst/>
                <a:ahLst/>
                <a:cxnLst/>
                <a:rect l="l" t="t" r="r" b="b"/>
                <a:pathLst>
                  <a:path w="802" h="484" extrusionOk="0">
                    <a:moveTo>
                      <a:pt x="210" y="0"/>
                    </a:moveTo>
                    <a:cubicBezTo>
                      <a:pt x="127" y="0"/>
                      <a:pt x="54" y="19"/>
                      <a:pt x="75" y="59"/>
                    </a:cubicBezTo>
                    <a:cubicBezTo>
                      <a:pt x="124" y="121"/>
                      <a:pt x="210" y="146"/>
                      <a:pt x="173" y="146"/>
                    </a:cubicBezTo>
                    <a:cubicBezTo>
                      <a:pt x="136" y="158"/>
                      <a:pt x="62" y="219"/>
                      <a:pt x="87" y="244"/>
                    </a:cubicBezTo>
                    <a:cubicBezTo>
                      <a:pt x="112" y="281"/>
                      <a:pt x="1" y="330"/>
                      <a:pt x="112" y="330"/>
                    </a:cubicBezTo>
                    <a:cubicBezTo>
                      <a:pt x="223" y="343"/>
                      <a:pt x="297" y="330"/>
                      <a:pt x="321" y="367"/>
                    </a:cubicBezTo>
                    <a:cubicBezTo>
                      <a:pt x="346" y="392"/>
                      <a:pt x="235" y="454"/>
                      <a:pt x="297" y="466"/>
                    </a:cubicBezTo>
                    <a:cubicBezTo>
                      <a:pt x="335" y="477"/>
                      <a:pt x="377" y="483"/>
                      <a:pt x="418" y="483"/>
                    </a:cubicBezTo>
                    <a:cubicBezTo>
                      <a:pt x="469" y="483"/>
                      <a:pt x="520" y="474"/>
                      <a:pt x="568" y="454"/>
                    </a:cubicBezTo>
                    <a:cubicBezTo>
                      <a:pt x="666" y="380"/>
                      <a:pt x="802" y="355"/>
                      <a:pt x="789" y="293"/>
                    </a:cubicBezTo>
                    <a:cubicBezTo>
                      <a:pt x="765" y="232"/>
                      <a:pt x="703" y="269"/>
                      <a:pt x="642" y="195"/>
                    </a:cubicBezTo>
                    <a:cubicBezTo>
                      <a:pt x="568" y="121"/>
                      <a:pt x="481" y="59"/>
                      <a:pt x="383" y="35"/>
                    </a:cubicBezTo>
                    <a:cubicBezTo>
                      <a:pt x="350" y="12"/>
                      <a:pt x="277" y="0"/>
                      <a:pt x="2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7007;p54"/>
              <p:cNvSpPr/>
              <p:nvPr/>
            </p:nvSpPr>
            <p:spPr>
              <a:xfrm>
                <a:off x="3195300" y="4424625"/>
                <a:ext cx="3400" cy="2175"/>
              </a:xfrm>
              <a:custGeom>
                <a:avLst/>
                <a:gdLst/>
                <a:ahLst/>
                <a:cxnLst/>
                <a:rect l="l" t="t" r="r" b="b"/>
                <a:pathLst>
                  <a:path w="136" h="87" extrusionOk="0">
                    <a:moveTo>
                      <a:pt x="49" y="0"/>
                    </a:moveTo>
                    <a:cubicBezTo>
                      <a:pt x="0" y="0"/>
                      <a:pt x="0" y="74"/>
                      <a:pt x="49" y="86"/>
                    </a:cubicBezTo>
                    <a:cubicBezTo>
                      <a:pt x="136" y="86"/>
                      <a:pt x="111"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7008;p54"/>
              <p:cNvSpPr/>
              <p:nvPr/>
            </p:nvSpPr>
            <p:spPr>
              <a:xfrm>
                <a:off x="3198450" y="4261625"/>
                <a:ext cx="13525" cy="6050"/>
              </a:xfrm>
              <a:custGeom>
                <a:avLst/>
                <a:gdLst/>
                <a:ahLst/>
                <a:cxnLst/>
                <a:rect l="l" t="t" r="r" b="b"/>
                <a:pathLst>
                  <a:path w="541" h="242" extrusionOk="0">
                    <a:moveTo>
                      <a:pt x="41" y="1"/>
                    </a:moveTo>
                    <a:cubicBezTo>
                      <a:pt x="0" y="1"/>
                      <a:pt x="34" y="73"/>
                      <a:pt x="84" y="113"/>
                    </a:cubicBezTo>
                    <a:cubicBezTo>
                      <a:pt x="195" y="175"/>
                      <a:pt x="305" y="212"/>
                      <a:pt x="429" y="236"/>
                    </a:cubicBezTo>
                    <a:cubicBezTo>
                      <a:pt x="446" y="240"/>
                      <a:pt x="459" y="241"/>
                      <a:pt x="470" y="241"/>
                    </a:cubicBezTo>
                    <a:cubicBezTo>
                      <a:pt x="541" y="241"/>
                      <a:pt x="501" y="180"/>
                      <a:pt x="416" y="138"/>
                    </a:cubicBezTo>
                    <a:cubicBezTo>
                      <a:pt x="305" y="88"/>
                      <a:pt x="195" y="39"/>
                      <a:pt x="84" y="14"/>
                    </a:cubicBezTo>
                    <a:cubicBezTo>
                      <a:pt x="65" y="5"/>
                      <a:pt x="51" y="1"/>
                      <a:pt x="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7009;p54"/>
              <p:cNvSpPr/>
              <p:nvPr/>
            </p:nvSpPr>
            <p:spPr>
              <a:xfrm>
                <a:off x="3227625" y="4251800"/>
                <a:ext cx="5575" cy="1875"/>
              </a:xfrm>
              <a:custGeom>
                <a:avLst/>
                <a:gdLst/>
                <a:ahLst/>
                <a:cxnLst/>
                <a:rect l="l" t="t" r="r" b="b"/>
                <a:pathLst>
                  <a:path w="223" h="75" extrusionOk="0">
                    <a:moveTo>
                      <a:pt x="87" y="1"/>
                    </a:moveTo>
                    <a:cubicBezTo>
                      <a:pt x="1" y="1"/>
                      <a:pt x="50" y="75"/>
                      <a:pt x="136" y="75"/>
                    </a:cubicBezTo>
                    <a:cubicBezTo>
                      <a:pt x="223" y="75"/>
                      <a:pt x="173" y="1"/>
                      <a:pt x="8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7010;p54"/>
              <p:cNvSpPr/>
              <p:nvPr/>
            </p:nvSpPr>
            <p:spPr>
              <a:xfrm>
                <a:off x="3238100" y="4249250"/>
                <a:ext cx="9575" cy="3525"/>
              </a:xfrm>
              <a:custGeom>
                <a:avLst/>
                <a:gdLst/>
                <a:ahLst/>
                <a:cxnLst/>
                <a:rect l="l" t="t" r="r" b="b"/>
                <a:pathLst>
                  <a:path w="383" h="141" extrusionOk="0">
                    <a:moveTo>
                      <a:pt x="120" y="0"/>
                    </a:moveTo>
                    <a:cubicBezTo>
                      <a:pt x="89" y="0"/>
                      <a:pt x="64" y="5"/>
                      <a:pt x="50" y="17"/>
                    </a:cubicBezTo>
                    <a:cubicBezTo>
                      <a:pt x="1" y="54"/>
                      <a:pt x="38" y="66"/>
                      <a:pt x="87" y="103"/>
                    </a:cubicBezTo>
                    <a:cubicBezTo>
                      <a:pt x="122" y="124"/>
                      <a:pt x="210" y="140"/>
                      <a:pt x="281" y="140"/>
                    </a:cubicBezTo>
                    <a:cubicBezTo>
                      <a:pt x="337" y="140"/>
                      <a:pt x="383" y="130"/>
                      <a:pt x="383" y="103"/>
                    </a:cubicBezTo>
                    <a:cubicBezTo>
                      <a:pt x="383" y="55"/>
                      <a:pt x="222" y="0"/>
                      <a:pt x="12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7011;p54"/>
              <p:cNvSpPr/>
              <p:nvPr/>
            </p:nvSpPr>
            <p:spPr>
              <a:xfrm>
                <a:off x="3274775" y="4244375"/>
                <a:ext cx="12325" cy="4850"/>
              </a:xfrm>
              <a:custGeom>
                <a:avLst/>
                <a:gdLst/>
                <a:ahLst/>
                <a:cxnLst/>
                <a:rect l="l" t="t" r="r" b="b"/>
                <a:pathLst>
                  <a:path w="493" h="194" extrusionOk="0">
                    <a:moveTo>
                      <a:pt x="46" y="0"/>
                    </a:moveTo>
                    <a:cubicBezTo>
                      <a:pt x="42" y="0"/>
                      <a:pt x="39" y="1"/>
                      <a:pt x="37" y="2"/>
                    </a:cubicBezTo>
                    <a:cubicBezTo>
                      <a:pt x="0" y="14"/>
                      <a:pt x="160" y="88"/>
                      <a:pt x="234" y="113"/>
                    </a:cubicBezTo>
                    <a:cubicBezTo>
                      <a:pt x="266" y="122"/>
                      <a:pt x="254" y="124"/>
                      <a:pt x="225" y="124"/>
                    </a:cubicBezTo>
                    <a:cubicBezTo>
                      <a:pt x="194" y="124"/>
                      <a:pt x="142" y="122"/>
                      <a:pt x="105" y="122"/>
                    </a:cubicBezTo>
                    <a:cubicBezTo>
                      <a:pt x="84" y="122"/>
                      <a:pt x="67" y="123"/>
                      <a:pt x="62" y="125"/>
                    </a:cubicBezTo>
                    <a:cubicBezTo>
                      <a:pt x="49" y="138"/>
                      <a:pt x="173" y="162"/>
                      <a:pt x="247" y="187"/>
                    </a:cubicBezTo>
                    <a:cubicBezTo>
                      <a:pt x="261" y="192"/>
                      <a:pt x="273" y="194"/>
                      <a:pt x="282" y="194"/>
                    </a:cubicBezTo>
                    <a:cubicBezTo>
                      <a:pt x="323" y="194"/>
                      <a:pt x="326" y="158"/>
                      <a:pt x="296" y="138"/>
                    </a:cubicBezTo>
                    <a:cubicBezTo>
                      <a:pt x="259" y="125"/>
                      <a:pt x="382" y="138"/>
                      <a:pt x="431" y="113"/>
                    </a:cubicBezTo>
                    <a:cubicBezTo>
                      <a:pt x="493" y="88"/>
                      <a:pt x="370" y="64"/>
                      <a:pt x="284" y="51"/>
                    </a:cubicBezTo>
                    <a:cubicBezTo>
                      <a:pt x="205" y="51"/>
                      <a:pt x="86" y="0"/>
                      <a:pt x="4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7012;p54"/>
              <p:cNvSpPr/>
              <p:nvPr/>
            </p:nvSpPr>
            <p:spPr>
              <a:xfrm>
                <a:off x="3392625" y="4265275"/>
                <a:ext cx="6525" cy="4025"/>
              </a:xfrm>
              <a:custGeom>
                <a:avLst/>
                <a:gdLst/>
                <a:ahLst/>
                <a:cxnLst/>
                <a:rect l="l" t="t" r="r" b="b"/>
                <a:pathLst>
                  <a:path w="261" h="161" extrusionOk="0">
                    <a:moveTo>
                      <a:pt x="69" y="1"/>
                    </a:moveTo>
                    <a:cubicBezTo>
                      <a:pt x="63" y="1"/>
                      <a:pt x="59" y="2"/>
                      <a:pt x="54" y="4"/>
                    </a:cubicBezTo>
                    <a:cubicBezTo>
                      <a:pt x="0" y="15"/>
                      <a:pt x="128" y="160"/>
                      <a:pt x="201" y="160"/>
                    </a:cubicBezTo>
                    <a:cubicBezTo>
                      <a:pt x="211" y="160"/>
                      <a:pt x="220" y="158"/>
                      <a:pt x="227" y="152"/>
                    </a:cubicBezTo>
                    <a:cubicBezTo>
                      <a:pt x="261" y="118"/>
                      <a:pt x="129" y="1"/>
                      <a:pt x="6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7013;p54"/>
              <p:cNvSpPr/>
              <p:nvPr/>
            </p:nvSpPr>
            <p:spPr>
              <a:xfrm>
                <a:off x="3402600" y="4270600"/>
                <a:ext cx="6175" cy="1875"/>
              </a:xfrm>
              <a:custGeom>
                <a:avLst/>
                <a:gdLst/>
                <a:ahLst/>
                <a:cxnLst/>
                <a:rect l="l" t="t" r="r" b="b"/>
                <a:pathLst>
                  <a:path w="247" h="75" extrusionOk="0">
                    <a:moveTo>
                      <a:pt x="74" y="0"/>
                    </a:moveTo>
                    <a:cubicBezTo>
                      <a:pt x="0" y="0"/>
                      <a:pt x="87" y="74"/>
                      <a:pt x="173" y="74"/>
                    </a:cubicBezTo>
                    <a:cubicBezTo>
                      <a:pt x="247" y="74"/>
                      <a:pt x="148" y="13"/>
                      <a:pt x="7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7014;p54"/>
              <p:cNvSpPr/>
              <p:nvPr/>
            </p:nvSpPr>
            <p:spPr>
              <a:xfrm>
                <a:off x="3402325" y="4350675"/>
                <a:ext cx="4600" cy="9900"/>
              </a:xfrm>
              <a:custGeom>
                <a:avLst/>
                <a:gdLst/>
                <a:ahLst/>
                <a:cxnLst/>
                <a:rect l="l" t="t" r="r" b="b"/>
                <a:pathLst>
                  <a:path w="184" h="396" extrusionOk="0">
                    <a:moveTo>
                      <a:pt x="73" y="1"/>
                    </a:moveTo>
                    <a:cubicBezTo>
                      <a:pt x="0" y="1"/>
                      <a:pt x="143" y="396"/>
                      <a:pt x="159" y="396"/>
                    </a:cubicBezTo>
                    <a:cubicBezTo>
                      <a:pt x="159" y="396"/>
                      <a:pt x="159" y="395"/>
                      <a:pt x="159" y="395"/>
                    </a:cubicBezTo>
                    <a:cubicBezTo>
                      <a:pt x="184" y="395"/>
                      <a:pt x="159" y="13"/>
                      <a:pt x="7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7015;p54"/>
              <p:cNvSpPr/>
              <p:nvPr/>
            </p:nvSpPr>
            <p:spPr>
              <a:xfrm>
                <a:off x="3403825" y="4369475"/>
                <a:ext cx="7350" cy="4825"/>
              </a:xfrm>
              <a:custGeom>
                <a:avLst/>
                <a:gdLst/>
                <a:ahLst/>
                <a:cxnLst/>
                <a:rect l="l" t="t" r="r" b="b"/>
                <a:pathLst>
                  <a:path w="294" h="193" extrusionOk="0">
                    <a:moveTo>
                      <a:pt x="62" y="1"/>
                    </a:moveTo>
                    <a:cubicBezTo>
                      <a:pt x="50" y="13"/>
                      <a:pt x="1" y="161"/>
                      <a:pt x="62" y="173"/>
                    </a:cubicBezTo>
                    <a:cubicBezTo>
                      <a:pt x="92" y="181"/>
                      <a:pt x="177" y="193"/>
                      <a:pt x="233" y="193"/>
                    </a:cubicBezTo>
                    <a:cubicBezTo>
                      <a:pt x="269" y="193"/>
                      <a:pt x="294" y="188"/>
                      <a:pt x="284" y="173"/>
                    </a:cubicBezTo>
                    <a:cubicBezTo>
                      <a:pt x="223" y="99"/>
                      <a:pt x="149" y="38"/>
                      <a:pt x="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7016;p54"/>
              <p:cNvSpPr/>
              <p:nvPr/>
            </p:nvSpPr>
            <p:spPr>
              <a:xfrm>
                <a:off x="3370875" y="4401475"/>
                <a:ext cx="16050" cy="11450"/>
              </a:xfrm>
              <a:custGeom>
                <a:avLst/>
                <a:gdLst/>
                <a:ahLst/>
                <a:cxnLst/>
                <a:rect l="l" t="t" r="r" b="b"/>
                <a:pathLst>
                  <a:path w="642" h="458" extrusionOk="0">
                    <a:moveTo>
                      <a:pt x="244" y="0"/>
                    </a:moveTo>
                    <a:cubicBezTo>
                      <a:pt x="231" y="0"/>
                      <a:pt x="220" y="1"/>
                      <a:pt x="210" y="2"/>
                    </a:cubicBezTo>
                    <a:cubicBezTo>
                      <a:pt x="99" y="14"/>
                      <a:pt x="25" y="64"/>
                      <a:pt x="13" y="138"/>
                    </a:cubicBezTo>
                    <a:cubicBezTo>
                      <a:pt x="0" y="310"/>
                      <a:pt x="506" y="458"/>
                      <a:pt x="543" y="458"/>
                    </a:cubicBezTo>
                    <a:cubicBezTo>
                      <a:pt x="592" y="458"/>
                      <a:pt x="530" y="359"/>
                      <a:pt x="469" y="322"/>
                    </a:cubicBezTo>
                    <a:cubicBezTo>
                      <a:pt x="419" y="285"/>
                      <a:pt x="543" y="298"/>
                      <a:pt x="592" y="285"/>
                    </a:cubicBezTo>
                    <a:cubicBezTo>
                      <a:pt x="641" y="285"/>
                      <a:pt x="481" y="236"/>
                      <a:pt x="407" y="175"/>
                    </a:cubicBezTo>
                    <a:cubicBezTo>
                      <a:pt x="373" y="147"/>
                      <a:pt x="384" y="139"/>
                      <a:pt x="411" y="139"/>
                    </a:cubicBezTo>
                    <a:cubicBezTo>
                      <a:pt x="433" y="139"/>
                      <a:pt x="466" y="144"/>
                      <a:pt x="493" y="150"/>
                    </a:cubicBezTo>
                    <a:cubicBezTo>
                      <a:pt x="543" y="150"/>
                      <a:pt x="604" y="113"/>
                      <a:pt x="616" y="76"/>
                    </a:cubicBezTo>
                    <a:cubicBezTo>
                      <a:pt x="616" y="53"/>
                      <a:pt x="371" y="0"/>
                      <a:pt x="24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7017;p54"/>
              <p:cNvSpPr/>
              <p:nvPr/>
            </p:nvSpPr>
            <p:spPr>
              <a:xfrm>
                <a:off x="3367475" y="4396275"/>
                <a:ext cx="10825" cy="2175"/>
              </a:xfrm>
              <a:custGeom>
                <a:avLst/>
                <a:gdLst/>
                <a:ahLst/>
                <a:cxnLst/>
                <a:rect l="l" t="t" r="r" b="b"/>
                <a:pathLst>
                  <a:path w="433" h="87" extrusionOk="0">
                    <a:moveTo>
                      <a:pt x="247" y="1"/>
                    </a:moveTo>
                    <a:cubicBezTo>
                      <a:pt x="161" y="1"/>
                      <a:pt x="87" y="13"/>
                      <a:pt x="1" y="25"/>
                    </a:cubicBezTo>
                    <a:cubicBezTo>
                      <a:pt x="124" y="50"/>
                      <a:pt x="260" y="74"/>
                      <a:pt x="383" y="87"/>
                    </a:cubicBezTo>
                    <a:cubicBezTo>
                      <a:pt x="432" y="62"/>
                      <a:pt x="297" y="1"/>
                      <a:pt x="24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7018;p54"/>
              <p:cNvSpPr/>
              <p:nvPr/>
            </p:nvSpPr>
            <p:spPr>
              <a:xfrm>
                <a:off x="3350550" y="4426950"/>
                <a:ext cx="15950" cy="6275"/>
              </a:xfrm>
              <a:custGeom>
                <a:avLst/>
                <a:gdLst/>
                <a:ahLst/>
                <a:cxnLst/>
                <a:rect l="l" t="t" r="r" b="b"/>
                <a:pathLst>
                  <a:path w="638" h="251" extrusionOk="0">
                    <a:moveTo>
                      <a:pt x="556" y="1"/>
                    </a:moveTo>
                    <a:cubicBezTo>
                      <a:pt x="548" y="1"/>
                      <a:pt x="539" y="2"/>
                      <a:pt x="530" y="6"/>
                    </a:cubicBezTo>
                    <a:cubicBezTo>
                      <a:pt x="444" y="43"/>
                      <a:pt x="222" y="67"/>
                      <a:pt x="173" y="92"/>
                    </a:cubicBezTo>
                    <a:cubicBezTo>
                      <a:pt x="123" y="104"/>
                      <a:pt x="0" y="240"/>
                      <a:pt x="25" y="240"/>
                    </a:cubicBezTo>
                    <a:cubicBezTo>
                      <a:pt x="36" y="240"/>
                      <a:pt x="133" y="251"/>
                      <a:pt x="247" y="251"/>
                    </a:cubicBezTo>
                    <a:cubicBezTo>
                      <a:pt x="375" y="251"/>
                      <a:pt x="526" y="237"/>
                      <a:pt x="604" y="178"/>
                    </a:cubicBezTo>
                    <a:cubicBezTo>
                      <a:pt x="637" y="145"/>
                      <a:pt x="630" y="1"/>
                      <a:pt x="55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7019;p54"/>
              <p:cNvSpPr/>
              <p:nvPr/>
            </p:nvSpPr>
            <p:spPr>
              <a:xfrm>
                <a:off x="3210700" y="4440625"/>
                <a:ext cx="3400" cy="5300"/>
              </a:xfrm>
              <a:custGeom>
                <a:avLst/>
                <a:gdLst/>
                <a:ahLst/>
                <a:cxnLst/>
                <a:rect l="l" t="t" r="r" b="b"/>
                <a:pathLst>
                  <a:path w="136" h="212" extrusionOk="0">
                    <a:moveTo>
                      <a:pt x="62" y="1"/>
                    </a:moveTo>
                    <a:cubicBezTo>
                      <a:pt x="37" y="1"/>
                      <a:pt x="0" y="124"/>
                      <a:pt x="13" y="136"/>
                    </a:cubicBezTo>
                    <a:cubicBezTo>
                      <a:pt x="13" y="159"/>
                      <a:pt x="23" y="212"/>
                      <a:pt x="34" y="212"/>
                    </a:cubicBezTo>
                    <a:cubicBezTo>
                      <a:pt x="35" y="212"/>
                      <a:pt x="36" y="211"/>
                      <a:pt x="37" y="210"/>
                    </a:cubicBezTo>
                    <a:cubicBezTo>
                      <a:pt x="62" y="198"/>
                      <a:pt x="136" y="149"/>
                      <a:pt x="123" y="99"/>
                    </a:cubicBezTo>
                    <a:cubicBezTo>
                      <a:pt x="99" y="50"/>
                      <a:pt x="87" y="13"/>
                      <a:pt x="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7020;p54"/>
              <p:cNvSpPr/>
              <p:nvPr/>
            </p:nvSpPr>
            <p:spPr>
              <a:xfrm>
                <a:off x="3199600" y="4422725"/>
                <a:ext cx="4650" cy="3200"/>
              </a:xfrm>
              <a:custGeom>
                <a:avLst/>
                <a:gdLst/>
                <a:ahLst/>
                <a:cxnLst/>
                <a:rect l="l" t="t" r="r" b="b"/>
                <a:pathLst>
                  <a:path w="186" h="128" extrusionOk="0">
                    <a:moveTo>
                      <a:pt x="67" y="1"/>
                    </a:moveTo>
                    <a:cubicBezTo>
                      <a:pt x="66" y="1"/>
                      <a:pt x="64" y="1"/>
                      <a:pt x="62" y="2"/>
                    </a:cubicBezTo>
                    <a:cubicBezTo>
                      <a:pt x="25" y="15"/>
                      <a:pt x="1" y="15"/>
                      <a:pt x="25" y="51"/>
                    </a:cubicBezTo>
                    <a:cubicBezTo>
                      <a:pt x="47" y="84"/>
                      <a:pt x="50" y="127"/>
                      <a:pt x="85" y="127"/>
                    </a:cubicBezTo>
                    <a:cubicBezTo>
                      <a:pt x="89" y="127"/>
                      <a:pt x="94" y="127"/>
                      <a:pt x="99" y="125"/>
                    </a:cubicBezTo>
                    <a:cubicBezTo>
                      <a:pt x="136" y="101"/>
                      <a:pt x="186" y="88"/>
                      <a:pt x="161" y="76"/>
                    </a:cubicBezTo>
                    <a:cubicBezTo>
                      <a:pt x="126" y="76"/>
                      <a:pt x="92" y="1"/>
                      <a:pt x="6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7021;p54"/>
              <p:cNvSpPr/>
              <p:nvPr/>
            </p:nvSpPr>
            <p:spPr>
              <a:xfrm>
                <a:off x="3409350" y="4333100"/>
                <a:ext cx="3050" cy="1800"/>
              </a:xfrm>
              <a:custGeom>
                <a:avLst/>
                <a:gdLst/>
                <a:ahLst/>
                <a:cxnLst/>
                <a:rect l="l" t="t" r="r" b="b"/>
                <a:pathLst>
                  <a:path w="122" h="72" extrusionOk="0">
                    <a:moveTo>
                      <a:pt x="86" y="0"/>
                    </a:moveTo>
                    <a:cubicBezTo>
                      <a:pt x="52" y="0"/>
                      <a:pt x="1" y="38"/>
                      <a:pt x="26" y="63"/>
                    </a:cubicBezTo>
                    <a:cubicBezTo>
                      <a:pt x="32" y="69"/>
                      <a:pt x="40" y="71"/>
                      <a:pt x="50" y="71"/>
                    </a:cubicBezTo>
                    <a:cubicBezTo>
                      <a:pt x="81" y="71"/>
                      <a:pt x="122" y="45"/>
                      <a:pt x="112" y="26"/>
                    </a:cubicBezTo>
                    <a:cubicBezTo>
                      <a:pt x="112" y="7"/>
                      <a:pt x="101" y="0"/>
                      <a:pt x="8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7022;p54"/>
              <p:cNvSpPr/>
              <p:nvPr/>
            </p:nvSpPr>
            <p:spPr>
              <a:xfrm>
                <a:off x="3399750" y="4317175"/>
                <a:ext cx="3675" cy="1925"/>
              </a:xfrm>
              <a:custGeom>
                <a:avLst/>
                <a:gdLst/>
                <a:ahLst/>
                <a:cxnLst/>
                <a:rect l="l" t="t" r="r" b="b"/>
                <a:pathLst>
                  <a:path w="147" h="77" extrusionOk="0">
                    <a:moveTo>
                      <a:pt x="79" y="0"/>
                    </a:moveTo>
                    <a:cubicBezTo>
                      <a:pt x="33" y="0"/>
                      <a:pt x="1" y="52"/>
                      <a:pt x="41" y="72"/>
                    </a:cubicBezTo>
                    <a:cubicBezTo>
                      <a:pt x="48" y="75"/>
                      <a:pt x="55" y="77"/>
                      <a:pt x="62" y="77"/>
                    </a:cubicBezTo>
                    <a:cubicBezTo>
                      <a:pt x="105" y="77"/>
                      <a:pt x="146" y="21"/>
                      <a:pt x="114" y="10"/>
                    </a:cubicBezTo>
                    <a:cubicBezTo>
                      <a:pt x="103" y="3"/>
                      <a:pt x="91" y="0"/>
                      <a:pt x="7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7023;p54"/>
              <p:cNvSpPr/>
              <p:nvPr/>
            </p:nvSpPr>
            <p:spPr>
              <a:xfrm>
                <a:off x="3409250" y="4312325"/>
                <a:ext cx="3100" cy="2025"/>
              </a:xfrm>
              <a:custGeom>
                <a:avLst/>
                <a:gdLst/>
                <a:ahLst/>
                <a:cxnLst/>
                <a:rect l="l" t="t" r="r" b="b"/>
                <a:pathLst>
                  <a:path w="124" h="81" extrusionOk="0">
                    <a:moveTo>
                      <a:pt x="90" y="0"/>
                    </a:moveTo>
                    <a:cubicBezTo>
                      <a:pt x="60" y="0"/>
                      <a:pt x="0" y="39"/>
                      <a:pt x="30" y="69"/>
                    </a:cubicBezTo>
                    <a:cubicBezTo>
                      <a:pt x="38" y="77"/>
                      <a:pt x="47" y="80"/>
                      <a:pt x="57" y="80"/>
                    </a:cubicBezTo>
                    <a:cubicBezTo>
                      <a:pt x="90" y="80"/>
                      <a:pt x="123" y="36"/>
                      <a:pt x="104" y="7"/>
                    </a:cubicBezTo>
                    <a:cubicBezTo>
                      <a:pt x="102" y="3"/>
                      <a:pt x="97" y="0"/>
                      <a:pt x="9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7024;p54"/>
              <p:cNvSpPr/>
              <p:nvPr/>
            </p:nvSpPr>
            <p:spPr>
              <a:xfrm>
                <a:off x="3083875" y="4339550"/>
                <a:ext cx="5525" cy="725"/>
              </a:xfrm>
              <a:custGeom>
                <a:avLst/>
                <a:gdLst/>
                <a:ahLst/>
                <a:cxnLst/>
                <a:rect l="l" t="t" r="r" b="b"/>
                <a:pathLst>
                  <a:path w="221" h="29" extrusionOk="0">
                    <a:moveTo>
                      <a:pt x="53" y="1"/>
                    </a:moveTo>
                    <a:cubicBezTo>
                      <a:pt x="19" y="1"/>
                      <a:pt x="1" y="4"/>
                      <a:pt x="22" y="15"/>
                    </a:cubicBezTo>
                    <a:cubicBezTo>
                      <a:pt x="42" y="25"/>
                      <a:pt x="83" y="29"/>
                      <a:pt x="121" y="29"/>
                    </a:cubicBezTo>
                    <a:cubicBezTo>
                      <a:pt x="173" y="29"/>
                      <a:pt x="221" y="22"/>
                      <a:pt x="206" y="15"/>
                    </a:cubicBezTo>
                    <a:cubicBezTo>
                      <a:pt x="171" y="8"/>
                      <a:pt x="98" y="1"/>
                      <a:pt x="5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7025;p54"/>
              <p:cNvSpPr/>
              <p:nvPr/>
            </p:nvSpPr>
            <p:spPr>
              <a:xfrm>
                <a:off x="3091575" y="4339250"/>
                <a:ext cx="5175" cy="600"/>
              </a:xfrm>
              <a:custGeom>
                <a:avLst/>
                <a:gdLst/>
                <a:ahLst/>
                <a:cxnLst/>
                <a:rect l="l" t="t" r="r" b="b"/>
                <a:pathLst>
                  <a:path w="207" h="24" extrusionOk="0">
                    <a:moveTo>
                      <a:pt x="53" y="0"/>
                    </a:moveTo>
                    <a:cubicBezTo>
                      <a:pt x="20" y="0"/>
                      <a:pt x="1" y="4"/>
                      <a:pt x="22" y="14"/>
                    </a:cubicBezTo>
                    <a:cubicBezTo>
                      <a:pt x="52" y="21"/>
                      <a:pt x="83" y="24"/>
                      <a:pt x="114" y="24"/>
                    </a:cubicBezTo>
                    <a:cubicBezTo>
                      <a:pt x="145" y="24"/>
                      <a:pt x="176" y="21"/>
                      <a:pt x="206" y="14"/>
                    </a:cubicBezTo>
                    <a:cubicBezTo>
                      <a:pt x="171" y="7"/>
                      <a:pt x="98" y="0"/>
                      <a:pt x="5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7026;p54"/>
            <p:cNvSpPr/>
            <p:nvPr/>
          </p:nvSpPr>
          <p:spPr>
            <a:xfrm>
              <a:off x="4862183" y="3305557"/>
              <a:ext cx="1007599" cy="635138"/>
            </a:xfrm>
            <a:custGeom>
              <a:avLst/>
              <a:gdLst/>
              <a:ahLst/>
              <a:cxnLst/>
              <a:rect l="l" t="t" r="r" b="b"/>
              <a:pathLst>
                <a:path w="69863" h="44038" extrusionOk="0">
                  <a:moveTo>
                    <a:pt x="11582" y="37"/>
                  </a:moveTo>
                  <a:lnTo>
                    <a:pt x="19936" y="1873"/>
                  </a:lnTo>
                  <a:lnTo>
                    <a:pt x="12408" y="12876"/>
                  </a:lnTo>
                  <a:lnTo>
                    <a:pt x="11582" y="37"/>
                  </a:lnTo>
                  <a:close/>
                  <a:moveTo>
                    <a:pt x="41893" y="12568"/>
                  </a:moveTo>
                  <a:lnTo>
                    <a:pt x="28167" y="17497"/>
                  </a:lnTo>
                  <a:lnTo>
                    <a:pt x="30520" y="12728"/>
                  </a:lnTo>
                  <a:lnTo>
                    <a:pt x="41893" y="12568"/>
                  </a:lnTo>
                  <a:close/>
                  <a:moveTo>
                    <a:pt x="4177" y="12568"/>
                  </a:moveTo>
                  <a:lnTo>
                    <a:pt x="12334" y="12950"/>
                  </a:lnTo>
                  <a:lnTo>
                    <a:pt x="3881" y="18766"/>
                  </a:lnTo>
                  <a:lnTo>
                    <a:pt x="4177" y="12568"/>
                  </a:lnTo>
                  <a:close/>
                  <a:moveTo>
                    <a:pt x="51294" y="10104"/>
                  </a:moveTo>
                  <a:lnTo>
                    <a:pt x="58342" y="14293"/>
                  </a:lnTo>
                  <a:lnTo>
                    <a:pt x="53635" y="19197"/>
                  </a:lnTo>
                  <a:lnTo>
                    <a:pt x="36693" y="26763"/>
                  </a:lnTo>
                  <a:lnTo>
                    <a:pt x="51208" y="10203"/>
                  </a:lnTo>
                  <a:lnTo>
                    <a:pt x="46538" y="19542"/>
                  </a:lnTo>
                  <a:lnTo>
                    <a:pt x="46575" y="19567"/>
                  </a:lnTo>
                  <a:lnTo>
                    <a:pt x="51294" y="10104"/>
                  </a:lnTo>
                  <a:close/>
                  <a:moveTo>
                    <a:pt x="41967" y="12642"/>
                  </a:moveTo>
                  <a:lnTo>
                    <a:pt x="36607" y="26775"/>
                  </a:lnTo>
                  <a:lnTo>
                    <a:pt x="36607" y="26799"/>
                  </a:lnTo>
                  <a:lnTo>
                    <a:pt x="30188" y="25493"/>
                  </a:lnTo>
                  <a:lnTo>
                    <a:pt x="41967" y="12642"/>
                  </a:lnTo>
                  <a:close/>
                  <a:moveTo>
                    <a:pt x="12371" y="12975"/>
                  </a:moveTo>
                  <a:lnTo>
                    <a:pt x="12371" y="12987"/>
                  </a:lnTo>
                  <a:lnTo>
                    <a:pt x="16757" y="29744"/>
                  </a:lnTo>
                  <a:lnTo>
                    <a:pt x="3894" y="18815"/>
                  </a:lnTo>
                  <a:lnTo>
                    <a:pt x="12371" y="12975"/>
                  </a:lnTo>
                  <a:close/>
                  <a:moveTo>
                    <a:pt x="3931" y="18901"/>
                  </a:moveTo>
                  <a:lnTo>
                    <a:pt x="16757" y="29794"/>
                  </a:lnTo>
                  <a:lnTo>
                    <a:pt x="13603" y="31938"/>
                  </a:lnTo>
                  <a:lnTo>
                    <a:pt x="13615" y="31974"/>
                  </a:lnTo>
                  <a:lnTo>
                    <a:pt x="16757" y="29843"/>
                  </a:lnTo>
                  <a:lnTo>
                    <a:pt x="14675" y="38098"/>
                  </a:lnTo>
                  <a:lnTo>
                    <a:pt x="3931" y="18901"/>
                  </a:lnTo>
                  <a:close/>
                  <a:moveTo>
                    <a:pt x="11533" y="0"/>
                  </a:moveTo>
                  <a:lnTo>
                    <a:pt x="12358" y="12889"/>
                  </a:lnTo>
                  <a:lnTo>
                    <a:pt x="12358" y="12889"/>
                  </a:lnTo>
                  <a:lnTo>
                    <a:pt x="5138" y="6543"/>
                  </a:lnTo>
                  <a:lnTo>
                    <a:pt x="5114" y="6580"/>
                  </a:lnTo>
                  <a:lnTo>
                    <a:pt x="12334" y="12913"/>
                  </a:lnTo>
                  <a:lnTo>
                    <a:pt x="4165" y="12531"/>
                  </a:lnTo>
                  <a:lnTo>
                    <a:pt x="1084" y="4535"/>
                  </a:lnTo>
                  <a:lnTo>
                    <a:pt x="1047" y="4547"/>
                  </a:lnTo>
                  <a:lnTo>
                    <a:pt x="4140" y="12556"/>
                  </a:lnTo>
                  <a:lnTo>
                    <a:pt x="3844" y="18729"/>
                  </a:lnTo>
                  <a:lnTo>
                    <a:pt x="37" y="10400"/>
                  </a:lnTo>
                  <a:lnTo>
                    <a:pt x="0" y="10412"/>
                  </a:lnTo>
                  <a:lnTo>
                    <a:pt x="3832" y="18803"/>
                  </a:lnTo>
                  <a:lnTo>
                    <a:pt x="3832" y="18815"/>
                  </a:lnTo>
                  <a:lnTo>
                    <a:pt x="14675" y="38148"/>
                  </a:lnTo>
                  <a:lnTo>
                    <a:pt x="12543" y="44025"/>
                  </a:lnTo>
                  <a:lnTo>
                    <a:pt x="12580" y="44037"/>
                  </a:lnTo>
                  <a:lnTo>
                    <a:pt x="14687" y="38184"/>
                  </a:lnTo>
                  <a:lnTo>
                    <a:pt x="16794" y="29855"/>
                  </a:lnTo>
                  <a:lnTo>
                    <a:pt x="18889" y="36041"/>
                  </a:lnTo>
                  <a:lnTo>
                    <a:pt x="18926" y="36028"/>
                  </a:lnTo>
                  <a:lnTo>
                    <a:pt x="16807" y="29794"/>
                  </a:lnTo>
                  <a:lnTo>
                    <a:pt x="16819" y="29744"/>
                  </a:lnTo>
                  <a:lnTo>
                    <a:pt x="16794" y="29757"/>
                  </a:lnTo>
                  <a:lnTo>
                    <a:pt x="12408" y="12950"/>
                  </a:lnTo>
                  <a:lnTo>
                    <a:pt x="30471" y="12728"/>
                  </a:lnTo>
                  <a:lnTo>
                    <a:pt x="28093" y="17571"/>
                  </a:lnTo>
                  <a:lnTo>
                    <a:pt x="28093" y="17571"/>
                  </a:lnTo>
                  <a:lnTo>
                    <a:pt x="41954" y="12593"/>
                  </a:lnTo>
                  <a:lnTo>
                    <a:pt x="30114" y="25518"/>
                  </a:lnTo>
                  <a:lnTo>
                    <a:pt x="36582" y="26836"/>
                  </a:lnTo>
                  <a:lnTo>
                    <a:pt x="34130" y="28685"/>
                  </a:lnTo>
                  <a:lnTo>
                    <a:pt x="34143" y="28709"/>
                  </a:lnTo>
                  <a:lnTo>
                    <a:pt x="36595" y="26861"/>
                  </a:lnTo>
                  <a:lnTo>
                    <a:pt x="35523" y="35498"/>
                  </a:lnTo>
                  <a:lnTo>
                    <a:pt x="35560" y="35498"/>
                  </a:lnTo>
                  <a:lnTo>
                    <a:pt x="36632" y="26873"/>
                  </a:lnTo>
                  <a:lnTo>
                    <a:pt x="40981" y="35190"/>
                  </a:lnTo>
                  <a:lnTo>
                    <a:pt x="41018" y="35178"/>
                  </a:lnTo>
                  <a:lnTo>
                    <a:pt x="36656" y="26824"/>
                  </a:lnTo>
                  <a:lnTo>
                    <a:pt x="53635" y="19234"/>
                  </a:lnTo>
                  <a:lnTo>
                    <a:pt x="59710" y="35942"/>
                  </a:lnTo>
                  <a:lnTo>
                    <a:pt x="59710" y="35954"/>
                  </a:lnTo>
                  <a:lnTo>
                    <a:pt x="69838" y="42509"/>
                  </a:lnTo>
                  <a:lnTo>
                    <a:pt x="69862" y="42485"/>
                  </a:lnTo>
                  <a:lnTo>
                    <a:pt x="59759" y="35942"/>
                  </a:lnTo>
                  <a:lnTo>
                    <a:pt x="62999" y="30533"/>
                  </a:lnTo>
                  <a:lnTo>
                    <a:pt x="62975" y="30508"/>
                  </a:lnTo>
                  <a:lnTo>
                    <a:pt x="59734" y="35905"/>
                  </a:lnTo>
                  <a:lnTo>
                    <a:pt x="53672" y="19222"/>
                  </a:lnTo>
                  <a:lnTo>
                    <a:pt x="58379" y="14306"/>
                  </a:lnTo>
                  <a:lnTo>
                    <a:pt x="58366" y="14293"/>
                  </a:lnTo>
                  <a:lnTo>
                    <a:pt x="58379" y="14269"/>
                  </a:lnTo>
                  <a:lnTo>
                    <a:pt x="51343" y="10104"/>
                  </a:lnTo>
                  <a:lnTo>
                    <a:pt x="62235" y="9648"/>
                  </a:lnTo>
                  <a:lnTo>
                    <a:pt x="68926" y="7356"/>
                  </a:lnTo>
                  <a:lnTo>
                    <a:pt x="68914" y="7319"/>
                  </a:lnTo>
                  <a:lnTo>
                    <a:pt x="62235" y="9599"/>
                  </a:lnTo>
                  <a:lnTo>
                    <a:pt x="51368" y="10067"/>
                  </a:lnTo>
                  <a:lnTo>
                    <a:pt x="51368" y="10067"/>
                  </a:lnTo>
                  <a:lnTo>
                    <a:pt x="58206" y="6642"/>
                  </a:lnTo>
                  <a:lnTo>
                    <a:pt x="58194" y="6629"/>
                  </a:lnTo>
                  <a:lnTo>
                    <a:pt x="58206" y="6605"/>
                  </a:lnTo>
                  <a:lnTo>
                    <a:pt x="52403" y="617"/>
                  </a:lnTo>
                  <a:lnTo>
                    <a:pt x="52378" y="641"/>
                  </a:lnTo>
                  <a:lnTo>
                    <a:pt x="58157" y="6605"/>
                  </a:lnTo>
                  <a:lnTo>
                    <a:pt x="51294" y="10055"/>
                  </a:lnTo>
                  <a:lnTo>
                    <a:pt x="50579" y="4227"/>
                  </a:lnTo>
                  <a:lnTo>
                    <a:pt x="50542" y="4227"/>
                  </a:lnTo>
                  <a:lnTo>
                    <a:pt x="51257" y="10067"/>
                  </a:lnTo>
                  <a:lnTo>
                    <a:pt x="51245" y="10079"/>
                  </a:lnTo>
                  <a:lnTo>
                    <a:pt x="51257" y="10079"/>
                  </a:lnTo>
                  <a:lnTo>
                    <a:pt x="36669" y="26713"/>
                  </a:lnTo>
                  <a:lnTo>
                    <a:pt x="42028" y="12544"/>
                  </a:lnTo>
                  <a:lnTo>
                    <a:pt x="46674" y="8921"/>
                  </a:lnTo>
                  <a:lnTo>
                    <a:pt x="46649" y="8884"/>
                  </a:lnTo>
                  <a:lnTo>
                    <a:pt x="42016" y="12507"/>
                  </a:lnTo>
                  <a:lnTo>
                    <a:pt x="33921" y="1245"/>
                  </a:lnTo>
                  <a:lnTo>
                    <a:pt x="33896" y="1270"/>
                  </a:lnTo>
                  <a:lnTo>
                    <a:pt x="41967" y="12531"/>
                  </a:lnTo>
                  <a:lnTo>
                    <a:pt x="30533" y="12679"/>
                  </a:lnTo>
                  <a:lnTo>
                    <a:pt x="30533" y="12679"/>
                  </a:lnTo>
                  <a:lnTo>
                    <a:pt x="32824" y="8034"/>
                  </a:lnTo>
                  <a:lnTo>
                    <a:pt x="32787" y="8022"/>
                  </a:lnTo>
                  <a:lnTo>
                    <a:pt x="30496" y="12679"/>
                  </a:lnTo>
                  <a:lnTo>
                    <a:pt x="12420" y="12926"/>
                  </a:lnTo>
                  <a:lnTo>
                    <a:pt x="12420" y="12926"/>
                  </a:lnTo>
                  <a:lnTo>
                    <a:pt x="19985" y="1886"/>
                  </a:lnTo>
                  <a:lnTo>
                    <a:pt x="19998" y="1861"/>
                  </a:lnTo>
                  <a:lnTo>
                    <a:pt x="11533" y="0"/>
                  </a:lnTo>
                  <a:close/>
                </a:path>
              </a:pathLst>
            </a:custGeom>
            <a:solidFill>
              <a:srgbClr val="F8FA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7027;p54"/>
            <p:cNvGrpSpPr/>
            <p:nvPr/>
          </p:nvGrpSpPr>
          <p:grpSpPr>
            <a:xfrm>
              <a:off x="4851510" y="3282978"/>
              <a:ext cx="1028757" cy="669305"/>
              <a:chOff x="2732000" y="1526850"/>
              <a:chExt cx="1783250" cy="1160175"/>
            </a:xfrm>
          </p:grpSpPr>
          <p:sp>
            <p:nvSpPr>
              <p:cNvPr id="19" name="Google Shape;7028;p54"/>
              <p:cNvSpPr/>
              <p:nvPr/>
            </p:nvSpPr>
            <p:spPr>
              <a:xfrm>
                <a:off x="3766400" y="1850425"/>
                <a:ext cx="68700" cy="62425"/>
              </a:xfrm>
              <a:custGeom>
                <a:avLst/>
                <a:gdLst/>
                <a:ahLst/>
                <a:cxnLst/>
                <a:rect l="l" t="t" r="r" b="b"/>
                <a:pathLst>
                  <a:path w="2748" h="2497" extrusionOk="0">
                    <a:moveTo>
                      <a:pt x="1371" y="1"/>
                    </a:moveTo>
                    <a:cubicBezTo>
                      <a:pt x="1277" y="1"/>
                      <a:pt x="1180" y="12"/>
                      <a:pt x="1084" y="35"/>
                    </a:cubicBezTo>
                    <a:cubicBezTo>
                      <a:pt x="407" y="195"/>
                      <a:pt x="0" y="861"/>
                      <a:pt x="160" y="1538"/>
                    </a:cubicBezTo>
                    <a:cubicBezTo>
                      <a:pt x="287" y="2108"/>
                      <a:pt x="801" y="2497"/>
                      <a:pt x="1364" y="2497"/>
                    </a:cubicBezTo>
                    <a:cubicBezTo>
                      <a:pt x="1459" y="2497"/>
                      <a:pt x="1555" y="2486"/>
                      <a:pt x="1651" y="2462"/>
                    </a:cubicBezTo>
                    <a:cubicBezTo>
                      <a:pt x="2329" y="2302"/>
                      <a:pt x="2748" y="1637"/>
                      <a:pt x="2588" y="959"/>
                    </a:cubicBezTo>
                    <a:cubicBezTo>
                      <a:pt x="2450" y="390"/>
                      <a:pt x="1934" y="1"/>
                      <a:pt x="1371"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029;p54"/>
              <p:cNvSpPr/>
              <p:nvPr/>
            </p:nvSpPr>
            <p:spPr>
              <a:xfrm>
                <a:off x="3469450" y="2168575"/>
                <a:ext cx="68700" cy="62550"/>
              </a:xfrm>
              <a:custGeom>
                <a:avLst/>
                <a:gdLst/>
                <a:ahLst/>
                <a:cxnLst/>
                <a:rect l="l" t="t" r="r" b="b"/>
                <a:pathLst>
                  <a:path w="2748" h="2502" extrusionOk="0">
                    <a:moveTo>
                      <a:pt x="1374" y="0"/>
                    </a:moveTo>
                    <a:cubicBezTo>
                      <a:pt x="1054" y="0"/>
                      <a:pt x="733" y="123"/>
                      <a:pt x="493" y="370"/>
                    </a:cubicBezTo>
                    <a:cubicBezTo>
                      <a:pt x="0" y="850"/>
                      <a:pt x="0" y="1639"/>
                      <a:pt x="493" y="2132"/>
                    </a:cubicBezTo>
                    <a:cubicBezTo>
                      <a:pt x="733" y="2378"/>
                      <a:pt x="1054" y="2501"/>
                      <a:pt x="1374" y="2501"/>
                    </a:cubicBezTo>
                    <a:cubicBezTo>
                      <a:pt x="1694" y="2501"/>
                      <a:pt x="2015" y="2378"/>
                      <a:pt x="2255" y="2132"/>
                    </a:cubicBezTo>
                    <a:cubicBezTo>
                      <a:pt x="2748" y="1639"/>
                      <a:pt x="2748" y="850"/>
                      <a:pt x="2255" y="370"/>
                    </a:cubicBezTo>
                    <a:cubicBezTo>
                      <a:pt x="2015" y="123"/>
                      <a:pt x="1694" y="0"/>
                      <a:pt x="137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030;p54"/>
              <p:cNvSpPr/>
              <p:nvPr/>
            </p:nvSpPr>
            <p:spPr>
              <a:xfrm>
                <a:off x="4059625" y="2013625"/>
                <a:ext cx="73050" cy="62500"/>
              </a:xfrm>
              <a:custGeom>
                <a:avLst/>
                <a:gdLst/>
                <a:ahLst/>
                <a:cxnLst/>
                <a:rect l="l" t="t" r="r" b="b"/>
                <a:pathLst>
                  <a:path w="2922" h="2500" extrusionOk="0">
                    <a:moveTo>
                      <a:pt x="1258" y="1"/>
                    </a:moveTo>
                    <a:cubicBezTo>
                      <a:pt x="568" y="1"/>
                      <a:pt x="1" y="555"/>
                      <a:pt x="1" y="1245"/>
                    </a:cubicBezTo>
                    <a:cubicBezTo>
                      <a:pt x="1" y="1997"/>
                      <a:pt x="624" y="2499"/>
                      <a:pt x="1267" y="2499"/>
                    </a:cubicBezTo>
                    <a:cubicBezTo>
                      <a:pt x="1573" y="2499"/>
                      <a:pt x="1883" y="2386"/>
                      <a:pt x="2133" y="2132"/>
                    </a:cubicBezTo>
                    <a:cubicBezTo>
                      <a:pt x="2921" y="1344"/>
                      <a:pt x="2367" y="1"/>
                      <a:pt x="1258"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031;p54"/>
              <p:cNvSpPr/>
              <p:nvPr/>
            </p:nvSpPr>
            <p:spPr>
              <a:xfrm>
                <a:off x="4163450" y="1701900"/>
                <a:ext cx="73025" cy="62575"/>
              </a:xfrm>
              <a:custGeom>
                <a:avLst/>
                <a:gdLst/>
                <a:ahLst/>
                <a:cxnLst/>
                <a:rect l="l" t="t" r="r" b="b"/>
                <a:pathLst>
                  <a:path w="2921" h="2503" extrusionOk="0">
                    <a:moveTo>
                      <a:pt x="1676" y="0"/>
                    </a:moveTo>
                    <a:cubicBezTo>
                      <a:pt x="567" y="0"/>
                      <a:pt x="0" y="1343"/>
                      <a:pt x="789" y="2132"/>
                    </a:cubicBezTo>
                    <a:cubicBezTo>
                      <a:pt x="1045" y="2388"/>
                      <a:pt x="1359" y="2502"/>
                      <a:pt x="1667" y="2502"/>
                    </a:cubicBezTo>
                    <a:cubicBezTo>
                      <a:pt x="2308" y="2502"/>
                      <a:pt x="2920" y="2006"/>
                      <a:pt x="2920" y="1257"/>
                    </a:cubicBezTo>
                    <a:cubicBezTo>
                      <a:pt x="2920" y="567"/>
                      <a:pt x="2366" y="0"/>
                      <a:pt x="1676"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032;p54"/>
              <p:cNvSpPr/>
              <p:nvPr/>
            </p:nvSpPr>
            <p:spPr>
              <a:xfrm>
                <a:off x="3076400" y="2487150"/>
                <a:ext cx="68700" cy="62400"/>
              </a:xfrm>
              <a:custGeom>
                <a:avLst/>
                <a:gdLst/>
                <a:ahLst/>
                <a:cxnLst/>
                <a:rect l="l" t="t" r="r" b="b"/>
                <a:pathLst>
                  <a:path w="2748" h="2496" extrusionOk="0">
                    <a:moveTo>
                      <a:pt x="1384" y="0"/>
                    </a:moveTo>
                    <a:cubicBezTo>
                      <a:pt x="1289" y="0"/>
                      <a:pt x="1193" y="11"/>
                      <a:pt x="1097" y="34"/>
                    </a:cubicBezTo>
                    <a:cubicBezTo>
                      <a:pt x="419" y="195"/>
                      <a:pt x="0" y="860"/>
                      <a:pt x="160" y="1538"/>
                    </a:cubicBezTo>
                    <a:cubicBezTo>
                      <a:pt x="297" y="2107"/>
                      <a:pt x="813" y="2496"/>
                      <a:pt x="1376" y="2496"/>
                    </a:cubicBezTo>
                    <a:cubicBezTo>
                      <a:pt x="1471" y="2496"/>
                      <a:pt x="1568" y="2485"/>
                      <a:pt x="1664" y="2462"/>
                    </a:cubicBezTo>
                    <a:cubicBezTo>
                      <a:pt x="2341" y="2302"/>
                      <a:pt x="2748" y="1636"/>
                      <a:pt x="2600" y="959"/>
                    </a:cubicBezTo>
                    <a:cubicBezTo>
                      <a:pt x="2463" y="389"/>
                      <a:pt x="1947" y="0"/>
                      <a:pt x="138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033;p54"/>
              <p:cNvSpPr/>
              <p:nvPr/>
            </p:nvSpPr>
            <p:spPr>
              <a:xfrm>
                <a:off x="3138925" y="2281300"/>
                <a:ext cx="73025" cy="62575"/>
              </a:xfrm>
              <a:custGeom>
                <a:avLst/>
                <a:gdLst/>
                <a:ahLst/>
                <a:cxnLst/>
                <a:rect l="l" t="t" r="r" b="b"/>
                <a:pathLst>
                  <a:path w="2921" h="2503" extrusionOk="0">
                    <a:moveTo>
                      <a:pt x="1261" y="1"/>
                    </a:moveTo>
                    <a:cubicBezTo>
                      <a:pt x="620" y="1"/>
                      <a:pt x="0" y="500"/>
                      <a:pt x="0" y="1258"/>
                    </a:cubicBezTo>
                    <a:cubicBezTo>
                      <a:pt x="0" y="1948"/>
                      <a:pt x="567" y="2502"/>
                      <a:pt x="1257" y="2502"/>
                    </a:cubicBezTo>
                    <a:cubicBezTo>
                      <a:pt x="2366" y="2502"/>
                      <a:pt x="2921" y="1159"/>
                      <a:pt x="2132" y="370"/>
                    </a:cubicBezTo>
                    <a:cubicBezTo>
                      <a:pt x="1881" y="115"/>
                      <a:pt x="1568" y="1"/>
                      <a:pt x="1261"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034;p54"/>
              <p:cNvSpPr/>
              <p:nvPr/>
            </p:nvSpPr>
            <p:spPr>
              <a:xfrm>
                <a:off x="3187900" y="2440550"/>
                <a:ext cx="62550" cy="62575"/>
              </a:xfrm>
              <a:custGeom>
                <a:avLst/>
                <a:gdLst/>
                <a:ahLst/>
                <a:cxnLst/>
                <a:rect l="l" t="t" r="r" b="b"/>
                <a:pathLst>
                  <a:path w="2502" h="2503" extrusionOk="0">
                    <a:moveTo>
                      <a:pt x="1245" y="1"/>
                    </a:moveTo>
                    <a:cubicBezTo>
                      <a:pt x="555" y="1"/>
                      <a:pt x="0" y="568"/>
                      <a:pt x="0" y="1245"/>
                    </a:cubicBezTo>
                    <a:cubicBezTo>
                      <a:pt x="0" y="1935"/>
                      <a:pt x="555" y="2502"/>
                      <a:pt x="1245" y="2502"/>
                    </a:cubicBezTo>
                    <a:cubicBezTo>
                      <a:pt x="1935" y="2502"/>
                      <a:pt x="2502" y="1935"/>
                      <a:pt x="2502" y="1245"/>
                    </a:cubicBezTo>
                    <a:cubicBezTo>
                      <a:pt x="2502" y="568"/>
                      <a:pt x="1935" y="1"/>
                      <a:pt x="124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035;p54"/>
              <p:cNvSpPr/>
              <p:nvPr/>
            </p:nvSpPr>
            <p:spPr>
              <a:xfrm>
                <a:off x="3536275" y="1737400"/>
                <a:ext cx="68725" cy="62425"/>
              </a:xfrm>
              <a:custGeom>
                <a:avLst/>
                <a:gdLst/>
                <a:ahLst/>
                <a:cxnLst/>
                <a:rect l="l" t="t" r="r" b="b"/>
                <a:pathLst>
                  <a:path w="2749" h="2497" extrusionOk="0">
                    <a:moveTo>
                      <a:pt x="1376" y="0"/>
                    </a:moveTo>
                    <a:cubicBezTo>
                      <a:pt x="1281" y="0"/>
                      <a:pt x="1183" y="11"/>
                      <a:pt x="1085" y="34"/>
                    </a:cubicBezTo>
                    <a:cubicBezTo>
                      <a:pt x="420" y="194"/>
                      <a:pt x="1" y="872"/>
                      <a:pt x="161" y="1537"/>
                    </a:cubicBezTo>
                    <a:cubicBezTo>
                      <a:pt x="298" y="2116"/>
                      <a:pt x="802" y="2496"/>
                      <a:pt x="1368" y="2496"/>
                    </a:cubicBezTo>
                    <a:cubicBezTo>
                      <a:pt x="1465" y="2496"/>
                      <a:pt x="1565" y="2485"/>
                      <a:pt x="1664" y="2462"/>
                    </a:cubicBezTo>
                    <a:cubicBezTo>
                      <a:pt x="2330" y="2314"/>
                      <a:pt x="2749" y="1636"/>
                      <a:pt x="2588" y="958"/>
                    </a:cubicBezTo>
                    <a:cubicBezTo>
                      <a:pt x="2451" y="389"/>
                      <a:pt x="1944" y="0"/>
                      <a:pt x="1376"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036;p54"/>
              <p:cNvSpPr/>
              <p:nvPr/>
            </p:nvSpPr>
            <p:spPr>
              <a:xfrm>
                <a:off x="4294050" y="2299775"/>
                <a:ext cx="73025" cy="62375"/>
              </a:xfrm>
              <a:custGeom>
                <a:avLst/>
                <a:gdLst/>
                <a:ahLst/>
                <a:cxnLst/>
                <a:rect l="l" t="t" r="r" b="b"/>
                <a:pathLst>
                  <a:path w="2921" h="2495" extrusionOk="0">
                    <a:moveTo>
                      <a:pt x="1223" y="1"/>
                    </a:moveTo>
                    <a:cubicBezTo>
                      <a:pt x="543" y="1"/>
                      <a:pt x="1" y="563"/>
                      <a:pt x="1" y="1246"/>
                    </a:cubicBezTo>
                    <a:cubicBezTo>
                      <a:pt x="1" y="1998"/>
                      <a:pt x="618" y="2495"/>
                      <a:pt x="1262" y="2495"/>
                    </a:cubicBezTo>
                    <a:cubicBezTo>
                      <a:pt x="1567" y="2495"/>
                      <a:pt x="1878" y="2383"/>
                      <a:pt x="2132" y="2133"/>
                    </a:cubicBezTo>
                    <a:cubicBezTo>
                      <a:pt x="2921" y="1344"/>
                      <a:pt x="2354" y="1"/>
                      <a:pt x="1245" y="1"/>
                    </a:cubicBezTo>
                    <a:cubicBezTo>
                      <a:pt x="1238" y="1"/>
                      <a:pt x="1230" y="1"/>
                      <a:pt x="1223"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037;p54"/>
              <p:cNvSpPr/>
              <p:nvPr/>
            </p:nvSpPr>
            <p:spPr>
              <a:xfrm>
                <a:off x="3983250" y="1642450"/>
                <a:ext cx="72925" cy="62550"/>
              </a:xfrm>
              <a:custGeom>
                <a:avLst/>
                <a:gdLst/>
                <a:ahLst/>
                <a:cxnLst/>
                <a:rect l="l" t="t" r="r" b="b"/>
                <a:pathLst>
                  <a:path w="2917" h="2502" extrusionOk="0">
                    <a:moveTo>
                      <a:pt x="1260" y="0"/>
                    </a:moveTo>
                    <a:cubicBezTo>
                      <a:pt x="1255" y="0"/>
                      <a:pt x="1250" y="0"/>
                      <a:pt x="1245" y="0"/>
                    </a:cubicBezTo>
                    <a:cubicBezTo>
                      <a:pt x="555" y="0"/>
                      <a:pt x="0" y="555"/>
                      <a:pt x="0" y="1245"/>
                    </a:cubicBezTo>
                    <a:cubicBezTo>
                      <a:pt x="0" y="2003"/>
                      <a:pt x="614" y="2502"/>
                      <a:pt x="1256" y="2502"/>
                    </a:cubicBezTo>
                    <a:cubicBezTo>
                      <a:pt x="1563" y="2502"/>
                      <a:pt x="1876" y="2387"/>
                      <a:pt x="2132" y="2132"/>
                    </a:cubicBezTo>
                    <a:cubicBezTo>
                      <a:pt x="2917" y="1347"/>
                      <a:pt x="2359" y="0"/>
                      <a:pt x="126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038;p54"/>
              <p:cNvSpPr/>
              <p:nvPr/>
            </p:nvSpPr>
            <p:spPr>
              <a:xfrm>
                <a:off x="2742800" y="1650150"/>
                <a:ext cx="68700" cy="62550"/>
              </a:xfrm>
              <a:custGeom>
                <a:avLst/>
                <a:gdLst/>
                <a:ahLst/>
                <a:cxnLst/>
                <a:rect l="l" t="t" r="r" b="b"/>
                <a:pathLst>
                  <a:path w="2748" h="2502" extrusionOk="0">
                    <a:moveTo>
                      <a:pt x="1374" y="0"/>
                    </a:moveTo>
                    <a:cubicBezTo>
                      <a:pt x="1054" y="0"/>
                      <a:pt x="733" y="124"/>
                      <a:pt x="493" y="370"/>
                    </a:cubicBezTo>
                    <a:cubicBezTo>
                      <a:pt x="0" y="850"/>
                      <a:pt x="0" y="1639"/>
                      <a:pt x="493" y="2132"/>
                    </a:cubicBezTo>
                    <a:cubicBezTo>
                      <a:pt x="733" y="2378"/>
                      <a:pt x="1054" y="2502"/>
                      <a:pt x="1374" y="2502"/>
                    </a:cubicBezTo>
                    <a:cubicBezTo>
                      <a:pt x="1694" y="2502"/>
                      <a:pt x="2015" y="2378"/>
                      <a:pt x="2255" y="2132"/>
                    </a:cubicBezTo>
                    <a:cubicBezTo>
                      <a:pt x="2748" y="1639"/>
                      <a:pt x="2748" y="850"/>
                      <a:pt x="2255" y="370"/>
                    </a:cubicBezTo>
                    <a:cubicBezTo>
                      <a:pt x="2015" y="124"/>
                      <a:pt x="1694" y="0"/>
                      <a:pt x="137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039;p54"/>
              <p:cNvSpPr/>
              <p:nvPr/>
            </p:nvSpPr>
            <p:spPr>
              <a:xfrm>
                <a:off x="3338825" y="1526850"/>
                <a:ext cx="68425" cy="62400"/>
              </a:xfrm>
              <a:custGeom>
                <a:avLst/>
                <a:gdLst/>
                <a:ahLst/>
                <a:cxnLst/>
                <a:rect l="l" t="t" r="r" b="b"/>
                <a:pathLst>
                  <a:path w="2737" h="2496" extrusionOk="0">
                    <a:moveTo>
                      <a:pt x="1369" y="1"/>
                    </a:moveTo>
                    <a:cubicBezTo>
                      <a:pt x="1048" y="1"/>
                      <a:pt x="728" y="121"/>
                      <a:pt x="482" y="361"/>
                    </a:cubicBezTo>
                    <a:cubicBezTo>
                      <a:pt x="1" y="854"/>
                      <a:pt x="1" y="1642"/>
                      <a:pt x="482" y="2135"/>
                    </a:cubicBezTo>
                    <a:cubicBezTo>
                      <a:pt x="728" y="2376"/>
                      <a:pt x="1048" y="2496"/>
                      <a:pt x="1369" y="2496"/>
                    </a:cubicBezTo>
                    <a:cubicBezTo>
                      <a:pt x="1689" y="2496"/>
                      <a:pt x="2009" y="2376"/>
                      <a:pt x="2256" y="2135"/>
                    </a:cubicBezTo>
                    <a:cubicBezTo>
                      <a:pt x="2736" y="1642"/>
                      <a:pt x="2736" y="854"/>
                      <a:pt x="2256" y="361"/>
                    </a:cubicBezTo>
                    <a:cubicBezTo>
                      <a:pt x="2009" y="121"/>
                      <a:pt x="1689" y="1"/>
                      <a:pt x="1369"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040;p54"/>
              <p:cNvSpPr/>
              <p:nvPr/>
            </p:nvSpPr>
            <p:spPr>
              <a:xfrm>
                <a:off x="2812725" y="2006775"/>
                <a:ext cx="68400" cy="62400"/>
              </a:xfrm>
              <a:custGeom>
                <a:avLst/>
                <a:gdLst/>
                <a:ahLst/>
                <a:cxnLst/>
                <a:rect l="l" t="t" r="r" b="b"/>
                <a:pathLst>
                  <a:path w="2736" h="2496" extrusionOk="0">
                    <a:moveTo>
                      <a:pt x="1368" y="0"/>
                    </a:moveTo>
                    <a:cubicBezTo>
                      <a:pt x="1047" y="0"/>
                      <a:pt x="727" y="121"/>
                      <a:pt x="481" y="361"/>
                    </a:cubicBezTo>
                    <a:cubicBezTo>
                      <a:pt x="0" y="854"/>
                      <a:pt x="0" y="1642"/>
                      <a:pt x="481" y="2135"/>
                    </a:cubicBezTo>
                    <a:cubicBezTo>
                      <a:pt x="727" y="2375"/>
                      <a:pt x="1047" y="2495"/>
                      <a:pt x="1368" y="2495"/>
                    </a:cubicBezTo>
                    <a:cubicBezTo>
                      <a:pt x="1688" y="2495"/>
                      <a:pt x="2008" y="2375"/>
                      <a:pt x="2255" y="2135"/>
                    </a:cubicBezTo>
                    <a:cubicBezTo>
                      <a:pt x="2735" y="1642"/>
                      <a:pt x="2735" y="854"/>
                      <a:pt x="2255" y="361"/>
                    </a:cubicBezTo>
                    <a:cubicBezTo>
                      <a:pt x="2008" y="121"/>
                      <a:pt x="1688" y="0"/>
                      <a:pt x="1368"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041;p54"/>
              <p:cNvSpPr/>
              <p:nvPr/>
            </p:nvSpPr>
            <p:spPr>
              <a:xfrm>
                <a:off x="3025250" y="1857425"/>
                <a:ext cx="72725" cy="62575"/>
              </a:xfrm>
              <a:custGeom>
                <a:avLst/>
                <a:gdLst/>
                <a:ahLst/>
                <a:cxnLst/>
                <a:rect l="l" t="t" r="r" b="b"/>
                <a:pathLst>
                  <a:path w="2909" h="2503" extrusionOk="0">
                    <a:moveTo>
                      <a:pt x="1254" y="1"/>
                    </a:moveTo>
                    <a:cubicBezTo>
                      <a:pt x="614" y="1"/>
                      <a:pt x="1" y="497"/>
                      <a:pt x="1" y="1246"/>
                    </a:cubicBezTo>
                    <a:cubicBezTo>
                      <a:pt x="1" y="1936"/>
                      <a:pt x="555" y="2503"/>
                      <a:pt x="1245" y="2503"/>
                    </a:cubicBezTo>
                    <a:cubicBezTo>
                      <a:pt x="2354" y="2503"/>
                      <a:pt x="2909" y="1160"/>
                      <a:pt x="2132" y="371"/>
                    </a:cubicBezTo>
                    <a:cubicBezTo>
                      <a:pt x="1877" y="115"/>
                      <a:pt x="1562" y="1"/>
                      <a:pt x="1254"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042;p54"/>
              <p:cNvSpPr/>
              <p:nvPr/>
            </p:nvSpPr>
            <p:spPr>
              <a:xfrm>
                <a:off x="2844125" y="1700725"/>
                <a:ext cx="68725" cy="62425"/>
              </a:xfrm>
              <a:custGeom>
                <a:avLst/>
                <a:gdLst/>
                <a:ahLst/>
                <a:cxnLst/>
                <a:rect l="l" t="t" r="r" b="b"/>
                <a:pathLst>
                  <a:path w="2749" h="2497" extrusionOk="0">
                    <a:moveTo>
                      <a:pt x="1385" y="1"/>
                    </a:moveTo>
                    <a:cubicBezTo>
                      <a:pt x="1290" y="1"/>
                      <a:pt x="1193" y="12"/>
                      <a:pt x="1097" y="35"/>
                    </a:cubicBezTo>
                    <a:cubicBezTo>
                      <a:pt x="420" y="195"/>
                      <a:pt x="1" y="860"/>
                      <a:pt x="161" y="1538"/>
                    </a:cubicBezTo>
                    <a:cubicBezTo>
                      <a:pt x="298" y="2108"/>
                      <a:pt x="814" y="2496"/>
                      <a:pt x="1377" y="2496"/>
                    </a:cubicBezTo>
                    <a:cubicBezTo>
                      <a:pt x="1472" y="2496"/>
                      <a:pt x="1568" y="2485"/>
                      <a:pt x="1664" y="2462"/>
                    </a:cubicBezTo>
                    <a:cubicBezTo>
                      <a:pt x="2342" y="2302"/>
                      <a:pt x="2749" y="1637"/>
                      <a:pt x="2601" y="959"/>
                    </a:cubicBezTo>
                    <a:cubicBezTo>
                      <a:pt x="2464" y="390"/>
                      <a:pt x="1948" y="1"/>
                      <a:pt x="138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043;p54"/>
              <p:cNvSpPr/>
              <p:nvPr/>
            </p:nvSpPr>
            <p:spPr>
              <a:xfrm>
                <a:off x="3873900" y="1758625"/>
                <a:ext cx="68700" cy="62425"/>
              </a:xfrm>
              <a:custGeom>
                <a:avLst/>
                <a:gdLst/>
                <a:ahLst/>
                <a:cxnLst/>
                <a:rect l="l" t="t" r="r" b="b"/>
                <a:pathLst>
                  <a:path w="2748" h="2497" extrusionOk="0">
                    <a:moveTo>
                      <a:pt x="1389" y="1"/>
                    </a:moveTo>
                    <a:cubicBezTo>
                      <a:pt x="1293" y="1"/>
                      <a:pt x="1195" y="12"/>
                      <a:pt x="1097" y="35"/>
                    </a:cubicBezTo>
                    <a:cubicBezTo>
                      <a:pt x="419" y="183"/>
                      <a:pt x="0" y="861"/>
                      <a:pt x="160" y="1526"/>
                    </a:cubicBezTo>
                    <a:cubicBezTo>
                      <a:pt x="297" y="2106"/>
                      <a:pt x="814" y="2497"/>
                      <a:pt x="1377" y="2497"/>
                    </a:cubicBezTo>
                    <a:cubicBezTo>
                      <a:pt x="1472" y="2497"/>
                      <a:pt x="1568" y="2486"/>
                      <a:pt x="1664" y="2463"/>
                    </a:cubicBezTo>
                    <a:cubicBezTo>
                      <a:pt x="2341" y="2303"/>
                      <a:pt x="2748" y="1625"/>
                      <a:pt x="2588" y="959"/>
                    </a:cubicBezTo>
                    <a:cubicBezTo>
                      <a:pt x="2462" y="381"/>
                      <a:pt x="1950" y="1"/>
                      <a:pt x="1389"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044;p54"/>
              <p:cNvSpPr/>
              <p:nvPr/>
            </p:nvSpPr>
            <p:spPr>
              <a:xfrm>
                <a:off x="4437900" y="1719900"/>
                <a:ext cx="70875" cy="62425"/>
              </a:xfrm>
              <a:custGeom>
                <a:avLst/>
                <a:gdLst/>
                <a:ahLst/>
                <a:cxnLst/>
                <a:rect l="l" t="t" r="r" b="b"/>
                <a:pathLst>
                  <a:path w="2835" h="2497" extrusionOk="0">
                    <a:moveTo>
                      <a:pt x="1416" y="0"/>
                    </a:moveTo>
                    <a:cubicBezTo>
                      <a:pt x="1256" y="0"/>
                      <a:pt x="1094" y="30"/>
                      <a:pt x="937" y="93"/>
                    </a:cubicBezTo>
                    <a:cubicBezTo>
                      <a:pt x="309" y="352"/>
                      <a:pt x="1" y="1092"/>
                      <a:pt x="272" y="1732"/>
                    </a:cubicBezTo>
                    <a:cubicBezTo>
                      <a:pt x="466" y="2205"/>
                      <a:pt x="926" y="2496"/>
                      <a:pt x="1414" y="2496"/>
                    </a:cubicBezTo>
                    <a:cubicBezTo>
                      <a:pt x="1575" y="2496"/>
                      <a:pt x="1739" y="2465"/>
                      <a:pt x="1898" y="2398"/>
                    </a:cubicBezTo>
                    <a:cubicBezTo>
                      <a:pt x="2539" y="2139"/>
                      <a:pt x="2835" y="1412"/>
                      <a:pt x="2576" y="771"/>
                    </a:cubicBezTo>
                    <a:cubicBezTo>
                      <a:pt x="2380" y="287"/>
                      <a:pt x="1911" y="0"/>
                      <a:pt x="1416"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045;p54"/>
              <p:cNvSpPr/>
              <p:nvPr/>
            </p:nvSpPr>
            <p:spPr>
              <a:xfrm>
                <a:off x="3885600" y="2022800"/>
                <a:ext cx="68725" cy="62400"/>
              </a:xfrm>
              <a:custGeom>
                <a:avLst/>
                <a:gdLst/>
                <a:ahLst/>
                <a:cxnLst/>
                <a:rect l="l" t="t" r="r" b="b"/>
                <a:pathLst>
                  <a:path w="2749" h="2496" extrusionOk="0">
                    <a:moveTo>
                      <a:pt x="1374" y="0"/>
                    </a:moveTo>
                    <a:cubicBezTo>
                      <a:pt x="1054" y="0"/>
                      <a:pt x="734" y="120"/>
                      <a:pt x="493" y="360"/>
                    </a:cubicBezTo>
                    <a:cubicBezTo>
                      <a:pt x="0" y="853"/>
                      <a:pt x="0" y="1642"/>
                      <a:pt x="493" y="2135"/>
                    </a:cubicBezTo>
                    <a:cubicBezTo>
                      <a:pt x="734" y="2375"/>
                      <a:pt x="1054" y="2495"/>
                      <a:pt x="1374" y="2495"/>
                    </a:cubicBezTo>
                    <a:cubicBezTo>
                      <a:pt x="1695" y="2495"/>
                      <a:pt x="2015" y="2375"/>
                      <a:pt x="2255" y="2135"/>
                    </a:cubicBezTo>
                    <a:cubicBezTo>
                      <a:pt x="2748" y="1642"/>
                      <a:pt x="2748" y="853"/>
                      <a:pt x="2255" y="360"/>
                    </a:cubicBezTo>
                    <a:cubicBezTo>
                      <a:pt x="2015" y="120"/>
                      <a:pt x="1695" y="0"/>
                      <a:pt x="137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046;p54"/>
              <p:cNvSpPr/>
              <p:nvPr/>
            </p:nvSpPr>
            <p:spPr>
              <a:xfrm>
                <a:off x="3596350" y="2418150"/>
                <a:ext cx="68725" cy="62400"/>
              </a:xfrm>
              <a:custGeom>
                <a:avLst/>
                <a:gdLst/>
                <a:ahLst/>
                <a:cxnLst/>
                <a:rect l="l" t="t" r="r" b="b"/>
                <a:pathLst>
                  <a:path w="2749" h="2496" extrusionOk="0">
                    <a:moveTo>
                      <a:pt x="1376" y="0"/>
                    </a:moveTo>
                    <a:cubicBezTo>
                      <a:pt x="1280" y="0"/>
                      <a:pt x="1183" y="11"/>
                      <a:pt x="1085" y="34"/>
                    </a:cubicBezTo>
                    <a:cubicBezTo>
                      <a:pt x="420" y="195"/>
                      <a:pt x="1" y="860"/>
                      <a:pt x="161" y="1538"/>
                    </a:cubicBezTo>
                    <a:cubicBezTo>
                      <a:pt x="298" y="2107"/>
                      <a:pt x="805" y="2496"/>
                      <a:pt x="1373" y="2496"/>
                    </a:cubicBezTo>
                    <a:cubicBezTo>
                      <a:pt x="1469" y="2496"/>
                      <a:pt x="1566" y="2485"/>
                      <a:pt x="1664" y="2462"/>
                    </a:cubicBezTo>
                    <a:cubicBezTo>
                      <a:pt x="2329" y="2302"/>
                      <a:pt x="2748" y="1636"/>
                      <a:pt x="2588" y="959"/>
                    </a:cubicBezTo>
                    <a:cubicBezTo>
                      <a:pt x="2451" y="389"/>
                      <a:pt x="1944" y="0"/>
                      <a:pt x="1376"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047;p54"/>
              <p:cNvSpPr/>
              <p:nvPr/>
            </p:nvSpPr>
            <p:spPr>
              <a:xfrm>
                <a:off x="3004925" y="1537175"/>
                <a:ext cx="68725" cy="62625"/>
              </a:xfrm>
              <a:custGeom>
                <a:avLst/>
                <a:gdLst/>
                <a:ahLst/>
                <a:cxnLst/>
                <a:rect l="l" t="t" r="r" b="b"/>
                <a:pathLst>
                  <a:path w="2749" h="2505" extrusionOk="0">
                    <a:moveTo>
                      <a:pt x="1384" y="0"/>
                    </a:moveTo>
                    <a:cubicBezTo>
                      <a:pt x="1289" y="0"/>
                      <a:pt x="1193" y="11"/>
                      <a:pt x="1097" y="34"/>
                    </a:cubicBezTo>
                    <a:cubicBezTo>
                      <a:pt x="420" y="194"/>
                      <a:pt x="1" y="872"/>
                      <a:pt x="161" y="1538"/>
                    </a:cubicBezTo>
                    <a:cubicBezTo>
                      <a:pt x="299" y="2122"/>
                      <a:pt x="821" y="2504"/>
                      <a:pt x="1389" y="2504"/>
                    </a:cubicBezTo>
                    <a:cubicBezTo>
                      <a:pt x="1480" y="2504"/>
                      <a:pt x="1572" y="2494"/>
                      <a:pt x="1664" y="2474"/>
                    </a:cubicBezTo>
                    <a:cubicBezTo>
                      <a:pt x="2342" y="2314"/>
                      <a:pt x="2748" y="1636"/>
                      <a:pt x="2600" y="971"/>
                    </a:cubicBezTo>
                    <a:cubicBezTo>
                      <a:pt x="2463" y="391"/>
                      <a:pt x="1947" y="0"/>
                      <a:pt x="138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048;p54"/>
              <p:cNvSpPr/>
              <p:nvPr/>
            </p:nvSpPr>
            <p:spPr>
              <a:xfrm>
                <a:off x="2835825" y="1863000"/>
                <a:ext cx="37600" cy="37300"/>
              </a:xfrm>
              <a:custGeom>
                <a:avLst/>
                <a:gdLst/>
                <a:ahLst/>
                <a:cxnLst/>
                <a:rect l="l" t="t" r="r" b="b"/>
                <a:pathLst>
                  <a:path w="1504" h="1492" extrusionOk="0">
                    <a:moveTo>
                      <a:pt x="752" y="0"/>
                    </a:moveTo>
                    <a:cubicBezTo>
                      <a:pt x="333" y="0"/>
                      <a:pt x="0" y="333"/>
                      <a:pt x="0" y="740"/>
                    </a:cubicBezTo>
                    <a:cubicBezTo>
                      <a:pt x="0" y="1159"/>
                      <a:pt x="333" y="1491"/>
                      <a:pt x="752" y="1491"/>
                    </a:cubicBezTo>
                    <a:cubicBezTo>
                      <a:pt x="1158" y="1491"/>
                      <a:pt x="1503" y="1159"/>
                      <a:pt x="1503" y="740"/>
                    </a:cubicBezTo>
                    <a:cubicBezTo>
                      <a:pt x="1503" y="333"/>
                      <a:pt x="1158" y="0"/>
                      <a:pt x="752"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049;p54"/>
              <p:cNvSpPr/>
              <p:nvPr/>
            </p:nvSpPr>
            <p:spPr>
              <a:xfrm>
                <a:off x="4013750" y="1801075"/>
                <a:ext cx="37600" cy="37600"/>
              </a:xfrm>
              <a:custGeom>
                <a:avLst/>
                <a:gdLst/>
                <a:ahLst/>
                <a:cxnLst/>
                <a:rect l="l" t="t" r="r" b="b"/>
                <a:pathLst>
                  <a:path w="1504" h="1504" extrusionOk="0">
                    <a:moveTo>
                      <a:pt x="752" y="1"/>
                    </a:moveTo>
                    <a:cubicBezTo>
                      <a:pt x="333" y="1"/>
                      <a:pt x="0" y="333"/>
                      <a:pt x="0" y="752"/>
                    </a:cubicBezTo>
                    <a:cubicBezTo>
                      <a:pt x="0" y="1159"/>
                      <a:pt x="333" y="1504"/>
                      <a:pt x="752" y="1504"/>
                    </a:cubicBezTo>
                    <a:cubicBezTo>
                      <a:pt x="1171" y="1504"/>
                      <a:pt x="1503" y="1159"/>
                      <a:pt x="1503" y="752"/>
                    </a:cubicBezTo>
                    <a:cubicBezTo>
                      <a:pt x="1503" y="333"/>
                      <a:pt x="1171" y="1"/>
                      <a:pt x="75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050;p54"/>
              <p:cNvSpPr/>
              <p:nvPr/>
            </p:nvSpPr>
            <p:spPr>
              <a:xfrm>
                <a:off x="3645325" y="2219575"/>
                <a:ext cx="41000" cy="37550"/>
              </a:xfrm>
              <a:custGeom>
                <a:avLst/>
                <a:gdLst/>
                <a:ahLst/>
                <a:cxnLst/>
                <a:rect l="l" t="t" r="r" b="b"/>
                <a:pathLst>
                  <a:path w="1640" h="1502" extrusionOk="0">
                    <a:moveTo>
                      <a:pt x="805" y="1"/>
                    </a:moveTo>
                    <a:cubicBezTo>
                      <a:pt x="751" y="1"/>
                      <a:pt x="696" y="6"/>
                      <a:pt x="641" y="18"/>
                    </a:cubicBezTo>
                    <a:cubicBezTo>
                      <a:pt x="247" y="116"/>
                      <a:pt x="1" y="523"/>
                      <a:pt x="87" y="930"/>
                    </a:cubicBezTo>
                    <a:cubicBezTo>
                      <a:pt x="172" y="1271"/>
                      <a:pt x="488" y="1501"/>
                      <a:pt x="827" y="1501"/>
                    </a:cubicBezTo>
                    <a:cubicBezTo>
                      <a:pt x="880" y="1501"/>
                      <a:pt x="933" y="1496"/>
                      <a:pt x="986" y="1484"/>
                    </a:cubicBezTo>
                    <a:cubicBezTo>
                      <a:pt x="1393" y="1386"/>
                      <a:pt x="1639" y="979"/>
                      <a:pt x="1553" y="585"/>
                    </a:cubicBezTo>
                    <a:cubicBezTo>
                      <a:pt x="1468" y="233"/>
                      <a:pt x="1152" y="1"/>
                      <a:pt x="80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051;p54"/>
              <p:cNvSpPr/>
              <p:nvPr/>
            </p:nvSpPr>
            <p:spPr>
              <a:xfrm>
                <a:off x="3072075" y="2347850"/>
                <a:ext cx="37300" cy="37600"/>
              </a:xfrm>
              <a:custGeom>
                <a:avLst/>
                <a:gdLst/>
                <a:ahLst/>
                <a:cxnLst/>
                <a:rect l="l" t="t" r="r" b="b"/>
                <a:pathLst>
                  <a:path w="1492" h="1504" extrusionOk="0">
                    <a:moveTo>
                      <a:pt x="740" y="0"/>
                    </a:moveTo>
                    <a:cubicBezTo>
                      <a:pt x="333" y="0"/>
                      <a:pt x="1" y="333"/>
                      <a:pt x="1" y="752"/>
                    </a:cubicBezTo>
                    <a:cubicBezTo>
                      <a:pt x="1" y="1158"/>
                      <a:pt x="333" y="1503"/>
                      <a:pt x="740" y="1503"/>
                    </a:cubicBezTo>
                    <a:cubicBezTo>
                      <a:pt x="1159" y="1503"/>
                      <a:pt x="1492" y="1158"/>
                      <a:pt x="1492" y="752"/>
                    </a:cubicBezTo>
                    <a:cubicBezTo>
                      <a:pt x="1492" y="333"/>
                      <a:pt x="1159" y="0"/>
                      <a:pt x="74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7052;p54"/>
              <p:cNvSpPr/>
              <p:nvPr/>
            </p:nvSpPr>
            <p:spPr>
              <a:xfrm>
                <a:off x="2732000" y="1809100"/>
                <a:ext cx="37625" cy="37600"/>
              </a:xfrm>
              <a:custGeom>
                <a:avLst/>
                <a:gdLst/>
                <a:ahLst/>
                <a:cxnLst/>
                <a:rect l="l" t="t" r="r" b="b"/>
                <a:pathLst>
                  <a:path w="1505" h="1504" extrusionOk="0">
                    <a:moveTo>
                      <a:pt x="752" y="0"/>
                    </a:moveTo>
                    <a:cubicBezTo>
                      <a:pt x="346" y="0"/>
                      <a:pt x="1" y="333"/>
                      <a:pt x="1" y="752"/>
                    </a:cubicBezTo>
                    <a:cubicBezTo>
                      <a:pt x="1" y="1171"/>
                      <a:pt x="346" y="1503"/>
                      <a:pt x="752" y="1503"/>
                    </a:cubicBezTo>
                    <a:cubicBezTo>
                      <a:pt x="1171" y="1503"/>
                      <a:pt x="1504" y="1171"/>
                      <a:pt x="1504" y="752"/>
                    </a:cubicBezTo>
                    <a:cubicBezTo>
                      <a:pt x="1504" y="333"/>
                      <a:pt x="1171" y="0"/>
                      <a:pt x="752"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7053;p54"/>
              <p:cNvSpPr/>
              <p:nvPr/>
            </p:nvSpPr>
            <p:spPr>
              <a:xfrm>
                <a:off x="3434950" y="1987125"/>
                <a:ext cx="37600" cy="37625"/>
              </a:xfrm>
              <a:custGeom>
                <a:avLst/>
                <a:gdLst/>
                <a:ahLst/>
                <a:cxnLst/>
                <a:rect l="l" t="t" r="r" b="b"/>
                <a:pathLst>
                  <a:path w="1504" h="1505" extrusionOk="0">
                    <a:moveTo>
                      <a:pt x="752" y="1"/>
                    </a:moveTo>
                    <a:cubicBezTo>
                      <a:pt x="333" y="1"/>
                      <a:pt x="0" y="334"/>
                      <a:pt x="0" y="753"/>
                    </a:cubicBezTo>
                    <a:cubicBezTo>
                      <a:pt x="0" y="1171"/>
                      <a:pt x="333" y="1504"/>
                      <a:pt x="752" y="1504"/>
                    </a:cubicBezTo>
                    <a:cubicBezTo>
                      <a:pt x="1158" y="1504"/>
                      <a:pt x="1503" y="1171"/>
                      <a:pt x="1503" y="753"/>
                    </a:cubicBezTo>
                    <a:cubicBezTo>
                      <a:pt x="1503" y="334"/>
                      <a:pt x="1158" y="1"/>
                      <a:pt x="75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7054;p54"/>
              <p:cNvSpPr/>
              <p:nvPr/>
            </p:nvSpPr>
            <p:spPr>
              <a:xfrm>
                <a:off x="4287575" y="1789375"/>
                <a:ext cx="37600" cy="37600"/>
              </a:xfrm>
              <a:custGeom>
                <a:avLst/>
                <a:gdLst/>
                <a:ahLst/>
                <a:cxnLst/>
                <a:rect l="l" t="t" r="r" b="b"/>
                <a:pathLst>
                  <a:path w="1504" h="1504" extrusionOk="0">
                    <a:moveTo>
                      <a:pt x="752" y="1"/>
                    </a:moveTo>
                    <a:cubicBezTo>
                      <a:pt x="333" y="1"/>
                      <a:pt x="1" y="346"/>
                      <a:pt x="1" y="752"/>
                    </a:cubicBezTo>
                    <a:cubicBezTo>
                      <a:pt x="1" y="1171"/>
                      <a:pt x="333" y="1504"/>
                      <a:pt x="752" y="1504"/>
                    </a:cubicBezTo>
                    <a:cubicBezTo>
                      <a:pt x="1159" y="1504"/>
                      <a:pt x="1504" y="1171"/>
                      <a:pt x="1504" y="752"/>
                    </a:cubicBezTo>
                    <a:cubicBezTo>
                      <a:pt x="1504" y="346"/>
                      <a:pt x="1159" y="1"/>
                      <a:pt x="75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7055;p54"/>
              <p:cNvSpPr/>
              <p:nvPr/>
            </p:nvSpPr>
            <p:spPr>
              <a:xfrm>
                <a:off x="4039300" y="1562675"/>
                <a:ext cx="37300" cy="37600"/>
              </a:xfrm>
              <a:custGeom>
                <a:avLst/>
                <a:gdLst/>
                <a:ahLst/>
                <a:cxnLst/>
                <a:rect l="l" t="t" r="r" b="b"/>
                <a:pathLst>
                  <a:path w="1492" h="1504" extrusionOk="0">
                    <a:moveTo>
                      <a:pt x="752" y="0"/>
                    </a:moveTo>
                    <a:cubicBezTo>
                      <a:pt x="333" y="0"/>
                      <a:pt x="1" y="333"/>
                      <a:pt x="1" y="752"/>
                    </a:cubicBezTo>
                    <a:cubicBezTo>
                      <a:pt x="1" y="1158"/>
                      <a:pt x="333" y="1503"/>
                      <a:pt x="752" y="1503"/>
                    </a:cubicBezTo>
                    <a:cubicBezTo>
                      <a:pt x="1159" y="1503"/>
                      <a:pt x="1492" y="1158"/>
                      <a:pt x="1492" y="752"/>
                    </a:cubicBezTo>
                    <a:cubicBezTo>
                      <a:pt x="1492" y="333"/>
                      <a:pt x="1159" y="0"/>
                      <a:pt x="752"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7056;p54"/>
              <p:cNvSpPr/>
              <p:nvPr/>
            </p:nvSpPr>
            <p:spPr>
              <a:xfrm>
                <a:off x="3754075" y="2428650"/>
                <a:ext cx="42525" cy="37400"/>
              </a:xfrm>
              <a:custGeom>
                <a:avLst/>
                <a:gdLst/>
                <a:ahLst/>
                <a:cxnLst/>
                <a:rect l="l" t="t" r="r" b="b"/>
                <a:pathLst>
                  <a:path w="1701" h="1496" extrusionOk="0">
                    <a:moveTo>
                      <a:pt x="847" y="0"/>
                    </a:moveTo>
                    <a:cubicBezTo>
                      <a:pt x="552" y="0"/>
                      <a:pt x="272" y="176"/>
                      <a:pt x="160" y="465"/>
                    </a:cubicBezTo>
                    <a:cubicBezTo>
                      <a:pt x="0" y="847"/>
                      <a:pt x="185" y="1278"/>
                      <a:pt x="567" y="1438"/>
                    </a:cubicBezTo>
                    <a:cubicBezTo>
                      <a:pt x="661" y="1477"/>
                      <a:pt x="757" y="1496"/>
                      <a:pt x="852" y="1496"/>
                    </a:cubicBezTo>
                    <a:cubicBezTo>
                      <a:pt x="1144" y="1496"/>
                      <a:pt x="1419" y="1320"/>
                      <a:pt x="1540" y="1031"/>
                    </a:cubicBezTo>
                    <a:cubicBezTo>
                      <a:pt x="1701" y="649"/>
                      <a:pt x="1516" y="218"/>
                      <a:pt x="1134" y="58"/>
                    </a:cubicBezTo>
                    <a:cubicBezTo>
                      <a:pt x="1040" y="19"/>
                      <a:pt x="943" y="0"/>
                      <a:pt x="847"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7057;p54"/>
              <p:cNvSpPr/>
              <p:nvPr/>
            </p:nvSpPr>
            <p:spPr>
              <a:xfrm>
                <a:off x="4471475" y="2611600"/>
                <a:ext cx="43775" cy="37525"/>
              </a:xfrm>
              <a:custGeom>
                <a:avLst/>
                <a:gdLst/>
                <a:ahLst/>
                <a:cxnLst/>
                <a:rect l="l" t="t" r="r" b="b"/>
                <a:pathLst>
                  <a:path w="1751" h="1501" extrusionOk="0">
                    <a:moveTo>
                      <a:pt x="1000" y="0"/>
                    </a:moveTo>
                    <a:cubicBezTo>
                      <a:pt x="818" y="0"/>
                      <a:pt x="632" y="68"/>
                      <a:pt x="481" y="219"/>
                    </a:cubicBezTo>
                    <a:cubicBezTo>
                      <a:pt x="1" y="687"/>
                      <a:pt x="346" y="1488"/>
                      <a:pt x="1011" y="1501"/>
                    </a:cubicBezTo>
                    <a:cubicBezTo>
                      <a:pt x="1418" y="1501"/>
                      <a:pt x="1750" y="1156"/>
                      <a:pt x="1750" y="749"/>
                    </a:cubicBezTo>
                    <a:cubicBezTo>
                      <a:pt x="1750" y="298"/>
                      <a:pt x="1383" y="0"/>
                      <a:pt x="100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058;p54"/>
              <p:cNvSpPr/>
              <p:nvPr/>
            </p:nvSpPr>
            <p:spPr>
              <a:xfrm>
                <a:off x="3045900" y="2649725"/>
                <a:ext cx="37300" cy="37300"/>
              </a:xfrm>
              <a:custGeom>
                <a:avLst/>
                <a:gdLst/>
                <a:ahLst/>
                <a:cxnLst/>
                <a:rect l="l" t="t" r="r" b="b"/>
                <a:pathLst>
                  <a:path w="1492" h="1492" extrusionOk="0">
                    <a:moveTo>
                      <a:pt x="740" y="0"/>
                    </a:moveTo>
                    <a:cubicBezTo>
                      <a:pt x="333" y="0"/>
                      <a:pt x="0" y="333"/>
                      <a:pt x="0" y="752"/>
                    </a:cubicBezTo>
                    <a:cubicBezTo>
                      <a:pt x="0" y="1158"/>
                      <a:pt x="333" y="1491"/>
                      <a:pt x="740" y="1491"/>
                    </a:cubicBezTo>
                    <a:cubicBezTo>
                      <a:pt x="1159" y="1491"/>
                      <a:pt x="1491" y="1158"/>
                      <a:pt x="1491" y="752"/>
                    </a:cubicBezTo>
                    <a:cubicBezTo>
                      <a:pt x="1491" y="333"/>
                      <a:pt x="1159" y="0"/>
                      <a:pt x="74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7059;p54"/>
              <p:cNvSpPr/>
              <p:nvPr/>
            </p:nvSpPr>
            <p:spPr>
              <a:xfrm>
                <a:off x="3583225" y="2266300"/>
                <a:ext cx="44875" cy="37525"/>
              </a:xfrm>
              <a:custGeom>
                <a:avLst/>
                <a:gdLst/>
                <a:ahLst/>
                <a:cxnLst/>
                <a:rect l="l" t="t" r="r" b="b"/>
                <a:pathLst>
                  <a:path w="1795" h="1501" extrusionOk="0">
                    <a:moveTo>
                      <a:pt x="809" y="1"/>
                    </a:moveTo>
                    <a:cubicBezTo>
                      <a:pt x="446" y="1"/>
                      <a:pt x="127" y="269"/>
                      <a:pt x="82" y="638"/>
                    </a:cubicBezTo>
                    <a:cubicBezTo>
                      <a:pt x="0" y="1130"/>
                      <a:pt x="390" y="1501"/>
                      <a:pt x="818" y="1501"/>
                    </a:cubicBezTo>
                    <a:cubicBezTo>
                      <a:pt x="969" y="1501"/>
                      <a:pt x="1124" y="1455"/>
                      <a:pt x="1265" y="1352"/>
                    </a:cubicBezTo>
                    <a:cubicBezTo>
                      <a:pt x="1795" y="946"/>
                      <a:pt x="1585" y="108"/>
                      <a:pt x="920" y="9"/>
                    </a:cubicBezTo>
                    <a:cubicBezTo>
                      <a:pt x="883" y="4"/>
                      <a:pt x="845" y="1"/>
                      <a:pt x="809"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7060;p54"/>
              <p:cNvSpPr/>
              <p:nvPr/>
            </p:nvSpPr>
            <p:spPr>
              <a:xfrm>
                <a:off x="4225050" y="2447725"/>
                <a:ext cx="43775" cy="37525"/>
              </a:xfrm>
              <a:custGeom>
                <a:avLst/>
                <a:gdLst/>
                <a:ahLst/>
                <a:cxnLst/>
                <a:rect l="l" t="t" r="r" b="b"/>
                <a:pathLst>
                  <a:path w="1751" h="1501" extrusionOk="0">
                    <a:moveTo>
                      <a:pt x="750" y="0"/>
                    </a:moveTo>
                    <a:cubicBezTo>
                      <a:pt x="368" y="0"/>
                      <a:pt x="1" y="298"/>
                      <a:pt x="1" y="749"/>
                    </a:cubicBezTo>
                    <a:cubicBezTo>
                      <a:pt x="1" y="1168"/>
                      <a:pt x="333" y="1501"/>
                      <a:pt x="752" y="1501"/>
                    </a:cubicBezTo>
                    <a:cubicBezTo>
                      <a:pt x="1418" y="1501"/>
                      <a:pt x="1750" y="687"/>
                      <a:pt x="1270" y="219"/>
                    </a:cubicBezTo>
                    <a:cubicBezTo>
                      <a:pt x="1119" y="68"/>
                      <a:pt x="933" y="0"/>
                      <a:pt x="75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7061;p54"/>
              <p:cNvSpPr/>
              <p:nvPr/>
            </p:nvSpPr>
            <p:spPr>
              <a:xfrm>
                <a:off x="4184700" y="1906425"/>
                <a:ext cx="43775" cy="37525"/>
              </a:xfrm>
              <a:custGeom>
                <a:avLst/>
                <a:gdLst/>
                <a:ahLst/>
                <a:cxnLst/>
                <a:rect l="l" t="t" r="r" b="b"/>
                <a:pathLst>
                  <a:path w="1751" h="1501" extrusionOk="0">
                    <a:moveTo>
                      <a:pt x="998" y="1"/>
                    </a:moveTo>
                    <a:cubicBezTo>
                      <a:pt x="333" y="1"/>
                      <a:pt x="0" y="802"/>
                      <a:pt x="469" y="1282"/>
                    </a:cubicBezTo>
                    <a:cubicBezTo>
                      <a:pt x="624" y="1433"/>
                      <a:pt x="812" y="1501"/>
                      <a:pt x="996" y="1501"/>
                    </a:cubicBezTo>
                    <a:cubicBezTo>
                      <a:pt x="1383" y="1501"/>
                      <a:pt x="1750" y="1203"/>
                      <a:pt x="1750" y="752"/>
                    </a:cubicBezTo>
                    <a:cubicBezTo>
                      <a:pt x="1750" y="333"/>
                      <a:pt x="1417" y="1"/>
                      <a:pt x="998"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7062;p54"/>
              <p:cNvSpPr/>
              <p:nvPr/>
            </p:nvSpPr>
            <p:spPr>
              <a:xfrm>
                <a:off x="3575400" y="1583100"/>
                <a:ext cx="42225" cy="37400"/>
              </a:xfrm>
              <a:custGeom>
                <a:avLst/>
                <a:gdLst/>
                <a:ahLst/>
                <a:cxnLst/>
                <a:rect l="l" t="t" r="r" b="b"/>
                <a:pathLst>
                  <a:path w="1689" h="1496" extrusionOk="0">
                    <a:moveTo>
                      <a:pt x="848" y="0"/>
                    </a:moveTo>
                    <a:cubicBezTo>
                      <a:pt x="552" y="0"/>
                      <a:pt x="270" y="176"/>
                      <a:pt x="149" y="464"/>
                    </a:cubicBezTo>
                    <a:cubicBezTo>
                      <a:pt x="1" y="846"/>
                      <a:pt x="173" y="1278"/>
                      <a:pt x="555" y="1438"/>
                    </a:cubicBezTo>
                    <a:cubicBezTo>
                      <a:pt x="649" y="1477"/>
                      <a:pt x="746" y="1496"/>
                      <a:pt x="842" y="1496"/>
                    </a:cubicBezTo>
                    <a:cubicBezTo>
                      <a:pt x="1138" y="1496"/>
                      <a:pt x="1420" y="1320"/>
                      <a:pt x="1541" y="1031"/>
                    </a:cubicBezTo>
                    <a:cubicBezTo>
                      <a:pt x="1689" y="649"/>
                      <a:pt x="1516" y="218"/>
                      <a:pt x="1134" y="58"/>
                    </a:cubicBezTo>
                    <a:cubicBezTo>
                      <a:pt x="1041" y="19"/>
                      <a:pt x="943" y="0"/>
                      <a:pt x="848"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7063;p54"/>
              <p:cNvSpPr/>
              <p:nvPr/>
            </p:nvSpPr>
            <p:spPr>
              <a:xfrm>
                <a:off x="3231025" y="1595925"/>
                <a:ext cx="37300" cy="37300"/>
              </a:xfrm>
              <a:custGeom>
                <a:avLst/>
                <a:gdLst/>
                <a:ahLst/>
                <a:cxnLst/>
                <a:rect l="l" t="t" r="r" b="b"/>
                <a:pathLst>
                  <a:path w="1492" h="1492" extrusionOk="0">
                    <a:moveTo>
                      <a:pt x="752" y="1"/>
                    </a:moveTo>
                    <a:cubicBezTo>
                      <a:pt x="333" y="1"/>
                      <a:pt x="0" y="333"/>
                      <a:pt x="0" y="752"/>
                    </a:cubicBezTo>
                    <a:cubicBezTo>
                      <a:pt x="0" y="1159"/>
                      <a:pt x="333" y="1492"/>
                      <a:pt x="752" y="1492"/>
                    </a:cubicBezTo>
                    <a:cubicBezTo>
                      <a:pt x="1159" y="1492"/>
                      <a:pt x="1491" y="1159"/>
                      <a:pt x="1491" y="752"/>
                    </a:cubicBezTo>
                    <a:cubicBezTo>
                      <a:pt x="1491" y="333"/>
                      <a:pt x="1159" y="1"/>
                      <a:pt x="75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29" name="Google Shape;7698;p55"/>
          <p:cNvGrpSpPr/>
          <p:nvPr/>
        </p:nvGrpSpPr>
        <p:grpSpPr>
          <a:xfrm>
            <a:off x="246307" y="4443291"/>
            <a:ext cx="374709" cy="374010"/>
            <a:chOff x="1421638" y="4125629"/>
            <a:chExt cx="374709" cy="374010"/>
          </a:xfrm>
        </p:grpSpPr>
        <p:sp>
          <p:nvSpPr>
            <p:cNvPr id="330" name="Google Shape;7699;p55"/>
            <p:cNvSpPr/>
            <p:nvPr/>
          </p:nvSpPr>
          <p:spPr>
            <a:xfrm>
              <a:off x="1421638" y="4265954"/>
              <a:ext cx="374709" cy="233685"/>
            </a:xfrm>
            <a:custGeom>
              <a:avLst/>
              <a:gdLst/>
              <a:ahLst/>
              <a:cxnLst/>
              <a:rect l="l" t="t" r="r" b="b"/>
              <a:pathLst>
                <a:path w="11800" h="7359" extrusionOk="0">
                  <a:moveTo>
                    <a:pt x="3180" y="3298"/>
                  </a:moveTo>
                  <a:lnTo>
                    <a:pt x="3180" y="7001"/>
                  </a:lnTo>
                  <a:lnTo>
                    <a:pt x="1691" y="7001"/>
                  </a:lnTo>
                  <a:lnTo>
                    <a:pt x="1691" y="3298"/>
                  </a:lnTo>
                  <a:close/>
                  <a:moveTo>
                    <a:pt x="6680" y="2370"/>
                  </a:moveTo>
                  <a:lnTo>
                    <a:pt x="6680" y="7001"/>
                  </a:lnTo>
                  <a:lnTo>
                    <a:pt x="5192" y="7001"/>
                  </a:lnTo>
                  <a:lnTo>
                    <a:pt x="5192" y="2370"/>
                  </a:lnTo>
                  <a:close/>
                  <a:moveTo>
                    <a:pt x="10180" y="345"/>
                  </a:moveTo>
                  <a:lnTo>
                    <a:pt x="10180" y="7001"/>
                  </a:lnTo>
                  <a:lnTo>
                    <a:pt x="8692" y="7001"/>
                  </a:lnTo>
                  <a:lnTo>
                    <a:pt x="8692" y="345"/>
                  </a:lnTo>
                  <a:close/>
                  <a:moveTo>
                    <a:pt x="8502" y="0"/>
                  </a:moveTo>
                  <a:cubicBezTo>
                    <a:pt x="8406" y="0"/>
                    <a:pt x="8323" y="84"/>
                    <a:pt x="8323" y="179"/>
                  </a:cubicBezTo>
                  <a:lnTo>
                    <a:pt x="8323" y="7001"/>
                  </a:lnTo>
                  <a:lnTo>
                    <a:pt x="7013" y="7001"/>
                  </a:lnTo>
                  <a:lnTo>
                    <a:pt x="7013" y="2203"/>
                  </a:lnTo>
                  <a:cubicBezTo>
                    <a:pt x="7013" y="2120"/>
                    <a:pt x="6930" y="2024"/>
                    <a:pt x="6835" y="2024"/>
                  </a:cubicBezTo>
                  <a:lnTo>
                    <a:pt x="4989" y="2024"/>
                  </a:lnTo>
                  <a:cubicBezTo>
                    <a:pt x="4894" y="2024"/>
                    <a:pt x="4811" y="2108"/>
                    <a:pt x="4811" y="2203"/>
                  </a:cubicBezTo>
                  <a:lnTo>
                    <a:pt x="4811" y="7001"/>
                  </a:lnTo>
                  <a:lnTo>
                    <a:pt x="3501" y="7001"/>
                  </a:lnTo>
                  <a:lnTo>
                    <a:pt x="3501" y="3132"/>
                  </a:lnTo>
                  <a:cubicBezTo>
                    <a:pt x="3501" y="3036"/>
                    <a:pt x="3418" y="2953"/>
                    <a:pt x="3322" y="2953"/>
                  </a:cubicBezTo>
                  <a:lnTo>
                    <a:pt x="1477" y="2953"/>
                  </a:lnTo>
                  <a:cubicBezTo>
                    <a:pt x="1382" y="2953"/>
                    <a:pt x="1298" y="3024"/>
                    <a:pt x="1298" y="3132"/>
                  </a:cubicBezTo>
                  <a:lnTo>
                    <a:pt x="1298" y="7001"/>
                  </a:lnTo>
                  <a:lnTo>
                    <a:pt x="179" y="7001"/>
                  </a:lnTo>
                  <a:cubicBezTo>
                    <a:pt x="84" y="7001"/>
                    <a:pt x="1" y="7073"/>
                    <a:pt x="1" y="7180"/>
                  </a:cubicBezTo>
                  <a:cubicBezTo>
                    <a:pt x="1" y="7287"/>
                    <a:pt x="72" y="7358"/>
                    <a:pt x="179" y="7358"/>
                  </a:cubicBezTo>
                  <a:lnTo>
                    <a:pt x="11597" y="7358"/>
                  </a:lnTo>
                  <a:cubicBezTo>
                    <a:pt x="11681" y="7358"/>
                    <a:pt x="11776" y="7287"/>
                    <a:pt x="11776" y="7180"/>
                  </a:cubicBezTo>
                  <a:cubicBezTo>
                    <a:pt x="11800" y="7073"/>
                    <a:pt x="11728" y="7001"/>
                    <a:pt x="11633" y="7001"/>
                  </a:cubicBezTo>
                  <a:lnTo>
                    <a:pt x="10526" y="7001"/>
                  </a:lnTo>
                  <a:lnTo>
                    <a:pt x="10526" y="179"/>
                  </a:lnTo>
                  <a:cubicBezTo>
                    <a:pt x="10526" y="95"/>
                    <a:pt x="10442" y="0"/>
                    <a:pt x="1034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7700;p55"/>
            <p:cNvSpPr/>
            <p:nvPr/>
          </p:nvSpPr>
          <p:spPr>
            <a:xfrm>
              <a:off x="1428052" y="4125629"/>
              <a:ext cx="356958" cy="215585"/>
            </a:xfrm>
            <a:custGeom>
              <a:avLst/>
              <a:gdLst/>
              <a:ahLst/>
              <a:cxnLst/>
              <a:rect l="l" t="t" r="r" b="b"/>
              <a:pathLst>
                <a:path w="11241" h="6789" extrusionOk="0">
                  <a:moveTo>
                    <a:pt x="10668" y="0"/>
                  </a:moveTo>
                  <a:cubicBezTo>
                    <a:pt x="10653" y="0"/>
                    <a:pt x="10637" y="1"/>
                    <a:pt x="10621" y="2"/>
                  </a:cubicBezTo>
                  <a:lnTo>
                    <a:pt x="9145" y="181"/>
                  </a:lnTo>
                  <a:cubicBezTo>
                    <a:pt x="8847" y="216"/>
                    <a:pt x="8633" y="490"/>
                    <a:pt x="8669" y="788"/>
                  </a:cubicBezTo>
                  <a:cubicBezTo>
                    <a:pt x="8691" y="1064"/>
                    <a:pt x="8938" y="1268"/>
                    <a:pt x="9211" y="1268"/>
                  </a:cubicBezTo>
                  <a:cubicBezTo>
                    <a:pt x="9232" y="1268"/>
                    <a:pt x="9254" y="1267"/>
                    <a:pt x="9276" y="1264"/>
                  </a:cubicBezTo>
                  <a:lnTo>
                    <a:pt x="9395" y="1252"/>
                  </a:lnTo>
                  <a:lnTo>
                    <a:pt x="9395" y="1252"/>
                  </a:lnTo>
                  <a:cubicBezTo>
                    <a:pt x="7597" y="3348"/>
                    <a:pt x="5442" y="4443"/>
                    <a:pt x="3918" y="4979"/>
                  </a:cubicBezTo>
                  <a:cubicBezTo>
                    <a:pt x="2025" y="5657"/>
                    <a:pt x="561" y="5717"/>
                    <a:pt x="537" y="5717"/>
                  </a:cubicBezTo>
                  <a:cubicBezTo>
                    <a:pt x="239" y="5729"/>
                    <a:pt x="1" y="5967"/>
                    <a:pt x="25" y="6265"/>
                  </a:cubicBezTo>
                  <a:cubicBezTo>
                    <a:pt x="37" y="6562"/>
                    <a:pt x="275" y="6789"/>
                    <a:pt x="561" y="6789"/>
                  </a:cubicBezTo>
                  <a:lnTo>
                    <a:pt x="572" y="6789"/>
                  </a:lnTo>
                  <a:cubicBezTo>
                    <a:pt x="632" y="6789"/>
                    <a:pt x="2192" y="6729"/>
                    <a:pt x="4263" y="6003"/>
                  </a:cubicBezTo>
                  <a:cubicBezTo>
                    <a:pt x="5418" y="5586"/>
                    <a:pt x="6514" y="5050"/>
                    <a:pt x="7490" y="4383"/>
                  </a:cubicBezTo>
                  <a:cubicBezTo>
                    <a:pt x="7561" y="4324"/>
                    <a:pt x="7597" y="4217"/>
                    <a:pt x="7538" y="4145"/>
                  </a:cubicBezTo>
                  <a:cubicBezTo>
                    <a:pt x="7501" y="4093"/>
                    <a:pt x="7445" y="4065"/>
                    <a:pt x="7391" y="4065"/>
                  </a:cubicBezTo>
                  <a:cubicBezTo>
                    <a:pt x="7358" y="4065"/>
                    <a:pt x="7326" y="4075"/>
                    <a:pt x="7299" y="4098"/>
                  </a:cubicBezTo>
                  <a:cubicBezTo>
                    <a:pt x="6335" y="4753"/>
                    <a:pt x="5275" y="5288"/>
                    <a:pt x="4144" y="5693"/>
                  </a:cubicBezTo>
                  <a:cubicBezTo>
                    <a:pt x="2132" y="6408"/>
                    <a:pt x="632" y="6467"/>
                    <a:pt x="561" y="6467"/>
                  </a:cubicBezTo>
                  <a:cubicBezTo>
                    <a:pt x="453" y="6467"/>
                    <a:pt x="358" y="6372"/>
                    <a:pt x="358" y="6265"/>
                  </a:cubicBezTo>
                  <a:cubicBezTo>
                    <a:pt x="358" y="6169"/>
                    <a:pt x="441" y="6074"/>
                    <a:pt x="561" y="6062"/>
                  </a:cubicBezTo>
                  <a:cubicBezTo>
                    <a:pt x="572" y="6062"/>
                    <a:pt x="2085" y="6003"/>
                    <a:pt x="4037" y="5300"/>
                  </a:cubicBezTo>
                  <a:cubicBezTo>
                    <a:pt x="5680" y="4717"/>
                    <a:pt x="8026" y="3514"/>
                    <a:pt x="9943" y="1133"/>
                  </a:cubicBezTo>
                  <a:cubicBezTo>
                    <a:pt x="10035" y="1018"/>
                    <a:pt x="9949" y="847"/>
                    <a:pt x="9813" y="847"/>
                  </a:cubicBezTo>
                  <a:cubicBezTo>
                    <a:pt x="9809" y="847"/>
                    <a:pt x="9804" y="847"/>
                    <a:pt x="9800" y="847"/>
                  </a:cubicBezTo>
                  <a:lnTo>
                    <a:pt x="9252" y="931"/>
                  </a:lnTo>
                  <a:cubicBezTo>
                    <a:pt x="9244" y="932"/>
                    <a:pt x="9236" y="932"/>
                    <a:pt x="9228" y="932"/>
                  </a:cubicBezTo>
                  <a:cubicBezTo>
                    <a:pt x="9139" y="932"/>
                    <a:pt x="9049" y="874"/>
                    <a:pt x="9038" y="776"/>
                  </a:cubicBezTo>
                  <a:cubicBezTo>
                    <a:pt x="9014" y="657"/>
                    <a:pt x="9085" y="550"/>
                    <a:pt x="9204" y="538"/>
                  </a:cubicBezTo>
                  <a:lnTo>
                    <a:pt x="10681" y="359"/>
                  </a:lnTo>
                  <a:cubicBezTo>
                    <a:pt x="10688" y="358"/>
                    <a:pt x="10696" y="358"/>
                    <a:pt x="10703" y="358"/>
                  </a:cubicBezTo>
                  <a:cubicBezTo>
                    <a:pt x="10812" y="358"/>
                    <a:pt x="10895" y="438"/>
                    <a:pt x="10895" y="550"/>
                  </a:cubicBezTo>
                  <a:lnTo>
                    <a:pt x="10895" y="2026"/>
                  </a:lnTo>
                  <a:cubicBezTo>
                    <a:pt x="10895" y="2133"/>
                    <a:pt x="10812" y="2217"/>
                    <a:pt x="10705" y="2217"/>
                  </a:cubicBezTo>
                  <a:cubicBezTo>
                    <a:pt x="10598" y="2217"/>
                    <a:pt x="10514" y="2133"/>
                    <a:pt x="10514" y="2026"/>
                  </a:cubicBezTo>
                  <a:lnTo>
                    <a:pt x="10514" y="1586"/>
                  </a:lnTo>
                  <a:cubicBezTo>
                    <a:pt x="10514" y="1502"/>
                    <a:pt x="10467" y="1443"/>
                    <a:pt x="10407" y="1419"/>
                  </a:cubicBezTo>
                  <a:cubicBezTo>
                    <a:pt x="10387" y="1409"/>
                    <a:pt x="10368" y="1405"/>
                    <a:pt x="10349" y="1405"/>
                  </a:cubicBezTo>
                  <a:cubicBezTo>
                    <a:pt x="10298" y="1405"/>
                    <a:pt x="10251" y="1435"/>
                    <a:pt x="10217" y="1478"/>
                  </a:cubicBezTo>
                  <a:cubicBezTo>
                    <a:pt x="9574" y="2264"/>
                    <a:pt x="8835" y="2979"/>
                    <a:pt x="8026" y="3610"/>
                  </a:cubicBezTo>
                  <a:cubicBezTo>
                    <a:pt x="7954" y="3669"/>
                    <a:pt x="7942" y="3764"/>
                    <a:pt x="8002" y="3848"/>
                  </a:cubicBezTo>
                  <a:cubicBezTo>
                    <a:pt x="8036" y="3888"/>
                    <a:pt x="8081" y="3910"/>
                    <a:pt x="8129" y="3910"/>
                  </a:cubicBezTo>
                  <a:cubicBezTo>
                    <a:pt x="8166" y="3910"/>
                    <a:pt x="8204" y="3897"/>
                    <a:pt x="8240" y="3872"/>
                  </a:cubicBezTo>
                  <a:cubicBezTo>
                    <a:pt x="8931" y="3336"/>
                    <a:pt x="9585" y="2729"/>
                    <a:pt x="10169" y="2062"/>
                  </a:cubicBezTo>
                  <a:cubicBezTo>
                    <a:pt x="10181" y="2336"/>
                    <a:pt x="10419" y="2574"/>
                    <a:pt x="10705" y="2574"/>
                  </a:cubicBezTo>
                  <a:cubicBezTo>
                    <a:pt x="11002" y="2574"/>
                    <a:pt x="11240" y="2336"/>
                    <a:pt x="11240" y="2038"/>
                  </a:cubicBezTo>
                  <a:lnTo>
                    <a:pt x="11240" y="573"/>
                  </a:lnTo>
                  <a:cubicBezTo>
                    <a:pt x="11240" y="395"/>
                    <a:pt x="11169" y="240"/>
                    <a:pt x="11050" y="133"/>
                  </a:cubicBezTo>
                  <a:cubicBezTo>
                    <a:pt x="10943" y="47"/>
                    <a:pt x="10807" y="0"/>
                    <a:pt x="10668"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 name="Google Shape;8367;p57"/>
          <p:cNvSpPr/>
          <p:nvPr/>
        </p:nvSpPr>
        <p:spPr>
          <a:xfrm>
            <a:off x="160173" y="170338"/>
            <a:ext cx="542054" cy="405071"/>
          </a:xfrm>
          <a:custGeom>
            <a:avLst/>
            <a:gdLst/>
            <a:ahLst/>
            <a:cxnLst/>
            <a:rect l="l" t="t" r="r" b="b"/>
            <a:pathLst>
              <a:path w="10133" h="8157" extrusionOk="0">
                <a:moveTo>
                  <a:pt x="6156" y="2227"/>
                </a:moveTo>
                <a:lnTo>
                  <a:pt x="6966" y="2489"/>
                </a:lnTo>
                <a:cubicBezTo>
                  <a:pt x="6975" y="2492"/>
                  <a:pt x="6987" y="2494"/>
                  <a:pt x="6999" y="2494"/>
                </a:cubicBezTo>
                <a:cubicBezTo>
                  <a:pt x="7032" y="2494"/>
                  <a:pt x="7071" y="2483"/>
                  <a:pt x="7097" y="2465"/>
                </a:cubicBezTo>
                <a:lnTo>
                  <a:pt x="7347" y="2263"/>
                </a:lnTo>
                <a:lnTo>
                  <a:pt x="9121" y="4585"/>
                </a:lnTo>
                <a:lnTo>
                  <a:pt x="8847" y="4799"/>
                </a:lnTo>
                <a:cubicBezTo>
                  <a:pt x="8835" y="4787"/>
                  <a:pt x="8811" y="4763"/>
                  <a:pt x="8799" y="4763"/>
                </a:cubicBezTo>
                <a:lnTo>
                  <a:pt x="5728" y="3096"/>
                </a:lnTo>
                <a:lnTo>
                  <a:pt x="5847" y="2918"/>
                </a:lnTo>
                <a:cubicBezTo>
                  <a:pt x="5894" y="2846"/>
                  <a:pt x="5859" y="2763"/>
                  <a:pt x="5799" y="2715"/>
                </a:cubicBezTo>
                <a:cubicBezTo>
                  <a:pt x="5776" y="2700"/>
                  <a:pt x="5750" y="2693"/>
                  <a:pt x="5725" y="2693"/>
                </a:cubicBezTo>
                <a:cubicBezTo>
                  <a:pt x="5672" y="2693"/>
                  <a:pt x="5621" y="2723"/>
                  <a:pt x="5597" y="2763"/>
                </a:cubicBezTo>
                <a:lnTo>
                  <a:pt x="5263" y="3263"/>
                </a:lnTo>
                <a:cubicBezTo>
                  <a:pt x="5251" y="3299"/>
                  <a:pt x="5240" y="3311"/>
                  <a:pt x="5240" y="3335"/>
                </a:cubicBezTo>
                <a:lnTo>
                  <a:pt x="5240" y="4609"/>
                </a:lnTo>
                <a:cubicBezTo>
                  <a:pt x="5240" y="4870"/>
                  <a:pt x="5013" y="5085"/>
                  <a:pt x="4763" y="5085"/>
                </a:cubicBezTo>
                <a:cubicBezTo>
                  <a:pt x="4489" y="5085"/>
                  <a:pt x="4287" y="4859"/>
                  <a:pt x="4287" y="4609"/>
                </a:cubicBezTo>
                <a:lnTo>
                  <a:pt x="4287" y="3358"/>
                </a:lnTo>
                <a:lnTo>
                  <a:pt x="4561" y="2227"/>
                </a:lnTo>
                <a:close/>
                <a:moveTo>
                  <a:pt x="2620" y="1727"/>
                </a:moveTo>
                <a:lnTo>
                  <a:pt x="2858" y="1870"/>
                </a:lnTo>
                <a:lnTo>
                  <a:pt x="906" y="5228"/>
                </a:lnTo>
                <a:lnTo>
                  <a:pt x="668" y="5097"/>
                </a:lnTo>
                <a:lnTo>
                  <a:pt x="2620" y="1727"/>
                </a:lnTo>
                <a:close/>
                <a:moveTo>
                  <a:pt x="3108" y="4656"/>
                </a:moveTo>
                <a:cubicBezTo>
                  <a:pt x="3215" y="4656"/>
                  <a:pt x="3299" y="4704"/>
                  <a:pt x="3358" y="4799"/>
                </a:cubicBezTo>
                <a:cubicBezTo>
                  <a:pt x="3465" y="4942"/>
                  <a:pt x="3442" y="5156"/>
                  <a:pt x="3287" y="5251"/>
                </a:cubicBezTo>
                <a:lnTo>
                  <a:pt x="2263" y="6013"/>
                </a:lnTo>
                <a:cubicBezTo>
                  <a:pt x="2200" y="6057"/>
                  <a:pt x="2130" y="6079"/>
                  <a:pt x="2062" y="6079"/>
                </a:cubicBezTo>
                <a:cubicBezTo>
                  <a:pt x="1964" y="6079"/>
                  <a:pt x="1869" y="6033"/>
                  <a:pt x="1799" y="5942"/>
                </a:cubicBezTo>
                <a:cubicBezTo>
                  <a:pt x="1691" y="5799"/>
                  <a:pt x="1727" y="5597"/>
                  <a:pt x="1870" y="5478"/>
                </a:cubicBezTo>
                <a:lnTo>
                  <a:pt x="2918" y="4716"/>
                </a:lnTo>
                <a:cubicBezTo>
                  <a:pt x="2977" y="4680"/>
                  <a:pt x="3037" y="4656"/>
                  <a:pt x="3108" y="4656"/>
                </a:cubicBezTo>
                <a:close/>
                <a:moveTo>
                  <a:pt x="3739" y="5418"/>
                </a:moveTo>
                <a:cubicBezTo>
                  <a:pt x="3823" y="5418"/>
                  <a:pt x="3918" y="5478"/>
                  <a:pt x="3977" y="5549"/>
                </a:cubicBezTo>
                <a:cubicBezTo>
                  <a:pt x="4073" y="5704"/>
                  <a:pt x="4049" y="5906"/>
                  <a:pt x="3894" y="6013"/>
                </a:cubicBezTo>
                <a:lnTo>
                  <a:pt x="3084" y="6609"/>
                </a:lnTo>
                <a:cubicBezTo>
                  <a:pt x="3021" y="6653"/>
                  <a:pt x="2952" y="6675"/>
                  <a:pt x="2885" y="6675"/>
                </a:cubicBezTo>
                <a:cubicBezTo>
                  <a:pt x="2788" y="6675"/>
                  <a:pt x="2695" y="6629"/>
                  <a:pt x="2632" y="6537"/>
                </a:cubicBezTo>
                <a:cubicBezTo>
                  <a:pt x="2525" y="6394"/>
                  <a:pt x="2561" y="6180"/>
                  <a:pt x="2703" y="6073"/>
                </a:cubicBezTo>
                <a:lnTo>
                  <a:pt x="3489" y="5513"/>
                </a:lnTo>
                <a:cubicBezTo>
                  <a:pt x="3525" y="5490"/>
                  <a:pt x="3549" y="5466"/>
                  <a:pt x="3585" y="5454"/>
                </a:cubicBezTo>
                <a:cubicBezTo>
                  <a:pt x="3632" y="5430"/>
                  <a:pt x="3680" y="5418"/>
                  <a:pt x="3739" y="5418"/>
                </a:cubicBezTo>
                <a:close/>
                <a:moveTo>
                  <a:pt x="4269" y="6177"/>
                </a:moveTo>
                <a:cubicBezTo>
                  <a:pt x="4367" y="6177"/>
                  <a:pt x="4461" y="6221"/>
                  <a:pt x="4525" y="6299"/>
                </a:cubicBezTo>
                <a:cubicBezTo>
                  <a:pt x="4632" y="6442"/>
                  <a:pt x="4597" y="6656"/>
                  <a:pt x="4454" y="6764"/>
                </a:cubicBezTo>
                <a:lnTo>
                  <a:pt x="3882" y="7192"/>
                </a:lnTo>
                <a:cubicBezTo>
                  <a:pt x="3823" y="7232"/>
                  <a:pt x="3747" y="7255"/>
                  <a:pt x="3683" y="7255"/>
                </a:cubicBezTo>
                <a:cubicBezTo>
                  <a:pt x="3669" y="7255"/>
                  <a:pt x="3656" y="7254"/>
                  <a:pt x="3644" y="7252"/>
                </a:cubicBezTo>
                <a:cubicBezTo>
                  <a:pt x="3549" y="7240"/>
                  <a:pt x="3477" y="7192"/>
                  <a:pt x="3442" y="7121"/>
                </a:cubicBezTo>
                <a:cubicBezTo>
                  <a:pt x="3335" y="6966"/>
                  <a:pt x="3358" y="6775"/>
                  <a:pt x="3513" y="6656"/>
                </a:cubicBezTo>
                <a:lnTo>
                  <a:pt x="4061" y="6252"/>
                </a:lnTo>
                <a:lnTo>
                  <a:pt x="4073" y="6240"/>
                </a:lnTo>
                <a:cubicBezTo>
                  <a:pt x="4135" y="6197"/>
                  <a:pt x="4203" y="6177"/>
                  <a:pt x="4269" y="6177"/>
                </a:cubicBezTo>
                <a:close/>
                <a:moveTo>
                  <a:pt x="2799" y="2549"/>
                </a:moveTo>
                <a:lnTo>
                  <a:pt x="3061" y="2715"/>
                </a:lnTo>
                <a:cubicBezTo>
                  <a:pt x="3086" y="2724"/>
                  <a:pt x="3105" y="2732"/>
                  <a:pt x="3127" y="2732"/>
                </a:cubicBezTo>
                <a:cubicBezTo>
                  <a:pt x="3136" y="2732"/>
                  <a:pt x="3145" y="2731"/>
                  <a:pt x="3156" y="2727"/>
                </a:cubicBezTo>
                <a:lnTo>
                  <a:pt x="3858" y="2656"/>
                </a:lnTo>
                <a:lnTo>
                  <a:pt x="4108" y="2751"/>
                </a:lnTo>
                <a:lnTo>
                  <a:pt x="3954" y="3335"/>
                </a:lnTo>
                <a:lnTo>
                  <a:pt x="3954" y="3370"/>
                </a:lnTo>
                <a:lnTo>
                  <a:pt x="3954" y="4632"/>
                </a:lnTo>
                <a:cubicBezTo>
                  <a:pt x="3954" y="5061"/>
                  <a:pt x="4299" y="5406"/>
                  <a:pt x="4728" y="5406"/>
                </a:cubicBezTo>
                <a:cubicBezTo>
                  <a:pt x="5168" y="5406"/>
                  <a:pt x="5501" y="5061"/>
                  <a:pt x="5501" y="4632"/>
                </a:cubicBezTo>
                <a:lnTo>
                  <a:pt x="5501" y="3406"/>
                </a:lnTo>
                <a:lnTo>
                  <a:pt x="5537" y="3370"/>
                </a:lnTo>
                <a:lnTo>
                  <a:pt x="8621" y="5049"/>
                </a:lnTo>
                <a:cubicBezTo>
                  <a:pt x="8811" y="5109"/>
                  <a:pt x="8871" y="5299"/>
                  <a:pt x="8776" y="5466"/>
                </a:cubicBezTo>
                <a:cubicBezTo>
                  <a:pt x="8718" y="5573"/>
                  <a:pt x="8609" y="5634"/>
                  <a:pt x="8492" y="5634"/>
                </a:cubicBezTo>
                <a:cubicBezTo>
                  <a:pt x="8440" y="5634"/>
                  <a:pt x="8386" y="5622"/>
                  <a:pt x="8335" y="5597"/>
                </a:cubicBezTo>
                <a:lnTo>
                  <a:pt x="6621" y="4656"/>
                </a:lnTo>
                <a:cubicBezTo>
                  <a:pt x="6599" y="4645"/>
                  <a:pt x="6574" y="4640"/>
                  <a:pt x="6550" y="4640"/>
                </a:cubicBezTo>
                <a:cubicBezTo>
                  <a:pt x="6497" y="4640"/>
                  <a:pt x="6447" y="4666"/>
                  <a:pt x="6430" y="4716"/>
                </a:cubicBezTo>
                <a:cubicBezTo>
                  <a:pt x="6383" y="4799"/>
                  <a:pt x="6418" y="4882"/>
                  <a:pt x="6490" y="4918"/>
                </a:cubicBezTo>
                <a:lnTo>
                  <a:pt x="7918" y="5692"/>
                </a:lnTo>
                <a:cubicBezTo>
                  <a:pt x="8085" y="5775"/>
                  <a:pt x="8145" y="5966"/>
                  <a:pt x="8049" y="6133"/>
                </a:cubicBezTo>
                <a:cubicBezTo>
                  <a:pt x="7985" y="6245"/>
                  <a:pt x="7877" y="6309"/>
                  <a:pt x="7766" y="6309"/>
                </a:cubicBezTo>
                <a:cubicBezTo>
                  <a:pt x="7713" y="6309"/>
                  <a:pt x="7659" y="6294"/>
                  <a:pt x="7609" y="6263"/>
                </a:cubicBezTo>
                <a:lnTo>
                  <a:pt x="6144" y="5478"/>
                </a:lnTo>
                <a:cubicBezTo>
                  <a:pt x="6122" y="5463"/>
                  <a:pt x="6097" y="5456"/>
                  <a:pt x="6073" y="5456"/>
                </a:cubicBezTo>
                <a:cubicBezTo>
                  <a:pt x="6020" y="5456"/>
                  <a:pt x="5970" y="5488"/>
                  <a:pt x="5954" y="5537"/>
                </a:cubicBezTo>
                <a:cubicBezTo>
                  <a:pt x="5906" y="5609"/>
                  <a:pt x="5942" y="5704"/>
                  <a:pt x="6013" y="5728"/>
                </a:cubicBezTo>
                <a:lnTo>
                  <a:pt x="7192" y="6371"/>
                </a:lnTo>
                <a:cubicBezTo>
                  <a:pt x="7347" y="6466"/>
                  <a:pt x="7395" y="6656"/>
                  <a:pt x="7323" y="6823"/>
                </a:cubicBezTo>
                <a:cubicBezTo>
                  <a:pt x="7255" y="6925"/>
                  <a:pt x="7139" y="6984"/>
                  <a:pt x="7018" y="6984"/>
                </a:cubicBezTo>
                <a:cubicBezTo>
                  <a:pt x="6969" y="6984"/>
                  <a:pt x="6919" y="6975"/>
                  <a:pt x="6871" y="6954"/>
                </a:cubicBezTo>
                <a:lnTo>
                  <a:pt x="5644" y="6287"/>
                </a:lnTo>
                <a:cubicBezTo>
                  <a:pt x="5616" y="6271"/>
                  <a:pt x="5587" y="6263"/>
                  <a:pt x="5560" y="6263"/>
                </a:cubicBezTo>
                <a:cubicBezTo>
                  <a:pt x="5509" y="6263"/>
                  <a:pt x="5465" y="6292"/>
                  <a:pt x="5442" y="6347"/>
                </a:cubicBezTo>
                <a:cubicBezTo>
                  <a:pt x="5406" y="6418"/>
                  <a:pt x="5430" y="6502"/>
                  <a:pt x="5501" y="6537"/>
                </a:cubicBezTo>
                <a:lnTo>
                  <a:pt x="6454" y="7061"/>
                </a:lnTo>
                <a:cubicBezTo>
                  <a:pt x="6609" y="7145"/>
                  <a:pt x="6668" y="7335"/>
                  <a:pt x="6597" y="7502"/>
                </a:cubicBezTo>
                <a:cubicBezTo>
                  <a:pt x="6531" y="7609"/>
                  <a:pt x="6419" y="7670"/>
                  <a:pt x="6301" y="7670"/>
                </a:cubicBezTo>
                <a:cubicBezTo>
                  <a:pt x="6249" y="7670"/>
                  <a:pt x="6196" y="7658"/>
                  <a:pt x="6144" y="7633"/>
                </a:cubicBezTo>
                <a:lnTo>
                  <a:pt x="5478" y="7264"/>
                </a:lnTo>
                <a:cubicBezTo>
                  <a:pt x="5478" y="7133"/>
                  <a:pt x="5430" y="7002"/>
                  <a:pt x="5347" y="6883"/>
                </a:cubicBezTo>
                <a:cubicBezTo>
                  <a:pt x="5228" y="6728"/>
                  <a:pt x="5061" y="6644"/>
                  <a:pt x="4882" y="6644"/>
                </a:cubicBezTo>
                <a:lnTo>
                  <a:pt x="4882" y="6597"/>
                </a:lnTo>
                <a:cubicBezTo>
                  <a:pt x="4906" y="6430"/>
                  <a:pt x="4870" y="6263"/>
                  <a:pt x="4763" y="6133"/>
                </a:cubicBezTo>
                <a:cubicBezTo>
                  <a:pt x="4644" y="5990"/>
                  <a:pt x="4478" y="5894"/>
                  <a:pt x="4299" y="5894"/>
                </a:cubicBezTo>
                <a:lnTo>
                  <a:pt x="4299" y="5847"/>
                </a:lnTo>
                <a:cubicBezTo>
                  <a:pt x="4335" y="5692"/>
                  <a:pt x="4287" y="5525"/>
                  <a:pt x="4180" y="5394"/>
                </a:cubicBezTo>
                <a:cubicBezTo>
                  <a:pt x="4061" y="5240"/>
                  <a:pt x="3894" y="5156"/>
                  <a:pt x="3716" y="5156"/>
                </a:cubicBezTo>
                <a:lnTo>
                  <a:pt x="3716" y="5109"/>
                </a:lnTo>
                <a:cubicBezTo>
                  <a:pt x="3751" y="4942"/>
                  <a:pt x="3704" y="4775"/>
                  <a:pt x="3596" y="4644"/>
                </a:cubicBezTo>
                <a:cubicBezTo>
                  <a:pt x="3476" y="4488"/>
                  <a:pt x="3297" y="4404"/>
                  <a:pt x="3111" y="4404"/>
                </a:cubicBezTo>
                <a:cubicBezTo>
                  <a:pt x="2984" y="4404"/>
                  <a:pt x="2855" y="4443"/>
                  <a:pt x="2739" y="4525"/>
                </a:cubicBezTo>
                <a:lnTo>
                  <a:pt x="1715" y="5275"/>
                </a:lnTo>
                <a:lnTo>
                  <a:pt x="1334" y="5073"/>
                </a:lnTo>
                <a:lnTo>
                  <a:pt x="2799" y="2549"/>
                </a:lnTo>
                <a:close/>
                <a:moveTo>
                  <a:pt x="4855" y="6920"/>
                </a:moveTo>
                <a:cubicBezTo>
                  <a:pt x="4953" y="6920"/>
                  <a:pt x="5045" y="6960"/>
                  <a:pt x="5109" y="7037"/>
                </a:cubicBezTo>
                <a:cubicBezTo>
                  <a:pt x="5168" y="7133"/>
                  <a:pt x="5192" y="7228"/>
                  <a:pt x="5180" y="7299"/>
                </a:cubicBezTo>
                <a:cubicBezTo>
                  <a:pt x="5168" y="7383"/>
                  <a:pt x="5120" y="7466"/>
                  <a:pt x="5049" y="7526"/>
                </a:cubicBezTo>
                <a:lnTo>
                  <a:pt x="4704" y="7776"/>
                </a:lnTo>
                <a:cubicBezTo>
                  <a:pt x="4643" y="7818"/>
                  <a:pt x="4574" y="7838"/>
                  <a:pt x="4507" y="7838"/>
                </a:cubicBezTo>
                <a:cubicBezTo>
                  <a:pt x="4404" y="7838"/>
                  <a:pt x="4304" y="7791"/>
                  <a:pt x="4239" y="7704"/>
                </a:cubicBezTo>
                <a:cubicBezTo>
                  <a:pt x="4132" y="7549"/>
                  <a:pt x="4168" y="7347"/>
                  <a:pt x="4311" y="7240"/>
                </a:cubicBezTo>
                <a:lnTo>
                  <a:pt x="4644" y="7002"/>
                </a:lnTo>
                <a:lnTo>
                  <a:pt x="4656" y="6978"/>
                </a:lnTo>
                <a:cubicBezTo>
                  <a:pt x="4719" y="6939"/>
                  <a:pt x="4788" y="6920"/>
                  <a:pt x="4855" y="6920"/>
                </a:cubicBezTo>
                <a:close/>
                <a:moveTo>
                  <a:pt x="172" y="0"/>
                </a:moveTo>
                <a:cubicBezTo>
                  <a:pt x="121" y="0"/>
                  <a:pt x="72" y="29"/>
                  <a:pt x="48" y="84"/>
                </a:cubicBezTo>
                <a:cubicBezTo>
                  <a:pt x="1" y="156"/>
                  <a:pt x="25" y="239"/>
                  <a:pt x="108" y="287"/>
                </a:cubicBezTo>
                <a:lnTo>
                  <a:pt x="2346" y="1584"/>
                </a:lnTo>
                <a:lnTo>
                  <a:pt x="406" y="4942"/>
                </a:lnTo>
                <a:lnTo>
                  <a:pt x="251" y="4847"/>
                </a:lnTo>
                <a:cubicBezTo>
                  <a:pt x="226" y="4830"/>
                  <a:pt x="199" y="4822"/>
                  <a:pt x="172" y="4822"/>
                </a:cubicBezTo>
                <a:cubicBezTo>
                  <a:pt x="121" y="4822"/>
                  <a:pt x="72" y="4851"/>
                  <a:pt x="48" y="4906"/>
                </a:cubicBezTo>
                <a:cubicBezTo>
                  <a:pt x="1" y="4978"/>
                  <a:pt x="25" y="5061"/>
                  <a:pt x="108" y="5109"/>
                </a:cubicBezTo>
                <a:lnTo>
                  <a:pt x="894" y="5549"/>
                </a:lnTo>
                <a:cubicBezTo>
                  <a:pt x="919" y="5566"/>
                  <a:pt x="947" y="5574"/>
                  <a:pt x="975" y="5574"/>
                </a:cubicBezTo>
                <a:cubicBezTo>
                  <a:pt x="1025" y="5574"/>
                  <a:pt x="1073" y="5548"/>
                  <a:pt x="1096" y="5501"/>
                </a:cubicBezTo>
                <a:lnTo>
                  <a:pt x="1215" y="5299"/>
                </a:lnTo>
                <a:lnTo>
                  <a:pt x="1525" y="5466"/>
                </a:lnTo>
                <a:cubicBezTo>
                  <a:pt x="1430" y="5680"/>
                  <a:pt x="1441" y="5918"/>
                  <a:pt x="1572" y="6121"/>
                </a:cubicBezTo>
                <a:cubicBezTo>
                  <a:pt x="1691" y="6287"/>
                  <a:pt x="1882" y="6371"/>
                  <a:pt x="2084" y="6371"/>
                </a:cubicBezTo>
                <a:cubicBezTo>
                  <a:pt x="2144" y="6371"/>
                  <a:pt x="2215" y="6359"/>
                  <a:pt x="2275" y="6347"/>
                </a:cubicBezTo>
                <a:cubicBezTo>
                  <a:pt x="2275" y="6478"/>
                  <a:pt x="2322" y="6597"/>
                  <a:pt x="2394" y="6716"/>
                </a:cubicBezTo>
                <a:cubicBezTo>
                  <a:pt x="2513" y="6883"/>
                  <a:pt x="2703" y="6966"/>
                  <a:pt x="2882" y="6966"/>
                </a:cubicBezTo>
                <a:cubicBezTo>
                  <a:pt x="2942" y="6966"/>
                  <a:pt x="3013" y="6954"/>
                  <a:pt x="3073" y="6942"/>
                </a:cubicBezTo>
                <a:cubicBezTo>
                  <a:pt x="3073" y="7061"/>
                  <a:pt x="3120" y="7192"/>
                  <a:pt x="3192" y="7299"/>
                </a:cubicBezTo>
                <a:cubicBezTo>
                  <a:pt x="3299" y="7430"/>
                  <a:pt x="3430" y="7514"/>
                  <a:pt x="3596" y="7549"/>
                </a:cubicBezTo>
                <a:cubicBezTo>
                  <a:pt x="3632" y="7549"/>
                  <a:pt x="3656" y="7561"/>
                  <a:pt x="3704" y="7561"/>
                </a:cubicBezTo>
                <a:cubicBezTo>
                  <a:pt x="3763" y="7561"/>
                  <a:pt x="3835" y="7549"/>
                  <a:pt x="3894" y="7537"/>
                </a:cubicBezTo>
                <a:cubicBezTo>
                  <a:pt x="3894" y="7668"/>
                  <a:pt x="3942" y="7787"/>
                  <a:pt x="4013" y="7895"/>
                </a:cubicBezTo>
                <a:cubicBezTo>
                  <a:pt x="4120" y="8026"/>
                  <a:pt x="4251" y="8109"/>
                  <a:pt x="4418" y="8145"/>
                </a:cubicBezTo>
                <a:cubicBezTo>
                  <a:pt x="4442" y="8145"/>
                  <a:pt x="4478" y="8157"/>
                  <a:pt x="4525" y="8157"/>
                </a:cubicBezTo>
                <a:cubicBezTo>
                  <a:pt x="4656" y="8157"/>
                  <a:pt x="4775" y="8109"/>
                  <a:pt x="4882" y="8037"/>
                </a:cubicBezTo>
                <a:lnTo>
                  <a:pt x="5216" y="7787"/>
                </a:lnTo>
                <a:cubicBezTo>
                  <a:pt x="5299" y="7728"/>
                  <a:pt x="5359" y="7668"/>
                  <a:pt x="5394" y="7597"/>
                </a:cubicBezTo>
                <a:lnTo>
                  <a:pt x="6013" y="7918"/>
                </a:lnTo>
                <a:cubicBezTo>
                  <a:pt x="6097" y="7966"/>
                  <a:pt x="6204" y="7990"/>
                  <a:pt x="6311" y="7990"/>
                </a:cubicBezTo>
                <a:cubicBezTo>
                  <a:pt x="6371" y="7990"/>
                  <a:pt x="6430" y="7978"/>
                  <a:pt x="6490" y="7966"/>
                </a:cubicBezTo>
                <a:cubicBezTo>
                  <a:pt x="6644" y="7918"/>
                  <a:pt x="6787" y="7811"/>
                  <a:pt x="6859" y="7668"/>
                </a:cubicBezTo>
                <a:cubicBezTo>
                  <a:pt x="6918" y="7549"/>
                  <a:pt x="6942" y="7430"/>
                  <a:pt x="6930" y="7299"/>
                </a:cubicBezTo>
                <a:cubicBezTo>
                  <a:pt x="6966" y="7299"/>
                  <a:pt x="7002" y="7311"/>
                  <a:pt x="7049" y="7311"/>
                </a:cubicBezTo>
                <a:cubicBezTo>
                  <a:pt x="7275" y="7311"/>
                  <a:pt x="7478" y="7192"/>
                  <a:pt x="7597" y="6990"/>
                </a:cubicBezTo>
                <a:cubicBezTo>
                  <a:pt x="7656" y="6871"/>
                  <a:pt x="7692" y="6740"/>
                  <a:pt x="7680" y="6609"/>
                </a:cubicBezTo>
                <a:cubicBezTo>
                  <a:pt x="7716" y="6609"/>
                  <a:pt x="7752" y="6633"/>
                  <a:pt x="7799" y="6633"/>
                </a:cubicBezTo>
                <a:cubicBezTo>
                  <a:pt x="8014" y="6633"/>
                  <a:pt x="8228" y="6514"/>
                  <a:pt x="8347" y="6299"/>
                </a:cubicBezTo>
                <a:cubicBezTo>
                  <a:pt x="8407" y="6180"/>
                  <a:pt x="8430" y="6061"/>
                  <a:pt x="8418" y="5930"/>
                </a:cubicBezTo>
                <a:cubicBezTo>
                  <a:pt x="8454" y="5930"/>
                  <a:pt x="8490" y="5942"/>
                  <a:pt x="8538" y="5942"/>
                </a:cubicBezTo>
                <a:cubicBezTo>
                  <a:pt x="8597" y="5942"/>
                  <a:pt x="8657" y="5930"/>
                  <a:pt x="8716" y="5918"/>
                </a:cubicBezTo>
                <a:cubicBezTo>
                  <a:pt x="8883" y="5871"/>
                  <a:pt x="9014" y="5763"/>
                  <a:pt x="9085" y="5621"/>
                </a:cubicBezTo>
                <a:cubicBezTo>
                  <a:pt x="9169" y="5466"/>
                  <a:pt x="9192" y="5299"/>
                  <a:pt x="9133" y="5144"/>
                </a:cubicBezTo>
                <a:cubicBezTo>
                  <a:pt x="9121" y="5097"/>
                  <a:pt x="9109" y="5061"/>
                  <a:pt x="9085" y="5037"/>
                </a:cubicBezTo>
                <a:lnTo>
                  <a:pt x="9347" y="4859"/>
                </a:lnTo>
                <a:lnTo>
                  <a:pt x="9478" y="5037"/>
                </a:lnTo>
                <a:cubicBezTo>
                  <a:pt x="9506" y="5072"/>
                  <a:pt x="9550" y="5090"/>
                  <a:pt x="9593" y="5090"/>
                </a:cubicBezTo>
                <a:cubicBezTo>
                  <a:pt x="9625" y="5090"/>
                  <a:pt x="9656" y="5081"/>
                  <a:pt x="9681" y="5061"/>
                </a:cubicBezTo>
                <a:lnTo>
                  <a:pt x="10085" y="4739"/>
                </a:lnTo>
                <a:cubicBezTo>
                  <a:pt x="10121" y="4668"/>
                  <a:pt x="10133" y="4573"/>
                  <a:pt x="10085" y="4513"/>
                </a:cubicBezTo>
                <a:cubicBezTo>
                  <a:pt x="10065" y="4479"/>
                  <a:pt x="10019" y="4460"/>
                  <a:pt x="9974" y="4460"/>
                </a:cubicBezTo>
                <a:cubicBezTo>
                  <a:pt x="9941" y="4460"/>
                  <a:pt x="9908" y="4470"/>
                  <a:pt x="9883" y="4489"/>
                </a:cubicBezTo>
                <a:lnTo>
                  <a:pt x="9585" y="4704"/>
                </a:lnTo>
                <a:lnTo>
                  <a:pt x="7252" y="1644"/>
                </a:lnTo>
                <a:lnTo>
                  <a:pt x="8585" y="775"/>
                </a:lnTo>
                <a:cubicBezTo>
                  <a:pt x="8657" y="739"/>
                  <a:pt x="8680" y="644"/>
                  <a:pt x="8633" y="572"/>
                </a:cubicBezTo>
                <a:cubicBezTo>
                  <a:pt x="8602" y="526"/>
                  <a:pt x="8556" y="500"/>
                  <a:pt x="8505" y="500"/>
                </a:cubicBezTo>
                <a:cubicBezTo>
                  <a:pt x="8478" y="500"/>
                  <a:pt x="8448" y="508"/>
                  <a:pt x="8418" y="525"/>
                </a:cubicBezTo>
                <a:lnTo>
                  <a:pt x="6954" y="1477"/>
                </a:lnTo>
                <a:cubicBezTo>
                  <a:pt x="6871" y="1525"/>
                  <a:pt x="6859" y="1632"/>
                  <a:pt x="6906" y="1680"/>
                </a:cubicBezTo>
                <a:lnTo>
                  <a:pt x="7168" y="2037"/>
                </a:lnTo>
                <a:lnTo>
                  <a:pt x="6978" y="2192"/>
                </a:lnTo>
                <a:lnTo>
                  <a:pt x="6216" y="1942"/>
                </a:lnTo>
                <a:cubicBezTo>
                  <a:pt x="6204" y="1942"/>
                  <a:pt x="6192" y="1918"/>
                  <a:pt x="6180" y="1918"/>
                </a:cubicBezTo>
                <a:lnTo>
                  <a:pt x="4430" y="1918"/>
                </a:lnTo>
                <a:cubicBezTo>
                  <a:pt x="4358" y="1918"/>
                  <a:pt x="4299" y="1965"/>
                  <a:pt x="4287" y="2037"/>
                </a:cubicBezTo>
                <a:lnTo>
                  <a:pt x="4180" y="2430"/>
                </a:lnTo>
                <a:lnTo>
                  <a:pt x="3930" y="2323"/>
                </a:lnTo>
                <a:cubicBezTo>
                  <a:pt x="3894" y="2311"/>
                  <a:pt x="3882" y="2311"/>
                  <a:pt x="3846" y="2311"/>
                </a:cubicBezTo>
                <a:lnTo>
                  <a:pt x="3168" y="2382"/>
                </a:lnTo>
                <a:lnTo>
                  <a:pt x="2930" y="2251"/>
                </a:lnTo>
                <a:lnTo>
                  <a:pt x="3156" y="1858"/>
                </a:lnTo>
                <a:cubicBezTo>
                  <a:pt x="3192" y="1787"/>
                  <a:pt x="3168" y="1703"/>
                  <a:pt x="3096" y="1656"/>
                </a:cubicBezTo>
                <a:lnTo>
                  <a:pt x="251" y="25"/>
                </a:lnTo>
                <a:cubicBezTo>
                  <a:pt x="226" y="8"/>
                  <a:pt x="199" y="0"/>
                  <a:pt x="172"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8" name="Google Shape;11131;p61"/>
          <p:cNvGrpSpPr/>
          <p:nvPr/>
        </p:nvGrpSpPr>
        <p:grpSpPr>
          <a:xfrm>
            <a:off x="8497907" y="132936"/>
            <a:ext cx="319943" cy="485671"/>
            <a:chOff x="5211031" y="1969108"/>
            <a:chExt cx="226661" cy="363467"/>
          </a:xfrm>
        </p:grpSpPr>
        <p:sp>
          <p:nvSpPr>
            <p:cNvPr id="339" name="Google Shape;11132;p61"/>
            <p:cNvSpPr/>
            <p:nvPr/>
          </p:nvSpPr>
          <p:spPr>
            <a:xfrm>
              <a:off x="5211031" y="1969108"/>
              <a:ext cx="226661" cy="363467"/>
            </a:xfrm>
            <a:custGeom>
              <a:avLst/>
              <a:gdLst/>
              <a:ahLst/>
              <a:cxnLst/>
              <a:rect l="l" t="t" r="r" b="b"/>
              <a:pathLst>
                <a:path w="7121" h="11419" extrusionOk="0">
                  <a:moveTo>
                    <a:pt x="6787" y="869"/>
                  </a:moveTo>
                  <a:cubicBezTo>
                    <a:pt x="6787" y="869"/>
                    <a:pt x="6799" y="869"/>
                    <a:pt x="6799" y="881"/>
                  </a:cubicBezTo>
                  <a:lnTo>
                    <a:pt x="6799" y="1238"/>
                  </a:lnTo>
                  <a:lnTo>
                    <a:pt x="6252" y="1250"/>
                  </a:lnTo>
                  <a:cubicBezTo>
                    <a:pt x="6156" y="1250"/>
                    <a:pt x="6085" y="1334"/>
                    <a:pt x="6085" y="1417"/>
                  </a:cubicBezTo>
                  <a:cubicBezTo>
                    <a:pt x="6085" y="1512"/>
                    <a:pt x="6156" y="1584"/>
                    <a:pt x="6252" y="1584"/>
                  </a:cubicBezTo>
                  <a:lnTo>
                    <a:pt x="6442" y="1584"/>
                  </a:lnTo>
                  <a:lnTo>
                    <a:pt x="6442" y="7501"/>
                  </a:lnTo>
                  <a:cubicBezTo>
                    <a:pt x="6442" y="7501"/>
                    <a:pt x="6442" y="7525"/>
                    <a:pt x="6430" y="7525"/>
                  </a:cubicBezTo>
                  <a:lnTo>
                    <a:pt x="703" y="7525"/>
                  </a:lnTo>
                  <a:cubicBezTo>
                    <a:pt x="703" y="7525"/>
                    <a:pt x="679" y="7525"/>
                    <a:pt x="679" y="7501"/>
                  </a:cubicBezTo>
                  <a:lnTo>
                    <a:pt x="679" y="1584"/>
                  </a:lnTo>
                  <a:lnTo>
                    <a:pt x="5537" y="1584"/>
                  </a:lnTo>
                  <a:cubicBezTo>
                    <a:pt x="5621" y="1584"/>
                    <a:pt x="5704" y="1512"/>
                    <a:pt x="5704" y="1417"/>
                  </a:cubicBezTo>
                  <a:cubicBezTo>
                    <a:pt x="5704" y="1334"/>
                    <a:pt x="5621" y="1250"/>
                    <a:pt x="5537" y="1250"/>
                  </a:cubicBezTo>
                  <a:lnTo>
                    <a:pt x="346" y="1250"/>
                  </a:lnTo>
                  <a:cubicBezTo>
                    <a:pt x="346" y="1250"/>
                    <a:pt x="322" y="1250"/>
                    <a:pt x="322" y="1238"/>
                  </a:cubicBezTo>
                  <a:lnTo>
                    <a:pt x="322" y="881"/>
                  </a:lnTo>
                  <a:cubicBezTo>
                    <a:pt x="322" y="881"/>
                    <a:pt x="322" y="869"/>
                    <a:pt x="346" y="869"/>
                  </a:cubicBezTo>
                  <a:close/>
                  <a:moveTo>
                    <a:pt x="5406" y="7858"/>
                  </a:moveTo>
                  <a:lnTo>
                    <a:pt x="5906" y="10394"/>
                  </a:lnTo>
                  <a:lnTo>
                    <a:pt x="3739" y="10394"/>
                  </a:lnTo>
                  <a:lnTo>
                    <a:pt x="3739" y="8418"/>
                  </a:lnTo>
                  <a:cubicBezTo>
                    <a:pt x="3739" y="8323"/>
                    <a:pt x="3656" y="8251"/>
                    <a:pt x="3573" y="8251"/>
                  </a:cubicBezTo>
                  <a:cubicBezTo>
                    <a:pt x="3477" y="8251"/>
                    <a:pt x="3406" y="8323"/>
                    <a:pt x="3406" y="8418"/>
                  </a:cubicBezTo>
                  <a:lnTo>
                    <a:pt x="3406" y="10394"/>
                  </a:lnTo>
                  <a:lnTo>
                    <a:pt x="1239" y="10394"/>
                  </a:lnTo>
                  <a:lnTo>
                    <a:pt x="1739" y="7858"/>
                  </a:lnTo>
                  <a:close/>
                  <a:moveTo>
                    <a:pt x="3573" y="0"/>
                  </a:moveTo>
                  <a:cubicBezTo>
                    <a:pt x="3477" y="0"/>
                    <a:pt x="3406" y="83"/>
                    <a:pt x="3406" y="167"/>
                  </a:cubicBezTo>
                  <a:lnTo>
                    <a:pt x="3406" y="536"/>
                  </a:lnTo>
                  <a:lnTo>
                    <a:pt x="346" y="536"/>
                  </a:lnTo>
                  <a:cubicBezTo>
                    <a:pt x="144" y="536"/>
                    <a:pt x="1" y="691"/>
                    <a:pt x="1" y="881"/>
                  </a:cubicBezTo>
                  <a:lnTo>
                    <a:pt x="1" y="1238"/>
                  </a:lnTo>
                  <a:cubicBezTo>
                    <a:pt x="1" y="1429"/>
                    <a:pt x="144" y="1584"/>
                    <a:pt x="346" y="1584"/>
                  </a:cubicBezTo>
                  <a:lnTo>
                    <a:pt x="358" y="1584"/>
                  </a:lnTo>
                  <a:lnTo>
                    <a:pt x="358" y="7501"/>
                  </a:lnTo>
                  <a:cubicBezTo>
                    <a:pt x="358" y="7703"/>
                    <a:pt x="501" y="7846"/>
                    <a:pt x="691" y="7846"/>
                  </a:cubicBezTo>
                  <a:lnTo>
                    <a:pt x="1382" y="7846"/>
                  </a:lnTo>
                  <a:lnTo>
                    <a:pt x="715" y="11228"/>
                  </a:lnTo>
                  <a:cubicBezTo>
                    <a:pt x="691" y="11311"/>
                    <a:pt x="751" y="11406"/>
                    <a:pt x="846" y="11418"/>
                  </a:cubicBezTo>
                  <a:lnTo>
                    <a:pt x="870" y="11418"/>
                  </a:lnTo>
                  <a:cubicBezTo>
                    <a:pt x="953" y="11418"/>
                    <a:pt x="1025" y="11359"/>
                    <a:pt x="1037" y="11287"/>
                  </a:cubicBezTo>
                  <a:lnTo>
                    <a:pt x="1156" y="10704"/>
                  </a:lnTo>
                  <a:lnTo>
                    <a:pt x="3394" y="10704"/>
                  </a:lnTo>
                  <a:lnTo>
                    <a:pt x="3394" y="11251"/>
                  </a:lnTo>
                  <a:cubicBezTo>
                    <a:pt x="3394" y="11347"/>
                    <a:pt x="3466" y="11418"/>
                    <a:pt x="3549" y="11418"/>
                  </a:cubicBezTo>
                  <a:cubicBezTo>
                    <a:pt x="3644" y="11418"/>
                    <a:pt x="3716" y="11347"/>
                    <a:pt x="3716" y="11251"/>
                  </a:cubicBezTo>
                  <a:lnTo>
                    <a:pt x="3716" y="10704"/>
                  </a:lnTo>
                  <a:lnTo>
                    <a:pt x="5954" y="10704"/>
                  </a:lnTo>
                  <a:lnTo>
                    <a:pt x="6073" y="11287"/>
                  </a:lnTo>
                  <a:cubicBezTo>
                    <a:pt x="6085" y="11359"/>
                    <a:pt x="6156" y="11418"/>
                    <a:pt x="6228" y="11418"/>
                  </a:cubicBezTo>
                  <a:lnTo>
                    <a:pt x="6264" y="11418"/>
                  </a:lnTo>
                  <a:cubicBezTo>
                    <a:pt x="6347" y="11406"/>
                    <a:pt x="6406" y="11311"/>
                    <a:pt x="6394" y="11228"/>
                  </a:cubicBezTo>
                  <a:lnTo>
                    <a:pt x="5728" y="7846"/>
                  </a:lnTo>
                  <a:lnTo>
                    <a:pt x="6406" y="7846"/>
                  </a:lnTo>
                  <a:cubicBezTo>
                    <a:pt x="6609" y="7846"/>
                    <a:pt x="6752" y="7703"/>
                    <a:pt x="6752" y="7501"/>
                  </a:cubicBezTo>
                  <a:lnTo>
                    <a:pt x="6752" y="1584"/>
                  </a:lnTo>
                  <a:lnTo>
                    <a:pt x="6764" y="1584"/>
                  </a:lnTo>
                  <a:cubicBezTo>
                    <a:pt x="6966" y="1584"/>
                    <a:pt x="7109" y="1429"/>
                    <a:pt x="7109" y="1238"/>
                  </a:cubicBezTo>
                  <a:lnTo>
                    <a:pt x="7109" y="881"/>
                  </a:lnTo>
                  <a:cubicBezTo>
                    <a:pt x="7121" y="691"/>
                    <a:pt x="6978" y="524"/>
                    <a:pt x="6787" y="524"/>
                  </a:cubicBezTo>
                  <a:lnTo>
                    <a:pt x="3739" y="524"/>
                  </a:lnTo>
                  <a:lnTo>
                    <a:pt x="3739" y="167"/>
                  </a:lnTo>
                  <a:cubicBezTo>
                    <a:pt x="3739" y="83"/>
                    <a:pt x="3656" y="0"/>
                    <a:pt x="3573"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11133;p61"/>
            <p:cNvSpPr/>
            <p:nvPr/>
          </p:nvSpPr>
          <p:spPr>
            <a:xfrm>
              <a:off x="5250468" y="2060046"/>
              <a:ext cx="147819" cy="107649"/>
            </a:xfrm>
            <a:custGeom>
              <a:avLst/>
              <a:gdLst/>
              <a:ahLst/>
              <a:cxnLst/>
              <a:rect l="l" t="t" r="r" b="b"/>
              <a:pathLst>
                <a:path w="4644" h="3382" extrusionOk="0">
                  <a:moveTo>
                    <a:pt x="3584" y="1"/>
                  </a:moveTo>
                  <a:cubicBezTo>
                    <a:pt x="3489" y="1"/>
                    <a:pt x="3417" y="84"/>
                    <a:pt x="3417" y="167"/>
                  </a:cubicBezTo>
                  <a:cubicBezTo>
                    <a:pt x="3417" y="263"/>
                    <a:pt x="3489" y="334"/>
                    <a:pt x="3584" y="334"/>
                  </a:cubicBezTo>
                  <a:lnTo>
                    <a:pt x="4072" y="334"/>
                  </a:lnTo>
                  <a:lnTo>
                    <a:pt x="2417" y="1989"/>
                  </a:lnTo>
                  <a:lnTo>
                    <a:pt x="2405" y="1989"/>
                  </a:lnTo>
                  <a:lnTo>
                    <a:pt x="2036" y="1608"/>
                  </a:lnTo>
                  <a:cubicBezTo>
                    <a:pt x="1971" y="1542"/>
                    <a:pt x="1881" y="1510"/>
                    <a:pt x="1792" y="1510"/>
                  </a:cubicBezTo>
                  <a:cubicBezTo>
                    <a:pt x="1703" y="1510"/>
                    <a:pt x="1613" y="1542"/>
                    <a:pt x="1548" y="1608"/>
                  </a:cubicBezTo>
                  <a:lnTo>
                    <a:pt x="60" y="3096"/>
                  </a:lnTo>
                  <a:cubicBezTo>
                    <a:pt x="0" y="3156"/>
                    <a:pt x="0" y="3275"/>
                    <a:pt x="60" y="3334"/>
                  </a:cubicBezTo>
                  <a:cubicBezTo>
                    <a:pt x="83" y="3370"/>
                    <a:pt x="131" y="3382"/>
                    <a:pt x="179" y="3382"/>
                  </a:cubicBezTo>
                  <a:cubicBezTo>
                    <a:pt x="214" y="3382"/>
                    <a:pt x="262" y="3370"/>
                    <a:pt x="298" y="3334"/>
                  </a:cubicBezTo>
                  <a:lnTo>
                    <a:pt x="1786" y="1846"/>
                  </a:lnTo>
                  <a:lnTo>
                    <a:pt x="1798" y="1846"/>
                  </a:lnTo>
                  <a:lnTo>
                    <a:pt x="2167" y="2227"/>
                  </a:lnTo>
                  <a:cubicBezTo>
                    <a:pt x="2227" y="2287"/>
                    <a:pt x="2310" y="2322"/>
                    <a:pt x="2405" y="2322"/>
                  </a:cubicBezTo>
                  <a:cubicBezTo>
                    <a:pt x="2488" y="2322"/>
                    <a:pt x="2584" y="2298"/>
                    <a:pt x="2643" y="2227"/>
                  </a:cubicBezTo>
                  <a:lnTo>
                    <a:pt x="4298" y="572"/>
                  </a:lnTo>
                  <a:lnTo>
                    <a:pt x="4298" y="1060"/>
                  </a:lnTo>
                  <a:cubicBezTo>
                    <a:pt x="4298" y="1155"/>
                    <a:pt x="4370" y="1227"/>
                    <a:pt x="4453" y="1227"/>
                  </a:cubicBezTo>
                  <a:cubicBezTo>
                    <a:pt x="4548" y="1227"/>
                    <a:pt x="4620" y="1155"/>
                    <a:pt x="4620" y="1060"/>
                  </a:cubicBezTo>
                  <a:lnTo>
                    <a:pt x="4620" y="167"/>
                  </a:lnTo>
                  <a:cubicBezTo>
                    <a:pt x="4644" y="84"/>
                    <a:pt x="4560" y="1"/>
                    <a:pt x="4477"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91781352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30"/>
          <p:cNvSpPr txBox="1">
            <a:spLocks noGrp="1"/>
          </p:cNvSpPr>
          <p:nvPr>
            <p:ph type="subTitle" idx="1"/>
          </p:nvPr>
        </p:nvSpPr>
        <p:spPr>
          <a:xfrm flipH="1">
            <a:off x="3758942" y="194646"/>
            <a:ext cx="4739106" cy="2476667"/>
          </a:xfrm>
          <a:prstGeom prst="rect">
            <a:avLst/>
          </a:prstGeom>
        </p:spPr>
        <p:txBody>
          <a:bodyPr spcFirstLastPara="1" wrap="square" lIns="91425" tIns="91425" rIns="91425" bIns="91425" anchor="b" anchorCtr="0">
            <a:noAutofit/>
          </a:bodyPr>
          <a:lstStyle/>
          <a:p>
            <a:r>
              <a:rPr lang="en-US" sz="2000" dirty="0"/>
              <a:t>"Where globalization means, as it so often does, that the rich and powerful now have new means to further enrich and empower themselves at the cost of the poorer and weaker, we have a responsibility to protest in the name of universal freedom</a:t>
            </a:r>
            <a:r>
              <a:rPr lang="en-US" sz="2000" dirty="0" smtClean="0"/>
              <a:t>."</a:t>
            </a:r>
            <a:endParaRPr lang="en-IN" sz="2000" dirty="0"/>
          </a:p>
        </p:txBody>
      </p:sp>
      <p:sp>
        <p:nvSpPr>
          <p:cNvPr id="650" name="Google Shape;650;p30"/>
          <p:cNvSpPr txBox="1">
            <a:spLocks noGrp="1"/>
          </p:cNvSpPr>
          <p:nvPr>
            <p:ph type="ctrTitle"/>
          </p:nvPr>
        </p:nvSpPr>
        <p:spPr>
          <a:xfrm flipH="1">
            <a:off x="3619625" y="3070003"/>
            <a:ext cx="5411413" cy="4653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IN" sz="2000" dirty="0" smtClean="0"/>
              <a:t>- Nelson </a:t>
            </a:r>
            <a:r>
              <a:rPr lang="en-IN" sz="2000" dirty="0" err="1" smtClean="0"/>
              <a:t>mandEla</a:t>
            </a:r>
            <a:endParaRPr sz="2000" dirty="0"/>
          </a:p>
        </p:txBody>
      </p:sp>
      <p:grpSp>
        <p:nvGrpSpPr>
          <p:cNvPr id="652" name="Google Shape;652;p30"/>
          <p:cNvGrpSpPr/>
          <p:nvPr/>
        </p:nvGrpSpPr>
        <p:grpSpPr>
          <a:xfrm>
            <a:off x="2088401" y="1444628"/>
            <a:ext cx="1000385" cy="883233"/>
            <a:chOff x="6472501" y="1326053"/>
            <a:chExt cx="1000385" cy="883233"/>
          </a:xfrm>
        </p:grpSpPr>
        <p:sp>
          <p:nvSpPr>
            <p:cNvPr id="653" name="Google Shape;653;p30"/>
            <p:cNvSpPr/>
            <p:nvPr/>
          </p:nvSpPr>
          <p:spPr>
            <a:xfrm>
              <a:off x="6472501" y="1326053"/>
              <a:ext cx="1000385" cy="883233"/>
            </a:xfrm>
            <a:custGeom>
              <a:avLst/>
              <a:gdLst/>
              <a:ahLst/>
              <a:cxnLst/>
              <a:rect l="l" t="t" r="r" b="b"/>
              <a:pathLst>
                <a:path w="22535" h="19896" extrusionOk="0">
                  <a:moveTo>
                    <a:pt x="11255" y="0"/>
                  </a:moveTo>
                  <a:cubicBezTo>
                    <a:pt x="8227" y="0"/>
                    <a:pt x="5239" y="1376"/>
                    <a:pt x="3289" y="3985"/>
                  </a:cubicBezTo>
                  <a:cubicBezTo>
                    <a:pt x="1" y="8378"/>
                    <a:pt x="913" y="14612"/>
                    <a:pt x="5316" y="17907"/>
                  </a:cubicBezTo>
                  <a:cubicBezTo>
                    <a:pt x="7110" y="19248"/>
                    <a:pt x="9206" y="19895"/>
                    <a:pt x="11284" y="19895"/>
                  </a:cubicBezTo>
                  <a:cubicBezTo>
                    <a:pt x="14312" y="19895"/>
                    <a:pt x="17299" y="18520"/>
                    <a:pt x="19247" y="15912"/>
                  </a:cubicBezTo>
                  <a:cubicBezTo>
                    <a:pt x="22535" y="11515"/>
                    <a:pt x="21627" y="5281"/>
                    <a:pt x="17219" y="1986"/>
                  </a:cubicBezTo>
                  <a:cubicBezTo>
                    <a:pt x="15426" y="647"/>
                    <a:pt x="13331" y="0"/>
                    <a:pt x="11255"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0"/>
            <p:cNvSpPr/>
            <p:nvPr/>
          </p:nvSpPr>
          <p:spPr>
            <a:xfrm>
              <a:off x="6591559" y="1431083"/>
              <a:ext cx="762308" cy="673123"/>
            </a:xfrm>
            <a:custGeom>
              <a:avLst/>
              <a:gdLst/>
              <a:ahLst/>
              <a:cxnLst/>
              <a:rect l="l" t="t" r="r" b="b"/>
              <a:pathLst>
                <a:path w="17172" h="15163" extrusionOk="0">
                  <a:moveTo>
                    <a:pt x="8574" y="0"/>
                  </a:moveTo>
                  <a:cubicBezTo>
                    <a:pt x="6268" y="0"/>
                    <a:pt x="3991" y="1048"/>
                    <a:pt x="2505" y="3036"/>
                  </a:cubicBezTo>
                  <a:cubicBezTo>
                    <a:pt x="0" y="6385"/>
                    <a:pt x="693" y="11138"/>
                    <a:pt x="4052" y="13646"/>
                  </a:cubicBezTo>
                  <a:cubicBezTo>
                    <a:pt x="5418" y="14669"/>
                    <a:pt x="7014" y="15162"/>
                    <a:pt x="8596" y="15162"/>
                  </a:cubicBezTo>
                  <a:cubicBezTo>
                    <a:pt x="10903" y="15162"/>
                    <a:pt x="13180" y="14113"/>
                    <a:pt x="14666" y="12124"/>
                  </a:cubicBezTo>
                  <a:cubicBezTo>
                    <a:pt x="17171" y="8776"/>
                    <a:pt x="16479" y="4023"/>
                    <a:pt x="13119" y="1515"/>
                  </a:cubicBezTo>
                  <a:cubicBezTo>
                    <a:pt x="11753" y="494"/>
                    <a:pt x="10157" y="0"/>
                    <a:pt x="857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0"/>
            <p:cNvSpPr/>
            <p:nvPr/>
          </p:nvSpPr>
          <p:spPr>
            <a:xfrm>
              <a:off x="6695435" y="1419230"/>
              <a:ext cx="625446" cy="541722"/>
            </a:xfrm>
            <a:custGeom>
              <a:avLst/>
              <a:gdLst/>
              <a:ahLst/>
              <a:cxnLst/>
              <a:rect l="l" t="t" r="r" b="b"/>
              <a:pathLst>
                <a:path w="14089" h="12203" extrusionOk="0">
                  <a:moveTo>
                    <a:pt x="6307" y="1"/>
                  </a:moveTo>
                  <a:cubicBezTo>
                    <a:pt x="6282" y="1"/>
                    <a:pt x="6257" y="1"/>
                    <a:pt x="6231" y="1"/>
                  </a:cubicBezTo>
                  <a:cubicBezTo>
                    <a:pt x="5492" y="8"/>
                    <a:pt x="4795" y="127"/>
                    <a:pt x="4167" y="306"/>
                  </a:cubicBezTo>
                  <a:cubicBezTo>
                    <a:pt x="3539" y="490"/>
                    <a:pt x="2983" y="737"/>
                    <a:pt x="2502" y="1013"/>
                  </a:cubicBezTo>
                  <a:cubicBezTo>
                    <a:pt x="1540" y="1566"/>
                    <a:pt x="909" y="2216"/>
                    <a:pt x="528" y="2690"/>
                  </a:cubicBezTo>
                  <a:cubicBezTo>
                    <a:pt x="147" y="3170"/>
                    <a:pt x="1" y="3480"/>
                    <a:pt x="29" y="3497"/>
                  </a:cubicBezTo>
                  <a:cubicBezTo>
                    <a:pt x="31" y="3498"/>
                    <a:pt x="33" y="3499"/>
                    <a:pt x="35" y="3499"/>
                  </a:cubicBezTo>
                  <a:cubicBezTo>
                    <a:pt x="85" y="3499"/>
                    <a:pt x="292" y="3245"/>
                    <a:pt x="693" y="2844"/>
                  </a:cubicBezTo>
                  <a:cubicBezTo>
                    <a:pt x="1116" y="2428"/>
                    <a:pt x="1767" y="1853"/>
                    <a:pt x="2700" y="1376"/>
                  </a:cubicBezTo>
                  <a:cubicBezTo>
                    <a:pt x="3166" y="1136"/>
                    <a:pt x="3701" y="924"/>
                    <a:pt x="4297" y="770"/>
                  </a:cubicBezTo>
                  <a:cubicBezTo>
                    <a:pt x="4863" y="630"/>
                    <a:pt x="5480" y="539"/>
                    <a:pt x="6128" y="539"/>
                  </a:cubicBezTo>
                  <a:cubicBezTo>
                    <a:pt x="6162" y="539"/>
                    <a:pt x="6197" y="539"/>
                    <a:pt x="6231" y="540"/>
                  </a:cubicBezTo>
                  <a:cubicBezTo>
                    <a:pt x="6576" y="543"/>
                    <a:pt x="6928" y="565"/>
                    <a:pt x="7283" y="622"/>
                  </a:cubicBezTo>
                  <a:cubicBezTo>
                    <a:pt x="7638" y="680"/>
                    <a:pt x="7997" y="755"/>
                    <a:pt x="8357" y="869"/>
                  </a:cubicBezTo>
                  <a:cubicBezTo>
                    <a:pt x="8712" y="981"/>
                    <a:pt x="9067" y="1114"/>
                    <a:pt x="9412" y="1286"/>
                  </a:cubicBezTo>
                  <a:cubicBezTo>
                    <a:pt x="9760" y="1459"/>
                    <a:pt x="10097" y="1656"/>
                    <a:pt x="10424" y="1882"/>
                  </a:cubicBezTo>
                  <a:cubicBezTo>
                    <a:pt x="10747" y="2112"/>
                    <a:pt x="11049" y="2360"/>
                    <a:pt x="11324" y="2625"/>
                  </a:cubicBezTo>
                  <a:cubicBezTo>
                    <a:pt x="11604" y="2890"/>
                    <a:pt x="11856" y="3182"/>
                    <a:pt x="12082" y="3475"/>
                  </a:cubicBezTo>
                  <a:cubicBezTo>
                    <a:pt x="12311" y="3773"/>
                    <a:pt x="12505" y="4083"/>
                    <a:pt x="12678" y="4398"/>
                  </a:cubicBezTo>
                  <a:cubicBezTo>
                    <a:pt x="12853" y="4714"/>
                    <a:pt x="12997" y="5034"/>
                    <a:pt x="13120" y="5357"/>
                  </a:cubicBezTo>
                  <a:cubicBezTo>
                    <a:pt x="13363" y="5999"/>
                    <a:pt x="13499" y="6645"/>
                    <a:pt x="13564" y="7255"/>
                  </a:cubicBezTo>
                  <a:cubicBezTo>
                    <a:pt x="13625" y="7865"/>
                    <a:pt x="13607" y="8443"/>
                    <a:pt x="13547" y="8960"/>
                  </a:cubicBezTo>
                  <a:cubicBezTo>
                    <a:pt x="13418" y="10005"/>
                    <a:pt x="13098" y="10812"/>
                    <a:pt x="12853" y="11351"/>
                  </a:cubicBezTo>
                  <a:cubicBezTo>
                    <a:pt x="12603" y="11889"/>
                    <a:pt x="12430" y="12176"/>
                    <a:pt x="12466" y="12202"/>
                  </a:cubicBezTo>
                  <a:cubicBezTo>
                    <a:pt x="12467" y="12202"/>
                    <a:pt x="12468" y="12202"/>
                    <a:pt x="12469" y="12202"/>
                  </a:cubicBezTo>
                  <a:cubicBezTo>
                    <a:pt x="12511" y="12202"/>
                    <a:pt x="12743" y="11961"/>
                    <a:pt x="13055" y="11455"/>
                  </a:cubicBezTo>
                  <a:cubicBezTo>
                    <a:pt x="13367" y="10934"/>
                    <a:pt x="13762" y="10116"/>
                    <a:pt x="13952" y="9025"/>
                  </a:cubicBezTo>
                  <a:cubicBezTo>
                    <a:pt x="14046" y="8479"/>
                    <a:pt x="14089" y="7869"/>
                    <a:pt x="14046" y="7216"/>
                  </a:cubicBezTo>
                  <a:cubicBezTo>
                    <a:pt x="13999" y="6566"/>
                    <a:pt x="13873" y="5870"/>
                    <a:pt x="13622" y="5173"/>
                  </a:cubicBezTo>
                  <a:cubicBezTo>
                    <a:pt x="13499" y="4829"/>
                    <a:pt x="13353" y="4477"/>
                    <a:pt x="13169" y="4136"/>
                  </a:cubicBezTo>
                  <a:cubicBezTo>
                    <a:pt x="12987" y="3795"/>
                    <a:pt x="12782" y="3458"/>
                    <a:pt x="12538" y="3135"/>
                  </a:cubicBezTo>
                  <a:cubicBezTo>
                    <a:pt x="12293" y="2815"/>
                    <a:pt x="12028" y="2499"/>
                    <a:pt x="11730" y="2212"/>
                  </a:cubicBezTo>
                  <a:cubicBezTo>
                    <a:pt x="11429" y="1921"/>
                    <a:pt x="11102" y="1652"/>
                    <a:pt x="10754" y="1404"/>
                  </a:cubicBezTo>
                  <a:cubicBezTo>
                    <a:pt x="10403" y="1164"/>
                    <a:pt x="10040" y="949"/>
                    <a:pt x="9663" y="766"/>
                  </a:cubicBezTo>
                  <a:cubicBezTo>
                    <a:pt x="9290" y="583"/>
                    <a:pt x="8905" y="443"/>
                    <a:pt x="8518" y="324"/>
                  </a:cubicBezTo>
                  <a:cubicBezTo>
                    <a:pt x="8134" y="206"/>
                    <a:pt x="7746" y="127"/>
                    <a:pt x="7362" y="73"/>
                  </a:cubicBezTo>
                  <a:cubicBezTo>
                    <a:pt x="7005" y="23"/>
                    <a:pt x="6653" y="1"/>
                    <a:pt x="630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0"/>
            <p:cNvSpPr/>
            <p:nvPr/>
          </p:nvSpPr>
          <p:spPr>
            <a:xfrm>
              <a:off x="6758560" y="1569362"/>
              <a:ext cx="413028" cy="429586"/>
            </a:xfrm>
            <a:custGeom>
              <a:avLst/>
              <a:gdLst/>
              <a:ahLst/>
              <a:cxnLst/>
              <a:rect l="l" t="t" r="r" b="b"/>
              <a:pathLst>
                <a:path w="9304" h="9677" extrusionOk="0">
                  <a:moveTo>
                    <a:pt x="5325" y="2199"/>
                  </a:moveTo>
                  <a:cubicBezTo>
                    <a:pt x="5490" y="2199"/>
                    <a:pt x="5679" y="2241"/>
                    <a:pt x="5893" y="2333"/>
                  </a:cubicBezTo>
                  <a:lnTo>
                    <a:pt x="4910" y="3690"/>
                  </a:lnTo>
                  <a:cubicBezTo>
                    <a:pt x="4587" y="3252"/>
                    <a:pt x="4429" y="2861"/>
                    <a:pt x="4673" y="2527"/>
                  </a:cubicBezTo>
                  <a:cubicBezTo>
                    <a:pt x="4819" y="2326"/>
                    <a:pt x="5035" y="2199"/>
                    <a:pt x="5325" y="2199"/>
                  </a:cubicBezTo>
                  <a:close/>
                  <a:moveTo>
                    <a:pt x="4673" y="6027"/>
                  </a:moveTo>
                  <a:cubicBezTo>
                    <a:pt x="4978" y="6468"/>
                    <a:pt x="5126" y="6849"/>
                    <a:pt x="4881" y="7186"/>
                  </a:cubicBezTo>
                  <a:cubicBezTo>
                    <a:pt x="4747" y="7373"/>
                    <a:pt x="4548" y="7482"/>
                    <a:pt x="4286" y="7482"/>
                  </a:cubicBezTo>
                  <a:cubicBezTo>
                    <a:pt x="4121" y="7482"/>
                    <a:pt x="3930" y="7438"/>
                    <a:pt x="3715" y="7344"/>
                  </a:cubicBezTo>
                  <a:lnTo>
                    <a:pt x="4673" y="6027"/>
                  </a:lnTo>
                  <a:close/>
                  <a:moveTo>
                    <a:pt x="7584" y="0"/>
                  </a:moveTo>
                  <a:lnTo>
                    <a:pt x="6816" y="1059"/>
                  </a:lnTo>
                  <a:cubicBezTo>
                    <a:pt x="6155" y="686"/>
                    <a:pt x="5538" y="519"/>
                    <a:pt x="4989" y="519"/>
                  </a:cubicBezTo>
                  <a:cubicBezTo>
                    <a:pt x="4180" y="519"/>
                    <a:pt x="3518" y="883"/>
                    <a:pt x="3080" y="1486"/>
                  </a:cubicBezTo>
                  <a:cubicBezTo>
                    <a:pt x="2089" y="2854"/>
                    <a:pt x="3015" y="4067"/>
                    <a:pt x="3890" y="5094"/>
                  </a:cubicBezTo>
                  <a:lnTo>
                    <a:pt x="2731" y="6691"/>
                  </a:lnTo>
                  <a:cubicBezTo>
                    <a:pt x="2093" y="6123"/>
                    <a:pt x="1594" y="5366"/>
                    <a:pt x="1371" y="4667"/>
                  </a:cubicBezTo>
                  <a:lnTo>
                    <a:pt x="0" y="5452"/>
                  </a:lnTo>
                  <a:cubicBezTo>
                    <a:pt x="226" y="6246"/>
                    <a:pt x="918" y="7200"/>
                    <a:pt x="1823" y="7944"/>
                  </a:cubicBezTo>
                  <a:lnTo>
                    <a:pt x="1069" y="8984"/>
                  </a:lnTo>
                  <a:lnTo>
                    <a:pt x="2024" y="9677"/>
                  </a:lnTo>
                  <a:lnTo>
                    <a:pt x="2800" y="8608"/>
                  </a:lnTo>
                  <a:cubicBezTo>
                    <a:pt x="3458" y="8973"/>
                    <a:pt x="4071" y="9136"/>
                    <a:pt x="4614" y="9136"/>
                  </a:cubicBezTo>
                  <a:cubicBezTo>
                    <a:pt x="5419" y="9136"/>
                    <a:pt x="6073" y="8778"/>
                    <a:pt x="6504" y="8187"/>
                  </a:cubicBezTo>
                  <a:cubicBezTo>
                    <a:pt x="7480" y="6838"/>
                    <a:pt x="6572" y="5639"/>
                    <a:pt x="5692" y="4620"/>
                  </a:cubicBezTo>
                  <a:lnTo>
                    <a:pt x="6870" y="2997"/>
                  </a:lnTo>
                  <a:cubicBezTo>
                    <a:pt x="7308" y="3399"/>
                    <a:pt x="7684" y="3923"/>
                    <a:pt x="7972" y="4556"/>
                  </a:cubicBezTo>
                  <a:lnTo>
                    <a:pt x="9304" y="3726"/>
                  </a:lnTo>
                  <a:cubicBezTo>
                    <a:pt x="9019" y="3008"/>
                    <a:pt x="8459" y="2311"/>
                    <a:pt x="7785" y="1734"/>
                  </a:cubicBezTo>
                  <a:lnTo>
                    <a:pt x="8539" y="693"/>
                  </a:lnTo>
                  <a:lnTo>
                    <a:pt x="758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7" name="Google Shape;657;p30"/>
          <p:cNvGrpSpPr/>
          <p:nvPr/>
        </p:nvGrpSpPr>
        <p:grpSpPr>
          <a:xfrm>
            <a:off x="737571" y="2278324"/>
            <a:ext cx="519733" cy="485268"/>
            <a:chOff x="4694531" y="2250235"/>
            <a:chExt cx="1090502" cy="1018186"/>
          </a:xfrm>
        </p:grpSpPr>
        <p:sp>
          <p:nvSpPr>
            <p:cNvPr id="658" name="Google Shape;658;p30"/>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0"/>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0"/>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0"/>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2" name="Google Shape;662;p30"/>
          <p:cNvGrpSpPr/>
          <p:nvPr/>
        </p:nvGrpSpPr>
        <p:grpSpPr>
          <a:xfrm>
            <a:off x="1447127" y="1709640"/>
            <a:ext cx="180369" cy="168408"/>
            <a:chOff x="4694531" y="2250235"/>
            <a:chExt cx="1090502" cy="1018186"/>
          </a:xfrm>
        </p:grpSpPr>
        <p:sp>
          <p:nvSpPr>
            <p:cNvPr id="663" name="Google Shape;663;p30"/>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0"/>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0"/>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0"/>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7" name="Google Shape;667;p30"/>
          <p:cNvGrpSpPr/>
          <p:nvPr/>
        </p:nvGrpSpPr>
        <p:grpSpPr>
          <a:xfrm>
            <a:off x="1529971" y="3813574"/>
            <a:ext cx="519733" cy="485268"/>
            <a:chOff x="4694531" y="2250235"/>
            <a:chExt cx="1090502" cy="1018186"/>
          </a:xfrm>
        </p:grpSpPr>
        <p:sp>
          <p:nvSpPr>
            <p:cNvPr id="668" name="Google Shape;668;p30"/>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0"/>
            <p:cNvSpPr/>
            <p:nvPr/>
          </p:nvSpPr>
          <p:spPr>
            <a:xfrm>
              <a:off x="4824200"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0"/>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0"/>
            <p:cNvSpPr/>
            <p:nvPr/>
          </p:nvSpPr>
          <p:spPr>
            <a:xfrm>
              <a:off x="5058587" y="2488082"/>
              <a:ext cx="386748"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30"/>
          <p:cNvSpPr/>
          <p:nvPr/>
        </p:nvSpPr>
        <p:spPr>
          <a:xfrm>
            <a:off x="3388750" y="2496459"/>
            <a:ext cx="150513" cy="150579"/>
          </a:xfrm>
          <a:custGeom>
            <a:avLst/>
            <a:gdLst/>
            <a:ahLst/>
            <a:cxnLst/>
            <a:rect l="l" t="t" r="r" b="b"/>
            <a:pathLst>
              <a:path w="2546" h="2547" extrusionOk="0">
                <a:moveTo>
                  <a:pt x="1275" y="1"/>
                </a:moveTo>
                <a:lnTo>
                  <a:pt x="823" y="824"/>
                </a:lnTo>
                <a:lnTo>
                  <a:pt x="1" y="1276"/>
                </a:lnTo>
                <a:lnTo>
                  <a:pt x="823" y="1724"/>
                </a:lnTo>
                <a:lnTo>
                  <a:pt x="1275" y="2546"/>
                </a:lnTo>
                <a:lnTo>
                  <a:pt x="1724" y="1724"/>
                </a:lnTo>
                <a:lnTo>
                  <a:pt x="2546" y="1276"/>
                </a:lnTo>
                <a:lnTo>
                  <a:pt x="1724" y="824"/>
                </a:lnTo>
                <a:lnTo>
                  <a:pt x="1275"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0"/>
          <p:cNvSpPr/>
          <p:nvPr/>
        </p:nvSpPr>
        <p:spPr>
          <a:xfrm>
            <a:off x="3222671" y="1071688"/>
            <a:ext cx="92578" cy="92582"/>
          </a:xfrm>
          <a:custGeom>
            <a:avLst/>
            <a:gdLst/>
            <a:ahLst/>
            <a:cxnLst/>
            <a:rect l="l" t="t" r="r" b="b"/>
            <a:pathLst>
              <a:path w="1566" h="1566" extrusionOk="0">
                <a:moveTo>
                  <a:pt x="783" y="1"/>
                </a:moveTo>
                <a:lnTo>
                  <a:pt x="507" y="507"/>
                </a:lnTo>
                <a:lnTo>
                  <a:pt x="0" y="784"/>
                </a:lnTo>
                <a:lnTo>
                  <a:pt x="507" y="1060"/>
                </a:lnTo>
                <a:lnTo>
                  <a:pt x="783" y="1566"/>
                </a:lnTo>
                <a:lnTo>
                  <a:pt x="1060" y="1060"/>
                </a:lnTo>
                <a:lnTo>
                  <a:pt x="1565" y="784"/>
                </a:lnTo>
                <a:lnTo>
                  <a:pt x="1060" y="507"/>
                </a:lnTo>
                <a:lnTo>
                  <a:pt x="783"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0"/>
          <p:cNvSpPr/>
          <p:nvPr/>
        </p:nvSpPr>
        <p:spPr>
          <a:xfrm rot="10800000">
            <a:off x="2768536" y="4345991"/>
            <a:ext cx="150513" cy="150579"/>
          </a:xfrm>
          <a:custGeom>
            <a:avLst/>
            <a:gdLst/>
            <a:ahLst/>
            <a:cxnLst/>
            <a:rect l="l" t="t" r="r" b="b"/>
            <a:pathLst>
              <a:path w="2546" h="2547" extrusionOk="0">
                <a:moveTo>
                  <a:pt x="1275" y="1"/>
                </a:moveTo>
                <a:lnTo>
                  <a:pt x="823" y="824"/>
                </a:lnTo>
                <a:lnTo>
                  <a:pt x="1" y="1276"/>
                </a:lnTo>
                <a:lnTo>
                  <a:pt x="823" y="1724"/>
                </a:lnTo>
                <a:lnTo>
                  <a:pt x="1275" y="2546"/>
                </a:lnTo>
                <a:lnTo>
                  <a:pt x="1724" y="1724"/>
                </a:lnTo>
                <a:lnTo>
                  <a:pt x="2546" y="1276"/>
                </a:lnTo>
                <a:lnTo>
                  <a:pt x="1724" y="824"/>
                </a:lnTo>
                <a:lnTo>
                  <a:pt x="1275"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0"/>
          <p:cNvSpPr/>
          <p:nvPr/>
        </p:nvSpPr>
        <p:spPr>
          <a:xfrm rot="10800000">
            <a:off x="889350" y="4253421"/>
            <a:ext cx="92578" cy="92582"/>
          </a:xfrm>
          <a:custGeom>
            <a:avLst/>
            <a:gdLst/>
            <a:ahLst/>
            <a:cxnLst/>
            <a:rect l="l" t="t" r="r" b="b"/>
            <a:pathLst>
              <a:path w="1566" h="1566" extrusionOk="0">
                <a:moveTo>
                  <a:pt x="783" y="1"/>
                </a:moveTo>
                <a:lnTo>
                  <a:pt x="507" y="507"/>
                </a:lnTo>
                <a:lnTo>
                  <a:pt x="0" y="784"/>
                </a:lnTo>
                <a:lnTo>
                  <a:pt x="507" y="1060"/>
                </a:lnTo>
                <a:lnTo>
                  <a:pt x="783" y="1566"/>
                </a:lnTo>
                <a:lnTo>
                  <a:pt x="1060" y="1060"/>
                </a:lnTo>
                <a:lnTo>
                  <a:pt x="1565" y="784"/>
                </a:lnTo>
                <a:lnTo>
                  <a:pt x="1060" y="507"/>
                </a:lnTo>
                <a:lnTo>
                  <a:pt x="783"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0"/>
          <p:cNvSpPr/>
          <p:nvPr/>
        </p:nvSpPr>
        <p:spPr>
          <a:xfrm>
            <a:off x="509250" y="566571"/>
            <a:ext cx="150513" cy="150579"/>
          </a:xfrm>
          <a:custGeom>
            <a:avLst/>
            <a:gdLst/>
            <a:ahLst/>
            <a:cxnLst/>
            <a:rect l="l" t="t" r="r" b="b"/>
            <a:pathLst>
              <a:path w="2546" h="2547" extrusionOk="0">
                <a:moveTo>
                  <a:pt x="1275" y="1"/>
                </a:moveTo>
                <a:lnTo>
                  <a:pt x="823" y="824"/>
                </a:lnTo>
                <a:lnTo>
                  <a:pt x="1" y="1276"/>
                </a:lnTo>
                <a:lnTo>
                  <a:pt x="823" y="1724"/>
                </a:lnTo>
                <a:lnTo>
                  <a:pt x="1275" y="2546"/>
                </a:lnTo>
                <a:lnTo>
                  <a:pt x="1724" y="1724"/>
                </a:lnTo>
                <a:lnTo>
                  <a:pt x="2546" y="1276"/>
                </a:lnTo>
                <a:lnTo>
                  <a:pt x="1724" y="824"/>
                </a:lnTo>
                <a:lnTo>
                  <a:pt x="1275"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0"/>
          <p:cNvSpPr/>
          <p:nvPr/>
        </p:nvSpPr>
        <p:spPr>
          <a:xfrm>
            <a:off x="732296" y="772838"/>
            <a:ext cx="92578" cy="92582"/>
          </a:xfrm>
          <a:custGeom>
            <a:avLst/>
            <a:gdLst/>
            <a:ahLst/>
            <a:cxnLst/>
            <a:rect l="l" t="t" r="r" b="b"/>
            <a:pathLst>
              <a:path w="1566" h="1566" extrusionOk="0">
                <a:moveTo>
                  <a:pt x="783" y="1"/>
                </a:moveTo>
                <a:lnTo>
                  <a:pt x="507" y="507"/>
                </a:lnTo>
                <a:lnTo>
                  <a:pt x="0" y="784"/>
                </a:lnTo>
                <a:lnTo>
                  <a:pt x="507" y="1060"/>
                </a:lnTo>
                <a:lnTo>
                  <a:pt x="783" y="1566"/>
                </a:lnTo>
                <a:lnTo>
                  <a:pt x="1060" y="1060"/>
                </a:lnTo>
                <a:lnTo>
                  <a:pt x="1565" y="784"/>
                </a:lnTo>
                <a:lnTo>
                  <a:pt x="1060" y="507"/>
                </a:lnTo>
                <a:lnTo>
                  <a:pt x="783"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326;p48"/>
          <p:cNvGrpSpPr/>
          <p:nvPr/>
        </p:nvGrpSpPr>
        <p:grpSpPr>
          <a:xfrm flipH="1">
            <a:off x="1224245" y="3688702"/>
            <a:ext cx="519874" cy="1314578"/>
            <a:chOff x="7042300" y="1388275"/>
            <a:chExt cx="1255127" cy="3173775"/>
          </a:xfrm>
        </p:grpSpPr>
        <p:sp>
          <p:nvSpPr>
            <p:cNvPr id="32" name="Google Shape;3327;p48"/>
            <p:cNvSpPr/>
            <p:nvPr/>
          </p:nvSpPr>
          <p:spPr>
            <a:xfrm>
              <a:off x="8053138" y="4183691"/>
              <a:ext cx="244288" cy="328700"/>
            </a:xfrm>
            <a:custGeom>
              <a:avLst/>
              <a:gdLst/>
              <a:ahLst/>
              <a:cxnLst/>
              <a:rect l="l" t="t" r="r" b="b"/>
              <a:pathLst>
                <a:path w="4969" h="6686" extrusionOk="0">
                  <a:moveTo>
                    <a:pt x="2823" y="1"/>
                  </a:moveTo>
                  <a:lnTo>
                    <a:pt x="109" y="2736"/>
                  </a:lnTo>
                  <a:lnTo>
                    <a:pt x="1560" y="4196"/>
                  </a:lnTo>
                  <a:cubicBezTo>
                    <a:pt x="1560" y="4196"/>
                    <a:pt x="0" y="6686"/>
                    <a:pt x="396" y="6686"/>
                  </a:cubicBezTo>
                  <a:cubicBezTo>
                    <a:pt x="423" y="6686"/>
                    <a:pt x="460" y="6674"/>
                    <a:pt x="507" y="6649"/>
                  </a:cubicBezTo>
                  <a:cubicBezTo>
                    <a:pt x="1163" y="6294"/>
                    <a:pt x="4103" y="3091"/>
                    <a:pt x="4811" y="2291"/>
                  </a:cubicBezTo>
                  <a:lnTo>
                    <a:pt x="4969" y="2112"/>
                  </a:lnTo>
                  <a:lnTo>
                    <a:pt x="2823"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28;p48"/>
            <p:cNvSpPr/>
            <p:nvPr/>
          </p:nvSpPr>
          <p:spPr>
            <a:xfrm>
              <a:off x="8234451" y="4248390"/>
              <a:ext cx="60863" cy="86870"/>
            </a:xfrm>
            <a:custGeom>
              <a:avLst/>
              <a:gdLst/>
              <a:ahLst/>
              <a:cxnLst/>
              <a:rect l="l" t="t" r="r" b="b"/>
              <a:pathLst>
                <a:path w="1238" h="1767" extrusionOk="0">
                  <a:moveTo>
                    <a:pt x="472" y="0"/>
                  </a:moveTo>
                  <a:cubicBezTo>
                    <a:pt x="224" y="214"/>
                    <a:pt x="75" y="516"/>
                    <a:pt x="36" y="839"/>
                  </a:cubicBezTo>
                  <a:cubicBezTo>
                    <a:pt x="0" y="1163"/>
                    <a:pt x="84" y="1499"/>
                    <a:pt x="276" y="1766"/>
                  </a:cubicBezTo>
                  <a:lnTo>
                    <a:pt x="1238" y="761"/>
                  </a:lnTo>
                  <a:lnTo>
                    <a:pt x="47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329;p48"/>
            <p:cNvSpPr/>
            <p:nvPr/>
          </p:nvSpPr>
          <p:spPr>
            <a:xfrm>
              <a:off x="8060857" y="4284672"/>
              <a:ext cx="236570" cy="228704"/>
            </a:xfrm>
            <a:custGeom>
              <a:avLst/>
              <a:gdLst/>
              <a:ahLst/>
              <a:cxnLst/>
              <a:rect l="l" t="t" r="r" b="b"/>
              <a:pathLst>
                <a:path w="4812" h="4652" extrusionOk="0">
                  <a:moveTo>
                    <a:pt x="4747" y="1"/>
                  </a:moveTo>
                  <a:lnTo>
                    <a:pt x="1163" y="3681"/>
                  </a:lnTo>
                  <a:cubicBezTo>
                    <a:pt x="1163" y="3681"/>
                    <a:pt x="909" y="3524"/>
                    <a:pt x="717" y="3524"/>
                  </a:cubicBezTo>
                  <a:cubicBezTo>
                    <a:pt x="661" y="3524"/>
                    <a:pt x="611" y="3537"/>
                    <a:pt x="573" y="3572"/>
                  </a:cubicBezTo>
                  <a:cubicBezTo>
                    <a:pt x="573" y="3572"/>
                    <a:pt x="1" y="4621"/>
                    <a:pt x="237" y="4651"/>
                  </a:cubicBezTo>
                  <a:cubicBezTo>
                    <a:pt x="238" y="4651"/>
                    <a:pt x="239" y="4651"/>
                    <a:pt x="240" y="4651"/>
                  </a:cubicBezTo>
                  <a:cubicBezTo>
                    <a:pt x="498" y="4651"/>
                    <a:pt x="3573" y="1550"/>
                    <a:pt x="4812" y="58"/>
                  </a:cubicBezTo>
                  <a:lnTo>
                    <a:pt x="474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330;p48"/>
            <p:cNvSpPr/>
            <p:nvPr/>
          </p:nvSpPr>
          <p:spPr>
            <a:xfrm>
              <a:off x="8070099" y="4282558"/>
              <a:ext cx="226049" cy="228655"/>
            </a:xfrm>
            <a:custGeom>
              <a:avLst/>
              <a:gdLst/>
              <a:ahLst/>
              <a:cxnLst/>
              <a:rect l="l" t="t" r="r" b="b"/>
              <a:pathLst>
                <a:path w="4598" h="4651" extrusionOk="0">
                  <a:moveTo>
                    <a:pt x="4598" y="1"/>
                  </a:moveTo>
                  <a:cubicBezTo>
                    <a:pt x="4597" y="1"/>
                    <a:pt x="4581" y="13"/>
                    <a:pt x="4549" y="44"/>
                  </a:cubicBezTo>
                  <a:cubicBezTo>
                    <a:pt x="4510" y="88"/>
                    <a:pt x="4466" y="132"/>
                    <a:pt x="4418" y="184"/>
                  </a:cubicBezTo>
                  <a:cubicBezTo>
                    <a:pt x="4287" y="319"/>
                    <a:pt x="4126" y="489"/>
                    <a:pt x="3938" y="691"/>
                  </a:cubicBezTo>
                  <a:cubicBezTo>
                    <a:pt x="3527" y="1119"/>
                    <a:pt x="2963" y="1713"/>
                    <a:pt x="2330" y="2351"/>
                  </a:cubicBezTo>
                  <a:cubicBezTo>
                    <a:pt x="1691" y="2994"/>
                    <a:pt x="1110" y="3567"/>
                    <a:pt x="682" y="3982"/>
                  </a:cubicBezTo>
                  <a:cubicBezTo>
                    <a:pt x="485" y="4174"/>
                    <a:pt x="319" y="4335"/>
                    <a:pt x="180" y="4467"/>
                  </a:cubicBezTo>
                  <a:cubicBezTo>
                    <a:pt x="132" y="4519"/>
                    <a:pt x="88" y="4563"/>
                    <a:pt x="45" y="4602"/>
                  </a:cubicBezTo>
                  <a:cubicBezTo>
                    <a:pt x="13" y="4632"/>
                    <a:pt x="0" y="4650"/>
                    <a:pt x="0" y="4650"/>
                  </a:cubicBezTo>
                  <a:cubicBezTo>
                    <a:pt x="0" y="4650"/>
                    <a:pt x="18" y="4638"/>
                    <a:pt x="53" y="4606"/>
                  </a:cubicBezTo>
                  <a:cubicBezTo>
                    <a:pt x="92" y="4571"/>
                    <a:pt x="140" y="4527"/>
                    <a:pt x="192" y="4480"/>
                  </a:cubicBezTo>
                  <a:cubicBezTo>
                    <a:pt x="333" y="4353"/>
                    <a:pt x="503" y="4192"/>
                    <a:pt x="708" y="4003"/>
                  </a:cubicBezTo>
                  <a:cubicBezTo>
                    <a:pt x="1136" y="3597"/>
                    <a:pt x="1727" y="3029"/>
                    <a:pt x="2360" y="2387"/>
                  </a:cubicBezTo>
                  <a:cubicBezTo>
                    <a:pt x="2998" y="1744"/>
                    <a:pt x="3558" y="1150"/>
                    <a:pt x="3960" y="713"/>
                  </a:cubicBezTo>
                  <a:cubicBezTo>
                    <a:pt x="4148" y="511"/>
                    <a:pt x="4305" y="337"/>
                    <a:pt x="4432" y="197"/>
                  </a:cubicBezTo>
                  <a:cubicBezTo>
                    <a:pt x="4480" y="140"/>
                    <a:pt x="4519" y="96"/>
                    <a:pt x="4559" y="53"/>
                  </a:cubicBezTo>
                  <a:cubicBezTo>
                    <a:pt x="4585" y="17"/>
                    <a:pt x="4597" y="1"/>
                    <a:pt x="459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331;p48"/>
            <p:cNvSpPr/>
            <p:nvPr/>
          </p:nvSpPr>
          <p:spPr>
            <a:xfrm>
              <a:off x="8086077" y="4457431"/>
              <a:ext cx="34758" cy="10177"/>
            </a:xfrm>
            <a:custGeom>
              <a:avLst/>
              <a:gdLst/>
              <a:ahLst/>
              <a:cxnLst/>
              <a:rect l="l" t="t" r="r" b="b"/>
              <a:pathLst>
                <a:path w="707" h="207" extrusionOk="0">
                  <a:moveTo>
                    <a:pt x="223" y="1"/>
                  </a:moveTo>
                  <a:cubicBezTo>
                    <a:pt x="92" y="1"/>
                    <a:pt x="1" y="38"/>
                    <a:pt x="8" y="44"/>
                  </a:cubicBezTo>
                  <a:cubicBezTo>
                    <a:pt x="9" y="46"/>
                    <a:pt x="13" y="47"/>
                    <a:pt x="22" y="47"/>
                  </a:cubicBezTo>
                  <a:cubicBezTo>
                    <a:pt x="44" y="47"/>
                    <a:pt x="92" y="42"/>
                    <a:pt x="155" y="42"/>
                  </a:cubicBezTo>
                  <a:cubicBezTo>
                    <a:pt x="215" y="42"/>
                    <a:pt x="288" y="47"/>
                    <a:pt x="366" y="66"/>
                  </a:cubicBezTo>
                  <a:cubicBezTo>
                    <a:pt x="547" y="108"/>
                    <a:pt x="670" y="207"/>
                    <a:pt x="691" y="207"/>
                  </a:cubicBezTo>
                  <a:cubicBezTo>
                    <a:pt x="692" y="207"/>
                    <a:pt x="693" y="207"/>
                    <a:pt x="694" y="206"/>
                  </a:cubicBezTo>
                  <a:cubicBezTo>
                    <a:pt x="706" y="202"/>
                    <a:pt x="585" y="66"/>
                    <a:pt x="375" y="18"/>
                  </a:cubicBezTo>
                  <a:cubicBezTo>
                    <a:pt x="321" y="5"/>
                    <a:pt x="269" y="1"/>
                    <a:pt x="2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332;p48"/>
            <p:cNvSpPr/>
            <p:nvPr/>
          </p:nvSpPr>
          <p:spPr>
            <a:xfrm>
              <a:off x="8120983" y="4403647"/>
              <a:ext cx="18583" cy="4523"/>
            </a:xfrm>
            <a:custGeom>
              <a:avLst/>
              <a:gdLst/>
              <a:ahLst/>
              <a:cxnLst/>
              <a:rect l="l" t="t" r="r" b="b"/>
              <a:pathLst>
                <a:path w="378" h="92" extrusionOk="0">
                  <a:moveTo>
                    <a:pt x="30" y="0"/>
                  </a:moveTo>
                  <a:cubicBezTo>
                    <a:pt x="15" y="0"/>
                    <a:pt x="6" y="2"/>
                    <a:pt x="6" y="7"/>
                  </a:cubicBezTo>
                  <a:cubicBezTo>
                    <a:pt x="1" y="19"/>
                    <a:pt x="85" y="45"/>
                    <a:pt x="184" y="67"/>
                  </a:cubicBezTo>
                  <a:cubicBezTo>
                    <a:pt x="256" y="82"/>
                    <a:pt x="318" y="91"/>
                    <a:pt x="351" y="91"/>
                  </a:cubicBezTo>
                  <a:cubicBezTo>
                    <a:pt x="367" y="91"/>
                    <a:pt x="376" y="89"/>
                    <a:pt x="377" y="85"/>
                  </a:cubicBezTo>
                  <a:cubicBezTo>
                    <a:pt x="377" y="72"/>
                    <a:pt x="299" y="45"/>
                    <a:pt x="194" y="24"/>
                  </a:cubicBezTo>
                  <a:cubicBezTo>
                    <a:pt x="125" y="9"/>
                    <a:pt x="63" y="0"/>
                    <a:pt x="3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333;p48"/>
            <p:cNvSpPr/>
            <p:nvPr/>
          </p:nvSpPr>
          <p:spPr>
            <a:xfrm>
              <a:off x="8128505" y="4390520"/>
              <a:ext cx="15978" cy="2556"/>
            </a:xfrm>
            <a:custGeom>
              <a:avLst/>
              <a:gdLst/>
              <a:ahLst/>
              <a:cxnLst/>
              <a:rect l="l" t="t" r="r" b="b"/>
              <a:pathLst>
                <a:path w="325" h="52" extrusionOk="0">
                  <a:moveTo>
                    <a:pt x="227" y="1"/>
                  </a:moveTo>
                  <a:cubicBezTo>
                    <a:pt x="207" y="1"/>
                    <a:pt x="185" y="2"/>
                    <a:pt x="162" y="3"/>
                  </a:cubicBezTo>
                  <a:cubicBezTo>
                    <a:pt x="71" y="7"/>
                    <a:pt x="1" y="20"/>
                    <a:pt x="1" y="33"/>
                  </a:cubicBezTo>
                  <a:cubicBezTo>
                    <a:pt x="1" y="44"/>
                    <a:pt x="49" y="52"/>
                    <a:pt x="114" y="52"/>
                  </a:cubicBezTo>
                  <a:cubicBezTo>
                    <a:pt x="129" y="52"/>
                    <a:pt x="146" y="51"/>
                    <a:pt x="162" y="50"/>
                  </a:cubicBezTo>
                  <a:cubicBezTo>
                    <a:pt x="255" y="42"/>
                    <a:pt x="325" y="29"/>
                    <a:pt x="325" y="16"/>
                  </a:cubicBezTo>
                  <a:cubicBezTo>
                    <a:pt x="325" y="6"/>
                    <a:pt x="284" y="1"/>
                    <a:pt x="2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334;p48"/>
            <p:cNvSpPr/>
            <p:nvPr/>
          </p:nvSpPr>
          <p:spPr>
            <a:xfrm>
              <a:off x="8124424" y="4371691"/>
              <a:ext cx="14650" cy="14503"/>
            </a:xfrm>
            <a:custGeom>
              <a:avLst/>
              <a:gdLst/>
              <a:ahLst/>
              <a:cxnLst/>
              <a:rect l="l" t="t" r="r" b="b"/>
              <a:pathLst>
                <a:path w="298" h="295" extrusionOk="0">
                  <a:moveTo>
                    <a:pt x="287" y="0"/>
                  </a:moveTo>
                  <a:cubicBezTo>
                    <a:pt x="272" y="0"/>
                    <a:pt x="206" y="58"/>
                    <a:pt x="132" y="132"/>
                  </a:cubicBezTo>
                  <a:cubicBezTo>
                    <a:pt x="53" y="211"/>
                    <a:pt x="1" y="285"/>
                    <a:pt x="9" y="294"/>
                  </a:cubicBezTo>
                  <a:cubicBezTo>
                    <a:pt x="10" y="294"/>
                    <a:pt x="11" y="294"/>
                    <a:pt x="12" y="294"/>
                  </a:cubicBezTo>
                  <a:cubicBezTo>
                    <a:pt x="28" y="294"/>
                    <a:pt x="93" y="240"/>
                    <a:pt x="167" y="163"/>
                  </a:cubicBezTo>
                  <a:cubicBezTo>
                    <a:pt x="241" y="84"/>
                    <a:pt x="298" y="9"/>
                    <a:pt x="289" y="1"/>
                  </a:cubicBezTo>
                  <a:cubicBezTo>
                    <a:pt x="289" y="1"/>
                    <a:pt x="288" y="0"/>
                    <a:pt x="28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335;p48"/>
            <p:cNvSpPr/>
            <p:nvPr/>
          </p:nvSpPr>
          <p:spPr>
            <a:xfrm>
              <a:off x="8116903" y="4360531"/>
              <a:ext cx="15732" cy="17305"/>
            </a:xfrm>
            <a:custGeom>
              <a:avLst/>
              <a:gdLst/>
              <a:ahLst/>
              <a:cxnLst/>
              <a:rect l="l" t="t" r="r" b="b"/>
              <a:pathLst>
                <a:path w="320" h="352" extrusionOk="0">
                  <a:moveTo>
                    <a:pt x="306" y="0"/>
                  </a:moveTo>
                  <a:cubicBezTo>
                    <a:pt x="291" y="0"/>
                    <a:pt x="239" y="85"/>
                    <a:pt x="158" y="176"/>
                  </a:cubicBezTo>
                  <a:cubicBezTo>
                    <a:pt x="79" y="272"/>
                    <a:pt x="1" y="337"/>
                    <a:pt x="10" y="351"/>
                  </a:cubicBezTo>
                  <a:cubicBezTo>
                    <a:pt x="11" y="351"/>
                    <a:pt x="12" y="352"/>
                    <a:pt x="13" y="352"/>
                  </a:cubicBezTo>
                  <a:cubicBezTo>
                    <a:pt x="31" y="352"/>
                    <a:pt x="116" y="300"/>
                    <a:pt x="194" y="206"/>
                  </a:cubicBezTo>
                  <a:cubicBezTo>
                    <a:pt x="281" y="105"/>
                    <a:pt x="320" y="5"/>
                    <a:pt x="307" y="0"/>
                  </a:cubicBezTo>
                  <a:cubicBezTo>
                    <a:pt x="307" y="0"/>
                    <a:pt x="306" y="0"/>
                    <a:pt x="30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336;p48"/>
            <p:cNvSpPr/>
            <p:nvPr/>
          </p:nvSpPr>
          <p:spPr>
            <a:xfrm>
              <a:off x="8088781" y="4399222"/>
              <a:ext cx="35495" cy="20845"/>
            </a:xfrm>
            <a:custGeom>
              <a:avLst/>
              <a:gdLst/>
              <a:ahLst/>
              <a:cxnLst/>
              <a:rect l="l" t="t" r="r" b="b"/>
              <a:pathLst>
                <a:path w="722" h="424" extrusionOk="0">
                  <a:moveTo>
                    <a:pt x="447" y="37"/>
                  </a:moveTo>
                  <a:cubicBezTo>
                    <a:pt x="462" y="37"/>
                    <a:pt x="476" y="38"/>
                    <a:pt x="490" y="40"/>
                  </a:cubicBezTo>
                  <a:cubicBezTo>
                    <a:pt x="556" y="44"/>
                    <a:pt x="607" y="58"/>
                    <a:pt x="645" y="73"/>
                  </a:cubicBezTo>
                  <a:lnTo>
                    <a:pt x="645" y="73"/>
                  </a:lnTo>
                  <a:cubicBezTo>
                    <a:pt x="612" y="100"/>
                    <a:pt x="564" y="138"/>
                    <a:pt x="504" y="179"/>
                  </a:cubicBezTo>
                  <a:cubicBezTo>
                    <a:pt x="442" y="223"/>
                    <a:pt x="367" y="272"/>
                    <a:pt x="276" y="315"/>
                  </a:cubicBezTo>
                  <a:cubicBezTo>
                    <a:pt x="232" y="337"/>
                    <a:pt x="184" y="363"/>
                    <a:pt x="137" y="371"/>
                  </a:cubicBezTo>
                  <a:cubicBezTo>
                    <a:pt x="127" y="374"/>
                    <a:pt x="118" y="375"/>
                    <a:pt x="109" y="375"/>
                  </a:cubicBezTo>
                  <a:cubicBezTo>
                    <a:pt x="73" y="375"/>
                    <a:pt x="46" y="353"/>
                    <a:pt x="53" y="315"/>
                  </a:cubicBezTo>
                  <a:cubicBezTo>
                    <a:pt x="75" y="219"/>
                    <a:pt x="167" y="135"/>
                    <a:pt x="246" y="92"/>
                  </a:cubicBezTo>
                  <a:cubicBezTo>
                    <a:pt x="312" y="54"/>
                    <a:pt x="384" y="37"/>
                    <a:pt x="447" y="37"/>
                  </a:cubicBezTo>
                  <a:close/>
                  <a:moveTo>
                    <a:pt x="444" y="1"/>
                  </a:moveTo>
                  <a:cubicBezTo>
                    <a:pt x="293" y="1"/>
                    <a:pt x="76" y="84"/>
                    <a:pt x="5" y="311"/>
                  </a:cubicBezTo>
                  <a:cubicBezTo>
                    <a:pt x="0" y="345"/>
                    <a:pt x="14" y="389"/>
                    <a:pt x="48" y="407"/>
                  </a:cubicBezTo>
                  <a:cubicBezTo>
                    <a:pt x="69" y="420"/>
                    <a:pt x="89" y="423"/>
                    <a:pt x="108" y="423"/>
                  </a:cubicBezTo>
                  <a:cubicBezTo>
                    <a:pt x="123" y="423"/>
                    <a:pt x="136" y="421"/>
                    <a:pt x="149" y="420"/>
                  </a:cubicBezTo>
                  <a:cubicBezTo>
                    <a:pt x="206" y="403"/>
                    <a:pt x="250" y="377"/>
                    <a:pt x="298" y="355"/>
                  </a:cubicBezTo>
                  <a:cubicBezTo>
                    <a:pt x="389" y="306"/>
                    <a:pt x="464" y="254"/>
                    <a:pt x="525" y="210"/>
                  </a:cubicBezTo>
                  <a:cubicBezTo>
                    <a:pt x="588" y="159"/>
                    <a:pt x="635" y="113"/>
                    <a:pt x="664" y="81"/>
                  </a:cubicBezTo>
                  <a:lnTo>
                    <a:pt x="664" y="81"/>
                  </a:lnTo>
                  <a:cubicBezTo>
                    <a:pt x="695" y="94"/>
                    <a:pt x="714" y="106"/>
                    <a:pt x="720" y="106"/>
                  </a:cubicBezTo>
                  <a:cubicBezTo>
                    <a:pt x="721" y="106"/>
                    <a:pt x="721" y="106"/>
                    <a:pt x="722" y="105"/>
                  </a:cubicBezTo>
                  <a:cubicBezTo>
                    <a:pt x="722" y="105"/>
                    <a:pt x="706" y="90"/>
                    <a:pt x="674" y="69"/>
                  </a:cubicBezTo>
                  <a:lnTo>
                    <a:pt x="674" y="69"/>
                  </a:lnTo>
                  <a:cubicBezTo>
                    <a:pt x="693" y="48"/>
                    <a:pt x="701" y="36"/>
                    <a:pt x="700" y="36"/>
                  </a:cubicBezTo>
                  <a:cubicBezTo>
                    <a:pt x="699" y="35"/>
                    <a:pt x="699" y="35"/>
                    <a:pt x="698" y="35"/>
                  </a:cubicBezTo>
                  <a:cubicBezTo>
                    <a:pt x="694" y="35"/>
                    <a:pt x="681" y="45"/>
                    <a:pt x="661" y="61"/>
                  </a:cubicBezTo>
                  <a:lnTo>
                    <a:pt x="661" y="61"/>
                  </a:lnTo>
                  <a:cubicBezTo>
                    <a:pt x="625" y="40"/>
                    <a:pt x="567" y="13"/>
                    <a:pt x="494" y="4"/>
                  </a:cubicBezTo>
                  <a:cubicBezTo>
                    <a:pt x="478" y="2"/>
                    <a:pt x="462" y="1"/>
                    <a:pt x="44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337;p48"/>
            <p:cNvSpPr/>
            <p:nvPr/>
          </p:nvSpPr>
          <p:spPr>
            <a:xfrm>
              <a:off x="8109184" y="4377590"/>
              <a:ext cx="14208" cy="26007"/>
            </a:xfrm>
            <a:custGeom>
              <a:avLst/>
              <a:gdLst/>
              <a:ahLst/>
              <a:cxnLst/>
              <a:rect l="l" t="t" r="r" b="b"/>
              <a:pathLst>
                <a:path w="289" h="529" extrusionOk="0">
                  <a:moveTo>
                    <a:pt x="131" y="0"/>
                  </a:moveTo>
                  <a:cubicBezTo>
                    <a:pt x="113" y="0"/>
                    <a:pt x="95" y="5"/>
                    <a:pt x="79" y="16"/>
                  </a:cubicBezTo>
                  <a:cubicBezTo>
                    <a:pt x="0" y="87"/>
                    <a:pt x="18" y="182"/>
                    <a:pt x="27" y="252"/>
                  </a:cubicBezTo>
                  <a:cubicBezTo>
                    <a:pt x="40" y="323"/>
                    <a:pt x="71" y="383"/>
                    <a:pt x="105" y="427"/>
                  </a:cubicBezTo>
                  <a:cubicBezTo>
                    <a:pt x="170" y="507"/>
                    <a:pt x="237" y="529"/>
                    <a:pt x="248" y="529"/>
                  </a:cubicBezTo>
                  <a:cubicBezTo>
                    <a:pt x="250" y="529"/>
                    <a:pt x="250" y="529"/>
                    <a:pt x="250" y="528"/>
                  </a:cubicBezTo>
                  <a:cubicBezTo>
                    <a:pt x="254" y="519"/>
                    <a:pt x="188" y="493"/>
                    <a:pt x="132" y="405"/>
                  </a:cubicBezTo>
                  <a:cubicBezTo>
                    <a:pt x="105" y="366"/>
                    <a:pt x="79" y="309"/>
                    <a:pt x="67" y="244"/>
                  </a:cubicBezTo>
                  <a:cubicBezTo>
                    <a:pt x="57" y="182"/>
                    <a:pt x="57" y="95"/>
                    <a:pt x="105" y="56"/>
                  </a:cubicBezTo>
                  <a:cubicBezTo>
                    <a:pt x="115" y="49"/>
                    <a:pt x="124" y="46"/>
                    <a:pt x="134" y="46"/>
                  </a:cubicBezTo>
                  <a:cubicBezTo>
                    <a:pt x="176" y="46"/>
                    <a:pt x="213" y="110"/>
                    <a:pt x="224" y="161"/>
                  </a:cubicBezTo>
                  <a:cubicBezTo>
                    <a:pt x="241" y="226"/>
                    <a:pt x="250" y="287"/>
                    <a:pt x="254" y="339"/>
                  </a:cubicBezTo>
                  <a:cubicBezTo>
                    <a:pt x="263" y="444"/>
                    <a:pt x="254" y="510"/>
                    <a:pt x="259" y="510"/>
                  </a:cubicBezTo>
                  <a:cubicBezTo>
                    <a:pt x="267" y="510"/>
                    <a:pt x="289" y="450"/>
                    <a:pt x="289" y="339"/>
                  </a:cubicBezTo>
                  <a:cubicBezTo>
                    <a:pt x="289" y="283"/>
                    <a:pt x="281" y="218"/>
                    <a:pt x="263" y="152"/>
                  </a:cubicBezTo>
                  <a:cubicBezTo>
                    <a:pt x="254" y="117"/>
                    <a:pt x="241" y="77"/>
                    <a:pt x="214" y="43"/>
                  </a:cubicBezTo>
                  <a:cubicBezTo>
                    <a:pt x="200" y="19"/>
                    <a:pt x="166" y="0"/>
                    <a:pt x="1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338;p48"/>
            <p:cNvSpPr/>
            <p:nvPr/>
          </p:nvSpPr>
          <p:spPr>
            <a:xfrm>
              <a:off x="8230813" y="4248783"/>
              <a:ext cx="26056" cy="85592"/>
            </a:xfrm>
            <a:custGeom>
              <a:avLst/>
              <a:gdLst/>
              <a:ahLst/>
              <a:cxnLst/>
              <a:rect l="l" t="t" r="r" b="b"/>
              <a:pathLst>
                <a:path w="530" h="1741" extrusionOk="0">
                  <a:moveTo>
                    <a:pt x="524" y="1"/>
                  </a:moveTo>
                  <a:cubicBezTo>
                    <a:pt x="519" y="1"/>
                    <a:pt x="494" y="17"/>
                    <a:pt x="459" y="40"/>
                  </a:cubicBezTo>
                  <a:cubicBezTo>
                    <a:pt x="420" y="71"/>
                    <a:pt x="363" y="119"/>
                    <a:pt x="306" y="189"/>
                  </a:cubicBezTo>
                  <a:cubicBezTo>
                    <a:pt x="188" y="325"/>
                    <a:pt x="62" y="552"/>
                    <a:pt x="31" y="827"/>
                  </a:cubicBezTo>
                  <a:cubicBezTo>
                    <a:pt x="1" y="1103"/>
                    <a:pt x="79" y="1352"/>
                    <a:pt x="162" y="1509"/>
                  </a:cubicBezTo>
                  <a:cubicBezTo>
                    <a:pt x="205" y="1588"/>
                    <a:pt x="249" y="1648"/>
                    <a:pt x="280" y="1684"/>
                  </a:cubicBezTo>
                  <a:cubicBezTo>
                    <a:pt x="315" y="1723"/>
                    <a:pt x="336" y="1741"/>
                    <a:pt x="336" y="1741"/>
                  </a:cubicBezTo>
                  <a:cubicBezTo>
                    <a:pt x="346" y="1732"/>
                    <a:pt x="271" y="1654"/>
                    <a:pt x="193" y="1491"/>
                  </a:cubicBezTo>
                  <a:cubicBezTo>
                    <a:pt x="118" y="1339"/>
                    <a:pt x="48" y="1098"/>
                    <a:pt x="74" y="831"/>
                  </a:cubicBezTo>
                  <a:cubicBezTo>
                    <a:pt x="106" y="565"/>
                    <a:pt x="223" y="347"/>
                    <a:pt x="332" y="211"/>
                  </a:cubicBezTo>
                  <a:cubicBezTo>
                    <a:pt x="441" y="71"/>
                    <a:pt x="529" y="6"/>
                    <a:pt x="525" y="2"/>
                  </a:cubicBezTo>
                  <a:cubicBezTo>
                    <a:pt x="525" y="1"/>
                    <a:pt x="525" y="1"/>
                    <a:pt x="52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339;p48"/>
            <p:cNvSpPr/>
            <p:nvPr/>
          </p:nvSpPr>
          <p:spPr>
            <a:xfrm>
              <a:off x="8186321" y="4207289"/>
              <a:ext cx="56979" cy="54030"/>
            </a:xfrm>
            <a:custGeom>
              <a:avLst/>
              <a:gdLst/>
              <a:ahLst/>
              <a:cxnLst/>
              <a:rect l="l" t="t" r="r" b="b"/>
              <a:pathLst>
                <a:path w="1159" h="1099" extrusionOk="0">
                  <a:moveTo>
                    <a:pt x="10" y="1"/>
                  </a:moveTo>
                  <a:cubicBezTo>
                    <a:pt x="10" y="1"/>
                    <a:pt x="9" y="1"/>
                    <a:pt x="9" y="1"/>
                  </a:cubicBezTo>
                  <a:cubicBezTo>
                    <a:pt x="1" y="11"/>
                    <a:pt x="250" y="264"/>
                    <a:pt x="565" y="566"/>
                  </a:cubicBezTo>
                  <a:cubicBezTo>
                    <a:pt x="873" y="866"/>
                    <a:pt x="1132" y="1099"/>
                    <a:pt x="1149" y="1099"/>
                  </a:cubicBezTo>
                  <a:cubicBezTo>
                    <a:pt x="1150" y="1099"/>
                    <a:pt x="1150" y="1099"/>
                    <a:pt x="1150" y="1098"/>
                  </a:cubicBezTo>
                  <a:cubicBezTo>
                    <a:pt x="1158" y="1090"/>
                    <a:pt x="910" y="836"/>
                    <a:pt x="595" y="535"/>
                  </a:cubicBezTo>
                  <a:cubicBezTo>
                    <a:pt x="288" y="237"/>
                    <a:pt x="32" y="1"/>
                    <a:pt x="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340;p48"/>
            <p:cNvSpPr/>
            <p:nvPr/>
          </p:nvSpPr>
          <p:spPr>
            <a:xfrm>
              <a:off x="8178995" y="4339243"/>
              <a:ext cx="39625" cy="39625"/>
            </a:xfrm>
            <a:custGeom>
              <a:avLst/>
              <a:gdLst/>
              <a:ahLst/>
              <a:cxnLst/>
              <a:rect l="l" t="t" r="r" b="b"/>
              <a:pathLst>
                <a:path w="806" h="806" extrusionOk="0">
                  <a:moveTo>
                    <a:pt x="795" y="1"/>
                  </a:moveTo>
                  <a:cubicBezTo>
                    <a:pt x="775" y="1"/>
                    <a:pt x="616" y="190"/>
                    <a:pt x="403" y="407"/>
                  </a:cubicBezTo>
                  <a:cubicBezTo>
                    <a:pt x="189" y="631"/>
                    <a:pt x="1" y="796"/>
                    <a:pt x="10" y="805"/>
                  </a:cubicBezTo>
                  <a:cubicBezTo>
                    <a:pt x="10" y="805"/>
                    <a:pt x="11" y="806"/>
                    <a:pt x="12" y="806"/>
                  </a:cubicBezTo>
                  <a:cubicBezTo>
                    <a:pt x="35" y="806"/>
                    <a:pt x="229" y="652"/>
                    <a:pt x="438" y="438"/>
                  </a:cubicBezTo>
                  <a:cubicBezTo>
                    <a:pt x="656" y="215"/>
                    <a:pt x="805" y="6"/>
                    <a:pt x="797" y="1"/>
                  </a:cubicBezTo>
                  <a:cubicBezTo>
                    <a:pt x="796" y="1"/>
                    <a:pt x="796" y="1"/>
                    <a:pt x="79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341;p48"/>
            <p:cNvSpPr/>
            <p:nvPr/>
          </p:nvSpPr>
          <p:spPr>
            <a:xfrm>
              <a:off x="8243104" y="4312843"/>
              <a:ext cx="5801" cy="11062"/>
            </a:xfrm>
            <a:custGeom>
              <a:avLst/>
              <a:gdLst/>
              <a:ahLst/>
              <a:cxnLst/>
              <a:rect l="l" t="t" r="r" b="b"/>
              <a:pathLst>
                <a:path w="118" h="225" extrusionOk="0">
                  <a:moveTo>
                    <a:pt x="20" y="0"/>
                  </a:moveTo>
                  <a:lnTo>
                    <a:pt x="20" y="0"/>
                  </a:lnTo>
                  <a:cubicBezTo>
                    <a:pt x="7" y="0"/>
                    <a:pt x="0" y="59"/>
                    <a:pt x="25" y="127"/>
                  </a:cubicBezTo>
                  <a:cubicBezTo>
                    <a:pt x="49" y="187"/>
                    <a:pt x="91" y="225"/>
                    <a:pt x="105" y="225"/>
                  </a:cubicBezTo>
                  <a:cubicBezTo>
                    <a:pt x="106" y="225"/>
                    <a:pt x="108" y="224"/>
                    <a:pt x="108" y="224"/>
                  </a:cubicBezTo>
                  <a:cubicBezTo>
                    <a:pt x="118" y="214"/>
                    <a:pt x="92" y="171"/>
                    <a:pt x="70" y="109"/>
                  </a:cubicBezTo>
                  <a:cubicBezTo>
                    <a:pt x="43" y="49"/>
                    <a:pt x="34" y="0"/>
                    <a:pt x="21" y="0"/>
                  </a:cubicBezTo>
                  <a:cubicBezTo>
                    <a:pt x="21" y="0"/>
                    <a:pt x="20"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342;p48"/>
            <p:cNvSpPr/>
            <p:nvPr/>
          </p:nvSpPr>
          <p:spPr>
            <a:xfrm>
              <a:off x="8240449" y="4290522"/>
              <a:ext cx="2458" cy="10127"/>
            </a:xfrm>
            <a:custGeom>
              <a:avLst/>
              <a:gdLst/>
              <a:ahLst/>
              <a:cxnLst/>
              <a:rect l="l" t="t" r="r" b="b"/>
              <a:pathLst>
                <a:path w="50" h="206" extrusionOk="0">
                  <a:moveTo>
                    <a:pt x="23" y="0"/>
                  </a:moveTo>
                  <a:cubicBezTo>
                    <a:pt x="9" y="0"/>
                    <a:pt x="1" y="48"/>
                    <a:pt x="1" y="105"/>
                  </a:cubicBezTo>
                  <a:cubicBezTo>
                    <a:pt x="1" y="162"/>
                    <a:pt x="14" y="206"/>
                    <a:pt x="27" y="206"/>
                  </a:cubicBezTo>
                  <a:cubicBezTo>
                    <a:pt x="41" y="206"/>
                    <a:pt x="49" y="162"/>
                    <a:pt x="49" y="105"/>
                  </a:cubicBezTo>
                  <a:cubicBezTo>
                    <a:pt x="49" y="48"/>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343;p48"/>
            <p:cNvSpPr/>
            <p:nvPr/>
          </p:nvSpPr>
          <p:spPr>
            <a:xfrm>
              <a:off x="8243792" y="4270562"/>
              <a:ext cx="6637" cy="10324"/>
            </a:xfrm>
            <a:custGeom>
              <a:avLst/>
              <a:gdLst/>
              <a:ahLst/>
              <a:cxnLst/>
              <a:rect l="l" t="t" r="r" b="b"/>
              <a:pathLst>
                <a:path w="135" h="210" extrusionOk="0">
                  <a:moveTo>
                    <a:pt x="121" y="1"/>
                  </a:moveTo>
                  <a:cubicBezTo>
                    <a:pt x="102" y="1"/>
                    <a:pt x="58" y="28"/>
                    <a:pt x="29" y="83"/>
                  </a:cubicBezTo>
                  <a:cubicBezTo>
                    <a:pt x="0" y="150"/>
                    <a:pt x="14" y="209"/>
                    <a:pt x="24" y="209"/>
                  </a:cubicBezTo>
                  <a:cubicBezTo>
                    <a:pt x="24" y="209"/>
                    <a:pt x="25" y="209"/>
                    <a:pt x="25" y="209"/>
                  </a:cubicBezTo>
                  <a:cubicBezTo>
                    <a:pt x="38" y="209"/>
                    <a:pt x="46" y="157"/>
                    <a:pt x="72" y="104"/>
                  </a:cubicBezTo>
                  <a:cubicBezTo>
                    <a:pt x="99" y="52"/>
                    <a:pt x="134" y="13"/>
                    <a:pt x="130" y="4"/>
                  </a:cubicBezTo>
                  <a:cubicBezTo>
                    <a:pt x="128" y="2"/>
                    <a:pt x="125" y="1"/>
                    <a:pt x="1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344;p48"/>
            <p:cNvSpPr/>
            <p:nvPr/>
          </p:nvSpPr>
          <p:spPr>
            <a:xfrm>
              <a:off x="8254460" y="4257829"/>
              <a:ext cx="3687" cy="5900"/>
            </a:xfrm>
            <a:custGeom>
              <a:avLst/>
              <a:gdLst/>
              <a:ahLst/>
              <a:cxnLst/>
              <a:rect l="l" t="t" r="r" b="b"/>
              <a:pathLst>
                <a:path w="75" h="120" extrusionOk="0">
                  <a:moveTo>
                    <a:pt x="57" y="0"/>
                  </a:moveTo>
                  <a:cubicBezTo>
                    <a:pt x="44" y="0"/>
                    <a:pt x="25" y="21"/>
                    <a:pt x="13" y="48"/>
                  </a:cubicBezTo>
                  <a:cubicBezTo>
                    <a:pt x="0" y="84"/>
                    <a:pt x="0" y="110"/>
                    <a:pt x="8" y="119"/>
                  </a:cubicBezTo>
                  <a:cubicBezTo>
                    <a:pt x="10" y="119"/>
                    <a:pt x="11" y="119"/>
                    <a:pt x="12" y="119"/>
                  </a:cubicBezTo>
                  <a:cubicBezTo>
                    <a:pt x="26" y="119"/>
                    <a:pt x="45" y="98"/>
                    <a:pt x="57" y="70"/>
                  </a:cubicBezTo>
                  <a:cubicBezTo>
                    <a:pt x="70" y="36"/>
                    <a:pt x="75" y="10"/>
                    <a:pt x="61" y="1"/>
                  </a:cubicBezTo>
                  <a:cubicBezTo>
                    <a:pt x="60" y="1"/>
                    <a:pt x="58" y="0"/>
                    <a:pt x="5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345;p48"/>
            <p:cNvSpPr/>
            <p:nvPr/>
          </p:nvSpPr>
          <p:spPr>
            <a:xfrm>
              <a:off x="7422083" y="4407383"/>
              <a:ext cx="353478" cy="154370"/>
            </a:xfrm>
            <a:custGeom>
              <a:avLst/>
              <a:gdLst/>
              <a:ahLst/>
              <a:cxnLst/>
              <a:rect l="l" t="t" r="r" b="b"/>
              <a:pathLst>
                <a:path w="7190" h="3140" extrusionOk="0">
                  <a:moveTo>
                    <a:pt x="3340" y="1"/>
                  </a:moveTo>
                  <a:lnTo>
                    <a:pt x="3288" y="2054"/>
                  </a:lnTo>
                  <a:cubicBezTo>
                    <a:pt x="3288" y="2054"/>
                    <a:pt x="1" y="2736"/>
                    <a:pt x="787" y="2990"/>
                  </a:cubicBezTo>
                  <a:cubicBezTo>
                    <a:pt x="1150" y="3106"/>
                    <a:pt x="2468" y="3140"/>
                    <a:pt x="3810" y="3140"/>
                  </a:cubicBezTo>
                  <a:cubicBezTo>
                    <a:pt x="5090" y="3140"/>
                    <a:pt x="6392" y="3109"/>
                    <a:pt x="6911" y="3090"/>
                  </a:cubicBezTo>
                  <a:lnTo>
                    <a:pt x="7151" y="3077"/>
                  </a:lnTo>
                  <a:lnTo>
                    <a:pt x="7189" y="66"/>
                  </a:lnTo>
                  <a:lnTo>
                    <a:pt x="3340"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346;p48"/>
            <p:cNvSpPr/>
            <p:nvPr/>
          </p:nvSpPr>
          <p:spPr>
            <a:xfrm>
              <a:off x="7704868" y="4502711"/>
              <a:ext cx="69663" cy="53390"/>
            </a:xfrm>
            <a:custGeom>
              <a:avLst/>
              <a:gdLst/>
              <a:ahLst/>
              <a:cxnLst/>
              <a:rect l="l" t="t" r="r" b="b"/>
              <a:pathLst>
                <a:path w="1417" h="1086" extrusionOk="0">
                  <a:moveTo>
                    <a:pt x="1300" y="1"/>
                  </a:moveTo>
                  <a:cubicBezTo>
                    <a:pt x="1013" y="1"/>
                    <a:pt x="738" y="99"/>
                    <a:pt x="507" y="273"/>
                  </a:cubicBezTo>
                  <a:cubicBezTo>
                    <a:pt x="249" y="465"/>
                    <a:pt x="61" y="763"/>
                    <a:pt x="1" y="1086"/>
                  </a:cubicBezTo>
                  <a:lnTo>
                    <a:pt x="1394" y="1086"/>
                  </a:lnTo>
                  <a:lnTo>
                    <a:pt x="1417" y="6"/>
                  </a:lnTo>
                  <a:cubicBezTo>
                    <a:pt x="1378" y="3"/>
                    <a:pt x="1339" y="1"/>
                    <a:pt x="13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347;p48"/>
            <p:cNvSpPr/>
            <p:nvPr/>
          </p:nvSpPr>
          <p:spPr>
            <a:xfrm>
              <a:off x="7448091" y="4527489"/>
              <a:ext cx="325554" cy="34561"/>
            </a:xfrm>
            <a:custGeom>
              <a:avLst/>
              <a:gdLst/>
              <a:ahLst/>
              <a:cxnLst/>
              <a:rect l="l" t="t" r="r" b="b"/>
              <a:pathLst>
                <a:path w="6622" h="703" extrusionOk="0">
                  <a:moveTo>
                    <a:pt x="1150" y="1"/>
                  </a:moveTo>
                  <a:cubicBezTo>
                    <a:pt x="1150" y="1"/>
                    <a:pt x="0" y="311"/>
                    <a:pt x="141" y="503"/>
                  </a:cubicBezTo>
                  <a:cubicBezTo>
                    <a:pt x="229" y="628"/>
                    <a:pt x="2123" y="703"/>
                    <a:pt x="3971" y="703"/>
                  </a:cubicBezTo>
                  <a:cubicBezTo>
                    <a:pt x="4963" y="703"/>
                    <a:pt x="5942" y="681"/>
                    <a:pt x="6622" y="634"/>
                  </a:cubicBezTo>
                  <a:lnTo>
                    <a:pt x="6617" y="547"/>
                  </a:lnTo>
                  <a:lnTo>
                    <a:pt x="1482" y="503"/>
                  </a:lnTo>
                  <a:cubicBezTo>
                    <a:pt x="1482" y="503"/>
                    <a:pt x="1378" y="13"/>
                    <a:pt x="11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348;p48"/>
            <p:cNvSpPr/>
            <p:nvPr/>
          </p:nvSpPr>
          <p:spPr>
            <a:xfrm>
              <a:off x="7502907" y="4525276"/>
              <a:ext cx="19321" cy="29940"/>
            </a:xfrm>
            <a:custGeom>
              <a:avLst/>
              <a:gdLst/>
              <a:ahLst/>
              <a:cxnLst/>
              <a:rect l="l" t="t" r="r" b="b"/>
              <a:pathLst>
                <a:path w="393" h="609" extrusionOk="0">
                  <a:moveTo>
                    <a:pt x="12" y="0"/>
                  </a:moveTo>
                  <a:cubicBezTo>
                    <a:pt x="10" y="0"/>
                    <a:pt x="9" y="1"/>
                    <a:pt x="9" y="2"/>
                  </a:cubicBezTo>
                  <a:cubicBezTo>
                    <a:pt x="0" y="10"/>
                    <a:pt x="144" y="102"/>
                    <a:pt x="245" y="272"/>
                  </a:cubicBezTo>
                  <a:cubicBezTo>
                    <a:pt x="345" y="443"/>
                    <a:pt x="354" y="609"/>
                    <a:pt x="367" y="609"/>
                  </a:cubicBezTo>
                  <a:cubicBezTo>
                    <a:pt x="368" y="609"/>
                    <a:pt x="368" y="609"/>
                    <a:pt x="368" y="609"/>
                  </a:cubicBezTo>
                  <a:cubicBezTo>
                    <a:pt x="380" y="609"/>
                    <a:pt x="392" y="427"/>
                    <a:pt x="285" y="251"/>
                  </a:cubicBezTo>
                  <a:cubicBezTo>
                    <a:pt x="183" y="76"/>
                    <a:pt x="36" y="0"/>
                    <a:pt x="1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349;p48"/>
            <p:cNvSpPr/>
            <p:nvPr/>
          </p:nvSpPr>
          <p:spPr>
            <a:xfrm>
              <a:off x="7567163" y="4511806"/>
              <a:ext cx="10767" cy="15978"/>
            </a:xfrm>
            <a:custGeom>
              <a:avLst/>
              <a:gdLst/>
              <a:ahLst/>
              <a:cxnLst/>
              <a:rect l="l" t="t" r="r" b="b"/>
              <a:pathLst>
                <a:path w="219" h="325" extrusionOk="0">
                  <a:moveTo>
                    <a:pt x="14" y="0"/>
                  </a:moveTo>
                  <a:cubicBezTo>
                    <a:pt x="14" y="0"/>
                    <a:pt x="13" y="1"/>
                    <a:pt x="13" y="1"/>
                  </a:cubicBezTo>
                  <a:cubicBezTo>
                    <a:pt x="0" y="9"/>
                    <a:pt x="35" y="88"/>
                    <a:pt x="91" y="175"/>
                  </a:cubicBezTo>
                  <a:cubicBezTo>
                    <a:pt x="141" y="262"/>
                    <a:pt x="190" y="324"/>
                    <a:pt x="207" y="324"/>
                  </a:cubicBezTo>
                  <a:cubicBezTo>
                    <a:pt x="208" y="324"/>
                    <a:pt x="209" y="324"/>
                    <a:pt x="210" y="324"/>
                  </a:cubicBezTo>
                  <a:cubicBezTo>
                    <a:pt x="218" y="320"/>
                    <a:pt x="184" y="241"/>
                    <a:pt x="131" y="153"/>
                  </a:cubicBezTo>
                  <a:cubicBezTo>
                    <a:pt x="77" y="65"/>
                    <a:pt x="26" y="0"/>
                    <a:pt x="1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350;p48"/>
            <p:cNvSpPr/>
            <p:nvPr/>
          </p:nvSpPr>
          <p:spPr>
            <a:xfrm>
              <a:off x="7580879" y="4509102"/>
              <a:ext cx="12487" cy="10963"/>
            </a:xfrm>
            <a:custGeom>
              <a:avLst/>
              <a:gdLst/>
              <a:ahLst/>
              <a:cxnLst/>
              <a:rect l="l" t="t" r="r" b="b"/>
              <a:pathLst>
                <a:path w="254" h="223" extrusionOk="0">
                  <a:moveTo>
                    <a:pt x="15" y="1"/>
                  </a:moveTo>
                  <a:cubicBezTo>
                    <a:pt x="12" y="1"/>
                    <a:pt x="11" y="2"/>
                    <a:pt x="10" y="3"/>
                  </a:cubicBezTo>
                  <a:cubicBezTo>
                    <a:pt x="0" y="12"/>
                    <a:pt x="44" y="68"/>
                    <a:pt x="110" y="129"/>
                  </a:cubicBezTo>
                  <a:cubicBezTo>
                    <a:pt x="169" y="185"/>
                    <a:pt x="225" y="223"/>
                    <a:pt x="242" y="223"/>
                  </a:cubicBezTo>
                  <a:cubicBezTo>
                    <a:pt x="243" y="223"/>
                    <a:pt x="245" y="222"/>
                    <a:pt x="246" y="221"/>
                  </a:cubicBezTo>
                  <a:cubicBezTo>
                    <a:pt x="254" y="213"/>
                    <a:pt x="206" y="155"/>
                    <a:pt x="145" y="95"/>
                  </a:cubicBezTo>
                  <a:cubicBezTo>
                    <a:pt x="87" y="41"/>
                    <a:pt x="33" y="1"/>
                    <a:pt x="1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351;p48"/>
            <p:cNvSpPr/>
            <p:nvPr/>
          </p:nvSpPr>
          <p:spPr>
            <a:xfrm>
              <a:off x="7583043" y="4501039"/>
              <a:ext cx="20058" cy="2409"/>
            </a:xfrm>
            <a:custGeom>
              <a:avLst/>
              <a:gdLst/>
              <a:ahLst/>
              <a:cxnLst/>
              <a:rect l="l" t="t" r="r" b="b"/>
              <a:pathLst>
                <a:path w="408" h="49" extrusionOk="0">
                  <a:moveTo>
                    <a:pt x="202" y="1"/>
                  </a:moveTo>
                  <a:cubicBezTo>
                    <a:pt x="93" y="1"/>
                    <a:pt x="0" y="10"/>
                    <a:pt x="0" y="23"/>
                  </a:cubicBezTo>
                  <a:cubicBezTo>
                    <a:pt x="0" y="36"/>
                    <a:pt x="93" y="45"/>
                    <a:pt x="202" y="49"/>
                  </a:cubicBezTo>
                  <a:cubicBezTo>
                    <a:pt x="315" y="49"/>
                    <a:pt x="407" y="36"/>
                    <a:pt x="407" y="23"/>
                  </a:cubicBezTo>
                  <a:cubicBezTo>
                    <a:pt x="407" y="14"/>
                    <a:pt x="315" y="1"/>
                    <a:pt x="20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352;p48"/>
            <p:cNvSpPr/>
            <p:nvPr/>
          </p:nvSpPr>
          <p:spPr>
            <a:xfrm>
              <a:off x="7583928" y="4489437"/>
              <a:ext cx="22762" cy="3392"/>
            </a:xfrm>
            <a:custGeom>
              <a:avLst/>
              <a:gdLst/>
              <a:ahLst/>
              <a:cxnLst/>
              <a:rect l="l" t="t" r="r" b="b"/>
              <a:pathLst>
                <a:path w="463" h="69" extrusionOk="0">
                  <a:moveTo>
                    <a:pt x="443" y="1"/>
                  </a:moveTo>
                  <a:cubicBezTo>
                    <a:pt x="409" y="1"/>
                    <a:pt x="327" y="15"/>
                    <a:pt x="232" y="18"/>
                  </a:cubicBezTo>
                  <a:cubicBezTo>
                    <a:pt x="105" y="27"/>
                    <a:pt x="4" y="18"/>
                    <a:pt x="4" y="31"/>
                  </a:cubicBezTo>
                  <a:cubicBezTo>
                    <a:pt x="1" y="43"/>
                    <a:pt x="78" y="68"/>
                    <a:pt x="187" y="68"/>
                  </a:cubicBezTo>
                  <a:cubicBezTo>
                    <a:pt x="201" y="68"/>
                    <a:pt x="216" y="68"/>
                    <a:pt x="232" y="67"/>
                  </a:cubicBezTo>
                  <a:cubicBezTo>
                    <a:pt x="363" y="57"/>
                    <a:pt x="463" y="18"/>
                    <a:pt x="458" y="5"/>
                  </a:cubicBezTo>
                  <a:cubicBezTo>
                    <a:pt x="457" y="2"/>
                    <a:pt x="452" y="1"/>
                    <a:pt x="44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353;p48"/>
            <p:cNvSpPr/>
            <p:nvPr/>
          </p:nvSpPr>
          <p:spPr>
            <a:xfrm>
              <a:off x="7535355" y="4493665"/>
              <a:ext cx="35938" cy="20796"/>
            </a:xfrm>
            <a:custGeom>
              <a:avLst/>
              <a:gdLst/>
              <a:ahLst/>
              <a:cxnLst/>
              <a:rect l="l" t="t" r="r" b="b"/>
              <a:pathLst>
                <a:path w="731" h="423" extrusionOk="0">
                  <a:moveTo>
                    <a:pt x="235" y="47"/>
                  </a:moveTo>
                  <a:cubicBezTo>
                    <a:pt x="285" y="47"/>
                    <a:pt x="335" y="55"/>
                    <a:pt x="376" y="68"/>
                  </a:cubicBezTo>
                  <a:cubicBezTo>
                    <a:pt x="468" y="98"/>
                    <a:pt x="538" y="155"/>
                    <a:pt x="585" y="207"/>
                  </a:cubicBezTo>
                  <a:cubicBezTo>
                    <a:pt x="626" y="259"/>
                    <a:pt x="650" y="307"/>
                    <a:pt x="665" y="345"/>
                  </a:cubicBezTo>
                  <a:lnTo>
                    <a:pt x="665" y="345"/>
                  </a:lnTo>
                  <a:cubicBezTo>
                    <a:pt x="624" y="340"/>
                    <a:pt x="564" y="332"/>
                    <a:pt x="490" y="317"/>
                  </a:cubicBezTo>
                  <a:cubicBezTo>
                    <a:pt x="415" y="304"/>
                    <a:pt x="328" y="282"/>
                    <a:pt x="236" y="247"/>
                  </a:cubicBezTo>
                  <a:cubicBezTo>
                    <a:pt x="188" y="229"/>
                    <a:pt x="135" y="212"/>
                    <a:pt x="97" y="186"/>
                  </a:cubicBezTo>
                  <a:cubicBezTo>
                    <a:pt x="52" y="160"/>
                    <a:pt x="40" y="112"/>
                    <a:pt x="79" y="85"/>
                  </a:cubicBezTo>
                  <a:cubicBezTo>
                    <a:pt x="123" y="58"/>
                    <a:pt x="179" y="47"/>
                    <a:pt x="235" y="47"/>
                  </a:cubicBezTo>
                  <a:close/>
                  <a:moveTo>
                    <a:pt x="241" y="1"/>
                  </a:moveTo>
                  <a:cubicBezTo>
                    <a:pt x="180" y="1"/>
                    <a:pt x="116" y="14"/>
                    <a:pt x="52" y="46"/>
                  </a:cubicBezTo>
                  <a:cubicBezTo>
                    <a:pt x="22" y="68"/>
                    <a:pt x="0" y="108"/>
                    <a:pt x="14" y="146"/>
                  </a:cubicBezTo>
                  <a:cubicBezTo>
                    <a:pt x="22" y="181"/>
                    <a:pt x="48" y="207"/>
                    <a:pt x="70" y="225"/>
                  </a:cubicBezTo>
                  <a:cubicBezTo>
                    <a:pt x="123" y="255"/>
                    <a:pt x="175" y="269"/>
                    <a:pt x="223" y="286"/>
                  </a:cubicBezTo>
                  <a:cubicBezTo>
                    <a:pt x="319" y="321"/>
                    <a:pt x="407" y="338"/>
                    <a:pt x="486" y="352"/>
                  </a:cubicBezTo>
                  <a:cubicBezTo>
                    <a:pt x="550" y="361"/>
                    <a:pt x="603" y="364"/>
                    <a:pt x="643" y="364"/>
                  </a:cubicBezTo>
                  <a:cubicBezTo>
                    <a:pt x="654" y="364"/>
                    <a:pt x="664" y="364"/>
                    <a:pt x="673" y="364"/>
                  </a:cubicBezTo>
                  <a:lnTo>
                    <a:pt x="673" y="364"/>
                  </a:lnTo>
                  <a:cubicBezTo>
                    <a:pt x="686" y="400"/>
                    <a:pt x="690" y="422"/>
                    <a:pt x="695" y="422"/>
                  </a:cubicBezTo>
                  <a:cubicBezTo>
                    <a:pt x="695" y="422"/>
                    <a:pt x="695" y="422"/>
                    <a:pt x="695" y="422"/>
                  </a:cubicBezTo>
                  <a:cubicBezTo>
                    <a:pt x="695" y="422"/>
                    <a:pt x="695" y="402"/>
                    <a:pt x="687" y="363"/>
                  </a:cubicBezTo>
                  <a:lnTo>
                    <a:pt x="687" y="363"/>
                  </a:lnTo>
                  <a:cubicBezTo>
                    <a:pt x="715" y="361"/>
                    <a:pt x="730" y="358"/>
                    <a:pt x="730" y="356"/>
                  </a:cubicBezTo>
                  <a:cubicBezTo>
                    <a:pt x="730" y="353"/>
                    <a:pt x="714" y="351"/>
                    <a:pt x="684" y="347"/>
                  </a:cubicBezTo>
                  <a:lnTo>
                    <a:pt x="684" y="347"/>
                  </a:lnTo>
                  <a:cubicBezTo>
                    <a:pt x="675" y="304"/>
                    <a:pt x="653" y="247"/>
                    <a:pt x="612" y="190"/>
                  </a:cubicBezTo>
                  <a:cubicBezTo>
                    <a:pt x="548" y="98"/>
                    <a:pt x="405" y="1"/>
                    <a:pt x="24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354;p48"/>
            <p:cNvSpPr/>
            <p:nvPr/>
          </p:nvSpPr>
          <p:spPr>
            <a:xfrm>
              <a:off x="7566278" y="4488306"/>
              <a:ext cx="18485" cy="23549"/>
            </a:xfrm>
            <a:custGeom>
              <a:avLst/>
              <a:gdLst/>
              <a:ahLst/>
              <a:cxnLst/>
              <a:rect l="l" t="t" r="r" b="b"/>
              <a:pathLst>
                <a:path w="376" h="479" extrusionOk="0">
                  <a:moveTo>
                    <a:pt x="277" y="1"/>
                  </a:moveTo>
                  <a:cubicBezTo>
                    <a:pt x="178" y="1"/>
                    <a:pt x="125" y="74"/>
                    <a:pt x="83" y="124"/>
                  </a:cubicBezTo>
                  <a:cubicBezTo>
                    <a:pt x="40" y="185"/>
                    <a:pt x="18" y="251"/>
                    <a:pt x="14" y="304"/>
                  </a:cubicBezTo>
                  <a:cubicBezTo>
                    <a:pt x="0" y="417"/>
                    <a:pt x="35" y="479"/>
                    <a:pt x="40" y="479"/>
                  </a:cubicBezTo>
                  <a:cubicBezTo>
                    <a:pt x="44" y="473"/>
                    <a:pt x="22" y="408"/>
                    <a:pt x="44" y="308"/>
                  </a:cubicBezTo>
                  <a:cubicBezTo>
                    <a:pt x="57" y="260"/>
                    <a:pt x="79" y="203"/>
                    <a:pt x="119" y="150"/>
                  </a:cubicBezTo>
                  <a:cubicBezTo>
                    <a:pt x="156" y="104"/>
                    <a:pt x="215" y="45"/>
                    <a:pt x="278" y="45"/>
                  </a:cubicBezTo>
                  <a:cubicBezTo>
                    <a:pt x="280" y="45"/>
                    <a:pt x="282" y="45"/>
                    <a:pt x="285" y="46"/>
                  </a:cubicBezTo>
                  <a:cubicBezTo>
                    <a:pt x="345" y="59"/>
                    <a:pt x="319" y="155"/>
                    <a:pt x="285" y="203"/>
                  </a:cubicBezTo>
                  <a:cubicBezTo>
                    <a:pt x="250" y="264"/>
                    <a:pt x="214" y="312"/>
                    <a:pt x="180" y="352"/>
                  </a:cubicBezTo>
                  <a:cubicBezTo>
                    <a:pt x="109" y="430"/>
                    <a:pt x="53" y="465"/>
                    <a:pt x="57" y="473"/>
                  </a:cubicBezTo>
                  <a:cubicBezTo>
                    <a:pt x="57" y="474"/>
                    <a:pt x="58" y="474"/>
                    <a:pt x="59" y="474"/>
                  </a:cubicBezTo>
                  <a:cubicBezTo>
                    <a:pt x="70" y="474"/>
                    <a:pt x="129" y="442"/>
                    <a:pt x="202" y="374"/>
                  </a:cubicBezTo>
                  <a:cubicBezTo>
                    <a:pt x="241" y="338"/>
                    <a:pt x="285" y="290"/>
                    <a:pt x="323" y="229"/>
                  </a:cubicBezTo>
                  <a:cubicBezTo>
                    <a:pt x="341" y="199"/>
                    <a:pt x="359" y="159"/>
                    <a:pt x="367" y="116"/>
                  </a:cubicBezTo>
                  <a:cubicBezTo>
                    <a:pt x="376" y="76"/>
                    <a:pt x="350" y="11"/>
                    <a:pt x="293" y="2"/>
                  </a:cubicBezTo>
                  <a:cubicBezTo>
                    <a:pt x="288" y="1"/>
                    <a:pt x="282" y="1"/>
                    <a:pt x="27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355;p48"/>
            <p:cNvSpPr/>
            <p:nvPr/>
          </p:nvSpPr>
          <p:spPr>
            <a:xfrm>
              <a:off x="7705065" y="4500941"/>
              <a:ext cx="68385" cy="54079"/>
            </a:xfrm>
            <a:custGeom>
              <a:avLst/>
              <a:gdLst/>
              <a:ahLst/>
              <a:cxnLst/>
              <a:rect l="l" t="t" r="r" b="b"/>
              <a:pathLst>
                <a:path w="1391" h="1100" extrusionOk="0">
                  <a:moveTo>
                    <a:pt x="1170" y="1"/>
                  </a:moveTo>
                  <a:cubicBezTo>
                    <a:pt x="1149" y="1"/>
                    <a:pt x="1126" y="1"/>
                    <a:pt x="1102" y="3"/>
                  </a:cubicBezTo>
                  <a:cubicBezTo>
                    <a:pt x="923" y="12"/>
                    <a:pt x="673" y="77"/>
                    <a:pt x="451" y="243"/>
                  </a:cubicBezTo>
                  <a:cubicBezTo>
                    <a:pt x="233" y="414"/>
                    <a:pt x="106" y="641"/>
                    <a:pt x="53" y="811"/>
                  </a:cubicBezTo>
                  <a:cubicBezTo>
                    <a:pt x="23" y="898"/>
                    <a:pt x="9" y="968"/>
                    <a:pt x="5" y="1021"/>
                  </a:cubicBezTo>
                  <a:cubicBezTo>
                    <a:pt x="1" y="1069"/>
                    <a:pt x="1" y="1095"/>
                    <a:pt x="5" y="1100"/>
                  </a:cubicBezTo>
                  <a:cubicBezTo>
                    <a:pt x="13" y="1100"/>
                    <a:pt x="23" y="986"/>
                    <a:pt x="84" y="825"/>
                  </a:cubicBezTo>
                  <a:cubicBezTo>
                    <a:pt x="140" y="662"/>
                    <a:pt x="267" y="444"/>
                    <a:pt x="481" y="283"/>
                  </a:cubicBezTo>
                  <a:cubicBezTo>
                    <a:pt x="691" y="121"/>
                    <a:pt x="931" y="51"/>
                    <a:pt x="1106" y="38"/>
                  </a:cubicBezTo>
                  <a:cubicBezTo>
                    <a:pt x="1160" y="33"/>
                    <a:pt x="1208" y="31"/>
                    <a:pt x="1249" y="31"/>
                  </a:cubicBezTo>
                  <a:cubicBezTo>
                    <a:pt x="1314" y="31"/>
                    <a:pt x="1359" y="35"/>
                    <a:pt x="1379" y="35"/>
                  </a:cubicBezTo>
                  <a:cubicBezTo>
                    <a:pt x="1386" y="35"/>
                    <a:pt x="1390" y="35"/>
                    <a:pt x="1390" y="33"/>
                  </a:cubicBezTo>
                  <a:cubicBezTo>
                    <a:pt x="1390" y="29"/>
                    <a:pt x="1364" y="20"/>
                    <a:pt x="1316" y="12"/>
                  </a:cubicBezTo>
                  <a:cubicBezTo>
                    <a:pt x="1277" y="5"/>
                    <a:pt x="1229" y="1"/>
                    <a:pt x="117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356;p48"/>
            <p:cNvSpPr/>
            <p:nvPr/>
          </p:nvSpPr>
          <p:spPr>
            <a:xfrm>
              <a:off x="7753589" y="4423263"/>
              <a:ext cx="2655" cy="77824"/>
            </a:xfrm>
            <a:custGeom>
              <a:avLst/>
              <a:gdLst/>
              <a:ahLst/>
              <a:cxnLst/>
              <a:rect l="l" t="t" r="r" b="b"/>
              <a:pathLst>
                <a:path w="54" h="1583" extrusionOk="0">
                  <a:moveTo>
                    <a:pt x="32" y="1"/>
                  </a:moveTo>
                  <a:cubicBezTo>
                    <a:pt x="19" y="1"/>
                    <a:pt x="6" y="354"/>
                    <a:pt x="6" y="792"/>
                  </a:cubicBezTo>
                  <a:cubicBezTo>
                    <a:pt x="1" y="1229"/>
                    <a:pt x="10" y="1583"/>
                    <a:pt x="23" y="1583"/>
                  </a:cubicBezTo>
                  <a:cubicBezTo>
                    <a:pt x="23" y="1583"/>
                    <a:pt x="23" y="1583"/>
                    <a:pt x="23" y="1583"/>
                  </a:cubicBezTo>
                  <a:cubicBezTo>
                    <a:pt x="37" y="1583"/>
                    <a:pt x="49" y="1227"/>
                    <a:pt x="49" y="792"/>
                  </a:cubicBezTo>
                  <a:cubicBezTo>
                    <a:pt x="53" y="354"/>
                    <a:pt x="45" y="1"/>
                    <a:pt x="3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357;p48"/>
            <p:cNvSpPr/>
            <p:nvPr/>
          </p:nvSpPr>
          <p:spPr>
            <a:xfrm>
              <a:off x="7625962" y="4536486"/>
              <a:ext cx="55504" cy="2901"/>
            </a:xfrm>
            <a:custGeom>
              <a:avLst/>
              <a:gdLst/>
              <a:ahLst/>
              <a:cxnLst/>
              <a:rect l="l" t="t" r="r" b="b"/>
              <a:pathLst>
                <a:path w="1129" h="59" extrusionOk="0">
                  <a:moveTo>
                    <a:pt x="54" y="0"/>
                  </a:moveTo>
                  <a:cubicBezTo>
                    <a:pt x="21" y="0"/>
                    <a:pt x="2" y="2"/>
                    <a:pt x="1" y="5"/>
                  </a:cubicBezTo>
                  <a:cubicBezTo>
                    <a:pt x="1" y="14"/>
                    <a:pt x="251" y="58"/>
                    <a:pt x="565" y="58"/>
                  </a:cubicBezTo>
                  <a:cubicBezTo>
                    <a:pt x="581" y="58"/>
                    <a:pt x="597" y="58"/>
                    <a:pt x="613" y="58"/>
                  </a:cubicBezTo>
                  <a:cubicBezTo>
                    <a:pt x="905" y="58"/>
                    <a:pt x="1128" y="23"/>
                    <a:pt x="1128" y="14"/>
                  </a:cubicBezTo>
                  <a:cubicBezTo>
                    <a:pt x="1128" y="10"/>
                    <a:pt x="1100" y="8"/>
                    <a:pt x="1051" y="8"/>
                  </a:cubicBezTo>
                  <a:cubicBezTo>
                    <a:pt x="953" y="8"/>
                    <a:pt x="772" y="14"/>
                    <a:pt x="565" y="14"/>
                  </a:cubicBezTo>
                  <a:cubicBezTo>
                    <a:pt x="338" y="11"/>
                    <a:pt x="144" y="0"/>
                    <a:pt x="5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358;p48"/>
            <p:cNvSpPr/>
            <p:nvPr/>
          </p:nvSpPr>
          <p:spPr>
            <a:xfrm>
              <a:off x="7712587" y="4537518"/>
              <a:ext cx="6539" cy="10865"/>
            </a:xfrm>
            <a:custGeom>
              <a:avLst/>
              <a:gdLst/>
              <a:ahLst/>
              <a:cxnLst/>
              <a:rect l="l" t="t" r="r" b="b"/>
              <a:pathLst>
                <a:path w="133" h="221" extrusionOk="0">
                  <a:moveTo>
                    <a:pt x="118" y="1"/>
                  </a:moveTo>
                  <a:cubicBezTo>
                    <a:pt x="103" y="1"/>
                    <a:pt x="59" y="35"/>
                    <a:pt x="31" y="93"/>
                  </a:cubicBezTo>
                  <a:cubicBezTo>
                    <a:pt x="1" y="159"/>
                    <a:pt x="5" y="220"/>
                    <a:pt x="18" y="220"/>
                  </a:cubicBezTo>
                  <a:cubicBezTo>
                    <a:pt x="31" y="220"/>
                    <a:pt x="44" y="172"/>
                    <a:pt x="74" y="115"/>
                  </a:cubicBezTo>
                  <a:cubicBezTo>
                    <a:pt x="101" y="59"/>
                    <a:pt x="132" y="15"/>
                    <a:pt x="123" y="2"/>
                  </a:cubicBezTo>
                  <a:cubicBezTo>
                    <a:pt x="122" y="1"/>
                    <a:pt x="120" y="1"/>
                    <a:pt x="11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359;p48"/>
            <p:cNvSpPr/>
            <p:nvPr/>
          </p:nvSpPr>
          <p:spPr>
            <a:xfrm>
              <a:off x="7725222" y="4520311"/>
              <a:ext cx="8063" cy="7325"/>
            </a:xfrm>
            <a:custGeom>
              <a:avLst/>
              <a:gdLst/>
              <a:ahLst/>
              <a:cxnLst/>
              <a:rect l="l" t="t" r="r" b="b"/>
              <a:pathLst>
                <a:path w="164" h="149" extrusionOk="0">
                  <a:moveTo>
                    <a:pt x="149" y="0"/>
                  </a:moveTo>
                  <a:cubicBezTo>
                    <a:pt x="136" y="0"/>
                    <a:pt x="101" y="25"/>
                    <a:pt x="67" y="58"/>
                  </a:cubicBezTo>
                  <a:cubicBezTo>
                    <a:pt x="23" y="98"/>
                    <a:pt x="1" y="137"/>
                    <a:pt x="10" y="147"/>
                  </a:cubicBezTo>
                  <a:cubicBezTo>
                    <a:pt x="12" y="148"/>
                    <a:pt x="13" y="148"/>
                    <a:pt x="16" y="148"/>
                  </a:cubicBezTo>
                  <a:cubicBezTo>
                    <a:pt x="30" y="148"/>
                    <a:pt x="64" y="127"/>
                    <a:pt x="97" y="94"/>
                  </a:cubicBezTo>
                  <a:cubicBezTo>
                    <a:pt x="141" y="54"/>
                    <a:pt x="163" y="15"/>
                    <a:pt x="154" y="2"/>
                  </a:cubicBezTo>
                  <a:cubicBezTo>
                    <a:pt x="153" y="1"/>
                    <a:pt x="151" y="0"/>
                    <a:pt x="14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360;p48"/>
            <p:cNvSpPr/>
            <p:nvPr/>
          </p:nvSpPr>
          <p:spPr>
            <a:xfrm>
              <a:off x="7741790" y="4511757"/>
              <a:ext cx="11406" cy="4670"/>
            </a:xfrm>
            <a:custGeom>
              <a:avLst/>
              <a:gdLst/>
              <a:ahLst/>
              <a:cxnLst/>
              <a:rect l="l" t="t" r="r" b="b"/>
              <a:pathLst>
                <a:path w="232" h="95" extrusionOk="0">
                  <a:moveTo>
                    <a:pt x="164" y="1"/>
                  </a:moveTo>
                  <a:cubicBezTo>
                    <a:pt x="145" y="1"/>
                    <a:pt x="124" y="3"/>
                    <a:pt x="101" y="10"/>
                  </a:cubicBezTo>
                  <a:cubicBezTo>
                    <a:pt x="31" y="32"/>
                    <a:pt x="1" y="85"/>
                    <a:pt x="10" y="93"/>
                  </a:cubicBezTo>
                  <a:cubicBezTo>
                    <a:pt x="11" y="94"/>
                    <a:pt x="12" y="94"/>
                    <a:pt x="14" y="94"/>
                  </a:cubicBezTo>
                  <a:cubicBezTo>
                    <a:pt x="29" y="94"/>
                    <a:pt x="69" y="69"/>
                    <a:pt x="119" y="54"/>
                  </a:cubicBezTo>
                  <a:cubicBezTo>
                    <a:pt x="176" y="36"/>
                    <a:pt x="224" y="36"/>
                    <a:pt x="228" y="23"/>
                  </a:cubicBezTo>
                  <a:cubicBezTo>
                    <a:pt x="231" y="14"/>
                    <a:pt x="205" y="1"/>
                    <a:pt x="16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361;p48"/>
            <p:cNvSpPr/>
            <p:nvPr/>
          </p:nvSpPr>
          <p:spPr>
            <a:xfrm>
              <a:off x="7761356" y="4508954"/>
              <a:ext cx="6244" cy="2999"/>
            </a:xfrm>
            <a:custGeom>
              <a:avLst/>
              <a:gdLst/>
              <a:ahLst/>
              <a:cxnLst/>
              <a:rect l="l" t="t" r="r" b="b"/>
              <a:pathLst>
                <a:path w="127" h="61" extrusionOk="0">
                  <a:moveTo>
                    <a:pt x="100" y="0"/>
                  </a:moveTo>
                  <a:cubicBezTo>
                    <a:pt x="88" y="0"/>
                    <a:pt x="73" y="4"/>
                    <a:pt x="58" y="10"/>
                  </a:cubicBezTo>
                  <a:cubicBezTo>
                    <a:pt x="22" y="19"/>
                    <a:pt x="0" y="41"/>
                    <a:pt x="5" y="53"/>
                  </a:cubicBezTo>
                  <a:cubicBezTo>
                    <a:pt x="7" y="58"/>
                    <a:pt x="16" y="61"/>
                    <a:pt x="28" y="61"/>
                  </a:cubicBezTo>
                  <a:cubicBezTo>
                    <a:pt x="40" y="61"/>
                    <a:pt x="55" y="58"/>
                    <a:pt x="70" y="53"/>
                  </a:cubicBezTo>
                  <a:cubicBezTo>
                    <a:pt x="105" y="41"/>
                    <a:pt x="127" y="19"/>
                    <a:pt x="123" y="10"/>
                  </a:cubicBezTo>
                  <a:cubicBezTo>
                    <a:pt x="121" y="4"/>
                    <a:pt x="112" y="0"/>
                    <a:pt x="10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362;p48"/>
            <p:cNvSpPr/>
            <p:nvPr/>
          </p:nvSpPr>
          <p:spPr>
            <a:xfrm>
              <a:off x="7378279" y="2300349"/>
              <a:ext cx="514191" cy="879370"/>
            </a:xfrm>
            <a:custGeom>
              <a:avLst/>
              <a:gdLst/>
              <a:ahLst/>
              <a:cxnLst/>
              <a:rect l="l" t="t" r="r" b="b"/>
              <a:pathLst>
                <a:path w="10459" h="17887" extrusionOk="0">
                  <a:moveTo>
                    <a:pt x="10458" y="0"/>
                  </a:moveTo>
                  <a:lnTo>
                    <a:pt x="6245" y="827"/>
                  </a:lnTo>
                  <a:cubicBezTo>
                    <a:pt x="4817" y="5043"/>
                    <a:pt x="2243" y="12683"/>
                    <a:pt x="2243" y="12683"/>
                  </a:cubicBezTo>
                  <a:cubicBezTo>
                    <a:pt x="2059" y="12792"/>
                    <a:pt x="1382" y="13151"/>
                    <a:pt x="1176" y="13194"/>
                  </a:cubicBezTo>
                  <a:cubicBezTo>
                    <a:pt x="972" y="13236"/>
                    <a:pt x="714" y="13281"/>
                    <a:pt x="519" y="13281"/>
                  </a:cubicBezTo>
                  <a:cubicBezTo>
                    <a:pt x="471" y="13281"/>
                    <a:pt x="428" y="13278"/>
                    <a:pt x="389" y="13272"/>
                  </a:cubicBezTo>
                  <a:cubicBezTo>
                    <a:pt x="377" y="13271"/>
                    <a:pt x="365" y="13270"/>
                    <a:pt x="353" y="13270"/>
                  </a:cubicBezTo>
                  <a:cubicBezTo>
                    <a:pt x="134" y="13270"/>
                    <a:pt x="0" y="13525"/>
                    <a:pt x="149" y="13670"/>
                  </a:cubicBezTo>
                  <a:cubicBezTo>
                    <a:pt x="242" y="13760"/>
                    <a:pt x="510" y="13835"/>
                    <a:pt x="868" y="13835"/>
                  </a:cubicBezTo>
                  <a:cubicBezTo>
                    <a:pt x="1118" y="13835"/>
                    <a:pt x="1411" y="13798"/>
                    <a:pt x="1718" y="13705"/>
                  </a:cubicBezTo>
                  <a:cubicBezTo>
                    <a:pt x="1785" y="13686"/>
                    <a:pt x="1841" y="13677"/>
                    <a:pt x="1887" y="13677"/>
                  </a:cubicBezTo>
                  <a:cubicBezTo>
                    <a:pt x="2373" y="13677"/>
                    <a:pt x="1889" y="14652"/>
                    <a:pt x="1666" y="14994"/>
                  </a:cubicBezTo>
                  <a:cubicBezTo>
                    <a:pt x="1420" y="15370"/>
                    <a:pt x="722" y="16602"/>
                    <a:pt x="779" y="16769"/>
                  </a:cubicBezTo>
                  <a:cubicBezTo>
                    <a:pt x="809" y="16858"/>
                    <a:pt x="868" y="16902"/>
                    <a:pt x="942" y="16902"/>
                  </a:cubicBezTo>
                  <a:cubicBezTo>
                    <a:pt x="1071" y="16902"/>
                    <a:pt x="1246" y="16772"/>
                    <a:pt x="1399" y="16528"/>
                  </a:cubicBezTo>
                  <a:cubicBezTo>
                    <a:pt x="1629" y="16154"/>
                    <a:pt x="2310" y="15101"/>
                    <a:pt x="2439" y="15101"/>
                  </a:cubicBezTo>
                  <a:cubicBezTo>
                    <a:pt x="2442" y="15101"/>
                    <a:pt x="2446" y="15102"/>
                    <a:pt x="2448" y="15104"/>
                  </a:cubicBezTo>
                  <a:cubicBezTo>
                    <a:pt x="2653" y="15217"/>
                    <a:pt x="1426" y="17175"/>
                    <a:pt x="1426" y="17175"/>
                  </a:cubicBezTo>
                  <a:cubicBezTo>
                    <a:pt x="1426" y="17175"/>
                    <a:pt x="1141" y="17520"/>
                    <a:pt x="1360" y="17687"/>
                  </a:cubicBezTo>
                  <a:cubicBezTo>
                    <a:pt x="1386" y="17707"/>
                    <a:pt x="1416" y="17717"/>
                    <a:pt x="1448" y="17717"/>
                  </a:cubicBezTo>
                  <a:cubicBezTo>
                    <a:pt x="1905" y="17717"/>
                    <a:pt x="2958" y="15868"/>
                    <a:pt x="3060" y="15680"/>
                  </a:cubicBezTo>
                  <a:cubicBezTo>
                    <a:pt x="3085" y="15633"/>
                    <a:pt x="3113" y="15614"/>
                    <a:pt x="3137" y="15614"/>
                  </a:cubicBezTo>
                  <a:cubicBezTo>
                    <a:pt x="3184" y="15614"/>
                    <a:pt x="3210" y="15697"/>
                    <a:pt x="3151" y="15794"/>
                  </a:cubicBezTo>
                  <a:cubicBezTo>
                    <a:pt x="3056" y="15947"/>
                    <a:pt x="2011" y="17673"/>
                    <a:pt x="2326" y="17870"/>
                  </a:cubicBezTo>
                  <a:cubicBezTo>
                    <a:pt x="2343" y="17881"/>
                    <a:pt x="2362" y="17886"/>
                    <a:pt x="2383" y="17886"/>
                  </a:cubicBezTo>
                  <a:cubicBezTo>
                    <a:pt x="2732" y="17886"/>
                    <a:pt x="3403" y="16327"/>
                    <a:pt x="3689" y="16025"/>
                  </a:cubicBezTo>
                  <a:cubicBezTo>
                    <a:pt x="3720" y="15992"/>
                    <a:pt x="3740" y="15977"/>
                    <a:pt x="3750" y="15977"/>
                  </a:cubicBezTo>
                  <a:cubicBezTo>
                    <a:pt x="3853" y="15977"/>
                    <a:pt x="3026" y="17483"/>
                    <a:pt x="3300" y="17682"/>
                  </a:cubicBezTo>
                  <a:cubicBezTo>
                    <a:pt x="3326" y="17701"/>
                    <a:pt x="3352" y="17718"/>
                    <a:pt x="3383" y="17718"/>
                  </a:cubicBezTo>
                  <a:cubicBezTo>
                    <a:pt x="3481" y="17718"/>
                    <a:pt x="3631" y="17552"/>
                    <a:pt x="4022" y="16764"/>
                  </a:cubicBezTo>
                  <a:cubicBezTo>
                    <a:pt x="4349" y="16100"/>
                    <a:pt x="4847" y="14645"/>
                    <a:pt x="5175" y="13635"/>
                  </a:cubicBezTo>
                  <a:cubicBezTo>
                    <a:pt x="6271" y="11433"/>
                    <a:pt x="9418" y="4633"/>
                    <a:pt x="10458"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363;p48"/>
            <p:cNvSpPr/>
            <p:nvPr/>
          </p:nvSpPr>
          <p:spPr>
            <a:xfrm>
              <a:off x="7515788" y="1831481"/>
              <a:ext cx="471862" cy="981087"/>
            </a:xfrm>
            <a:custGeom>
              <a:avLst/>
              <a:gdLst/>
              <a:ahLst/>
              <a:cxnLst/>
              <a:rect l="l" t="t" r="r" b="b"/>
              <a:pathLst>
                <a:path w="9598" h="19956" extrusionOk="0">
                  <a:moveTo>
                    <a:pt x="4783" y="0"/>
                  </a:moveTo>
                  <a:cubicBezTo>
                    <a:pt x="4435" y="0"/>
                    <a:pt x="4204" y="67"/>
                    <a:pt x="4204" y="67"/>
                  </a:cubicBezTo>
                  <a:cubicBezTo>
                    <a:pt x="1945" y="72"/>
                    <a:pt x="1644" y="102"/>
                    <a:pt x="1172" y="1532"/>
                  </a:cubicBezTo>
                  <a:cubicBezTo>
                    <a:pt x="682" y="3026"/>
                    <a:pt x="686" y="13930"/>
                    <a:pt x="346" y="18309"/>
                  </a:cubicBezTo>
                  <a:cubicBezTo>
                    <a:pt x="324" y="18614"/>
                    <a:pt x="1" y="18833"/>
                    <a:pt x="1" y="19322"/>
                  </a:cubicBezTo>
                  <a:cubicBezTo>
                    <a:pt x="5" y="19943"/>
                    <a:pt x="688" y="19955"/>
                    <a:pt x="744" y="19955"/>
                  </a:cubicBezTo>
                  <a:cubicBezTo>
                    <a:pt x="746" y="19955"/>
                    <a:pt x="747" y="19955"/>
                    <a:pt x="747" y="19955"/>
                  </a:cubicBezTo>
                  <a:lnTo>
                    <a:pt x="8740" y="19576"/>
                  </a:lnTo>
                  <a:cubicBezTo>
                    <a:pt x="8740" y="19576"/>
                    <a:pt x="8741" y="19576"/>
                    <a:pt x="8743" y="19576"/>
                  </a:cubicBezTo>
                  <a:cubicBezTo>
                    <a:pt x="8795" y="19576"/>
                    <a:pt x="9597" y="19564"/>
                    <a:pt x="9597" y="18837"/>
                  </a:cubicBezTo>
                  <a:cubicBezTo>
                    <a:pt x="9597" y="18601"/>
                    <a:pt x="9305" y="18335"/>
                    <a:pt x="9274" y="18007"/>
                  </a:cubicBezTo>
                  <a:cubicBezTo>
                    <a:pt x="9252" y="17722"/>
                    <a:pt x="9466" y="17853"/>
                    <a:pt x="9436" y="17513"/>
                  </a:cubicBezTo>
                  <a:cubicBezTo>
                    <a:pt x="9103" y="13872"/>
                    <a:pt x="8246" y="6792"/>
                    <a:pt x="7867" y="3861"/>
                  </a:cubicBezTo>
                  <a:cubicBezTo>
                    <a:pt x="7429" y="467"/>
                    <a:pt x="5701" y="0"/>
                    <a:pt x="4783"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364;p48"/>
            <p:cNvSpPr/>
            <p:nvPr/>
          </p:nvSpPr>
          <p:spPr>
            <a:xfrm>
              <a:off x="7752114" y="1845689"/>
              <a:ext cx="58258" cy="71236"/>
            </a:xfrm>
            <a:custGeom>
              <a:avLst/>
              <a:gdLst/>
              <a:ahLst/>
              <a:cxnLst/>
              <a:rect l="l" t="t" r="r" b="b"/>
              <a:pathLst>
                <a:path w="1185" h="1449" extrusionOk="0">
                  <a:moveTo>
                    <a:pt x="5" y="1"/>
                  </a:moveTo>
                  <a:cubicBezTo>
                    <a:pt x="5" y="1"/>
                    <a:pt x="5" y="1"/>
                    <a:pt x="5" y="1"/>
                  </a:cubicBezTo>
                  <a:cubicBezTo>
                    <a:pt x="0" y="6"/>
                    <a:pt x="62" y="93"/>
                    <a:pt x="167" y="224"/>
                  </a:cubicBezTo>
                  <a:cubicBezTo>
                    <a:pt x="272" y="355"/>
                    <a:pt x="424" y="530"/>
                    <a:pt x="591" y="726"/>
                  </a:cubicBezTo>
                  <a:cubicBezTo>
                    <a:pt x="761" y="918"/>
                    <a:pt x="905" y="1102"/>
                    <a:pt x="1006" y="1233"/>
                  </a:cubicBezTo>
                  <a:cubicBezTo>
                    <a:pt x="1109" y="1366"/>
                    <a:pt x="1169" y="1448"/>
                    <a:pt x="1180" y="1448"/>
                  </a:cubicBezTo>
                  <a:cubicBezTo>
                    <a:pt x="1180" y="1448"/>
                    <a:pt x="1180" y="1448"/>
                    <a:pt x="1180" y="1448"/>
                  </a:cubicBezTo>
                  <a:cubicBezTo>
                    <a:pt x="1184" y="1443"/>
                    <a:pt x="1132" y="1356"/>
                    <a:pt x="1037" y="1216"/>
                  </a:cubicBezTo>
                  <a:cubicBezTo>
                    <a:pt x="936" y="1076"/>
                    <a:pt x="796" y="892"/>
                    <a:pt x="630" y="696"/>
                  </a:cubicBezTo>
                  <a:cubicBezTo>
                    <a:pt x="460" y="499"/>
                    <a:pt x="302" y="329"/>
                    <a:pt x="193" y="202"/>
                  </a:cubicBezTo>
                  <a:cubicBezTo>
                    <a:pt x="82" y="78"/>
                    <a:pt x="13" y="1"/>
                    <a:pt x="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365;p48"/>
            <p:cNvSpPr/>
            <p:nvPr/>
          </p:nvSpPr>
          <p:spPr>
            <a:xfrm>
              <a:off x="7603839" y="1841805"/>
              <a:ext cx="165973" cy="57520"/>
            </a:xfrm>
            <a:custGeom>
              <a:avLst/>
              <a:gdLst/>
              <a:ahLst/>
              <a:cxnLst/>
              <a:rect l="l" t="t" r="r" b="b"/>
              <a:pathLst>
                <a:path w="3376" h="1170" extrusionOk="0">
                  <a:moveTo>
                    <a:pt x="3369" y="0"/>
                  </a:moveTo>
                  <a:cubicBezTo>
                    <a:pt x="3361" y="0"/>
                    <a:pt x="3315" y="18"/>
                    <a:pt x="3240" y="45"/>
                  </a:cubicBezTo>
                  <a:cubicBezTo>
                    <a:pt x="3125" y="85"/>
                    <a:pt x="3008" y="128"/>
                    <a:pt x="2881" y="176"/>
                  </a:cubicBezTo>
                  <a:cubicBezTo>
                    <a:pt x="2580" y="289"/>
                    <a:pt x="2160" y="443"/>
                    <a:pt x="1693" y="600"/>
                  </a:cubicBezTo>
                  <a:cubicBezTo>
                    <a:pt x="1229" y="761"/>
                    <a:pt x="805" y="902"/>
                    <a:pt x="499" y="1003"/>
                  </a:cubicBezTo>
                  <a:cubicBezTo>
                    <a:pt x="368" y="1046"/>
                    <a:pt x="246" y="1086"/>
                    <a:pt x="136" y="1120"/>
                  </a:cubicBezTo>
                  <a:cubicBezTo>
                    <a:pt x="49" y="1151"/>
                    <a:pt x="1" y="1168"/>
                    <a:pt x="1" y="1168"/>
                  </a:cubicBezTo>
                  <a:cubicBezTo>
                    <a:pt x="1" y="1169"/>
                    <a:pt x="3" y="1169"/>
                    <a:pt x="5" y="1169"/>
                  </a:cubicBezTo>
                  <a:cubicBezTo>
                    <a:pt x="18" y="1169"/>
                    <a:pt x="65" y="1157"/>
                    <a:pt x="141" y="1138"/>
                  </a:cubicBezTo>
                  <a:cubicBezTo>
                    <a:pt x="255" y="1108"/>
                    <a:pt x="377" y="1072"/>
                    <a:pt x="509" y="1033"/>
                  </a:cubicBezTo>
                  <a:cubicBezTo>
                    <a:pt x="818" y="941"/>
                    <a:pt x="1243" y="810"/>
                    <a:pt x="1709" y="648"/>
                  </a:cubicBezTo>
                  <a:cubicBezTo>
                    <a:pt x="2173" y="487"/>
                    <a:pt x="2593" y="325"/>
                    <a:pt x="2895" y="207"/>
                  </a:cubicBezTo>
                  <a:cubicBezTo>
                    <a:pt x="3021" y="154"/>
                    <a:pt x="3135" y="106"/>
                    <a:pt x="3244" y="63"/>
                  </a:cubicBezTo>
                  <a:cubicBezTo>
                    <a:pt x="3327" y="27"/>
                    <a:pt x="3375" y="6"/>
                    <a:pt x="3371" y="1"/>
                  </a:cubicBezTo>
                  <a:cubicBezTo>
                    <a:pt x="3371" y="1"/>
                    <a:pt x="3370" y="0"/>
                    <a:pt x="33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366;p48"/>
            <p:cNvSpPr/>
            <p:nvPr/>
          </p:nvSpPr>
          <p:spPr>
            <a:xfrm>
              <a:off x="7604330" y="1857095"/>
              <a:ext cx="2360" cy="41985"/>
            </a:xfrm>
            <a:custGeom>
              <a:avLst/>
              <a:gdLst/>
              <a:ahLst/>
              <a:cxnLst/>
              <a:rect l="l" t="t" r="r" b="b"/>
              <a:pathLst>
                <a:path w="48" h="854" extrusionOk="0">
                  <a:moveTo>
                    <a:pt x="27" y="0"/>
                  </a:moveTo>
                  <a:cubicBezTo>
                    <a:pt x="13" y="0"/>
                    <a:pt x="0" y="193"/>
                    <a:pt x="0" y="429"/>
                  </a:cubicBezTo>
                  <a:cubicBezTo>
                    <a:pt x="0" y="665"/>
                    <a:pt x="13" y="853"/>
                    <a:pt x="27" y="853"/>
                  </a:cubicBezTo>
                  <a:cubicBezTo>
                    <a:pt x="39" y="853"/>
                    <a:pt x="48" y="665"/>
                    <a:pt x="48" y="429"/>
                  </a:cubicBezTo>
                  <a:cubicBezTo>
                    <a:pt x="48" y="193"/>
                    <a:pt x="39" y="0"/>
                    <a:pt x="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367;p48"/>
            <p:cNvSpPr/>
            <p:nvPr/>
          </p:nvSpPr>
          <p:spPr>
            <a:xfrm>
              <a:off x="7576160" y="1915795"/>
              <a:ext cx="298466" cy="2163"/>
            </a:xfrm>
            <a:custGeom>
              <a:avLst/>
              <a:gdLst/>
              <a:ahLst/>
              <a:cxnLst/>
              <a:rect l="l" t="t" r="r" b="b"/>
              <a:pathLst>
                <a:path w="6071" h="44" extrusionOk="0">
                  <a:moveTo>
                    <a:pt x="3038" y="0"/>
                  </a:moveTo>
                  <a:cubicBezTo>
                    <a:pt x="1360" y="0"/>
                    <a:pt x="1" y="8"/>
                    <a:pt x="1" y="22"/>
                  </a:cubicBezTo>
                  <a:cubicBezTo>
                    <a:pt x="1" y="35"/>
                    <a:pt x="1360" y="43"/>
                    <a:pt x="3038" y="43"/>
                  </a:cubicBezTo>
                  <a:cubicBezTo>
                    <a:pt x="4711" y="43"/>
                    <a:pt x="6070" y="35"/>
                    <a:pt x="6070" y="22"/>
                  </a:cubicBezTo>
                  <a:cubicBezTo>
                    <a:pt x="6070" y="8"/>
                    <a:pt x="4711" y="0"/>
                    <a:pt x="3038"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368;p48"/>
            <p:cNvSpPr/>
            <p:nvPr/>
          </p:nvSpPr>
          <p:spPr>
            <a:xfrm>
              <a:off x="7563279" y="1957043"/>
              <a:ext cx="330470" cy="9046"/>
            </a:xfrm>
            <a:custGeom>
              <a:avLst/>
              <a:gdLst/>
              <a:ahLst/>
              <a:cxnLst/>
              <a:rect l="l" t="t" r="r" b="b"/>
              <a:pathLst>
                <a:path w="6722" h="184" extrusionOk="0">
                  <a:moveTo>
                    <a:pt x="983" y="0"/>
                  </a:moveTo>
                  <a:cubicBezTo>
                    <a:pt x="699" y="4"/>
                    <a:pt x="459" y="4"/>
                    <a:pt x="263" y="4"/>
                  </a:cubicBezTo>
                  <a:cubicBezTo>
                    <a:pt x="192" y="9"/>
                    <a:pt x="127" y="9"/>
                    <a:pt x="70" y="9"/>
                  </a:cubicBezTo>
                  <a:cubicBezTo>
                    <a:pt x="23" y="13"/>
                    <a:pt x="1" y="13"/>
                    <a:pt x="1" y="13"/>
                  </a:cubicBezTo>
                  <a:cubicBezTo>
                    <a:pt x="1" y="17"/>
                    <a:pt x="23" y="17"/>
                    <a:pt x="70" y="17"/>
                  </a:cubicBezTo>
                  <a:cubicBezTo>
                    <a:pt x="127" y="22"/>
                    <a:pt x="192" y="22"/>
                    <a:pt x="263" y="22"/>
                  </a:cubicBezTo>
                  <a:cubicBezTo>
                    <a:pt x="459" y="26"/>
                    <a:pt x="699" y="31"/>
                    <a:pt x="983" y="35"/>
                  </a:cubicBezTo>
                  <a:cubicBezTo>
                    <a:pt x="1622" y="43"/>
                    <a:pt x="2447" y="61"/>
                    <a:pt x="3361" y="79"/>
                  </a:cubicBezTo>
                  <a:cubicBezTo>
                    <a:pt x="4279" y="105"/>
                    <a:pt x="5104" y="131"/>
                    <a:pt x="5739" y="153"/>
                  </a:cubicBezTo>
                  <a:cubicBezTo>
                    <a:pt x="6022" y="162"/>
                    <a:pt x="6263" y="170"/>
                    <a:pt x="6459" y="179"/>
                  </a:cubicBezTo>
                  <a:cubicBezTo>
                    <a:pt x="6534" y="179"/>
                    <a:pt x="6595" y="184"/>
                    <a:pt x="6656" y="184"/>
                  </a:cubicBezTo>
                  <a:lnTo>
                    <a:pt x="6721" y="184"/>
                  </a:lnTo>
                  <a:cubicBezTo>
                    <a:pt x="6721" y="179"/>
                    <a:pt x="6699" y="179"/>
                    <a:pt x="6656" y="174"/>
                  </a:cubicBezTo>
                  <a:cubicBezTo>
                    <a:pt x="6595" y="170"/>
                    <a:pt x="6534" y="166"/>
                    <a:pt x="6459" y="162"/>
                  </a:cubicBezTo>
                  <a:cubicBezTo>
                    <a:pt x="6267" y="148"/>
                    <a:pt x="6027" y="135"/>
                    <a:pt x="5739" y="118"/>
                  </a:cubicBezTo>
                  <a:cubicBezTo>
                    <a:pt x="5130" y="87"/>
                    <a:pt x="4291" y="53"/>
                    <a:pt x="3365" y="31"/>
                  </a:cubicBezTo>
                  <a:cubicBezTo>
                    <a:pt x="2435" y="9"/>
                    <a:pt x="1596" y="0"/>
                    <a:pt x="983"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369;p48"/>
            <p:cNvSpPr/>
            <p:nvPr/>
          </p:nvSpPr>
          <p:spPr>
            <a:xfrm>
              <a:off x="7561313" y="2008124"/>
              <a:ext cx="337156" cy="2409"/>
            </a:xfrm>
            <a:custGeom>
              <a:avLst/>
              <a:gdLst/>
              <a:ahLst/>
              <a:cxnLst/>
              <a:rect l="l" t="t" r="r" b="b"/>
              <a:pathLst>
                <a:path w="6858" h="49" extrusionOk="0">
                  <a:moveTo>
                    <a:pt x="3431" y="1"/>
                  </a:moveTo>
                  <a:cubicBezTo>
                    <a:pt x="1535" y="1"/>
                    <a:pt x="1" y="10"/>
                    <a:pt x="1" y="23"/>
                  </a:cubicBezTo>
                  <a:cubicBezTo>
                    <a:pt x="1" y="36"/>
                    <a:pt x="1535" y="49"/>
                    <a:pt x="3431" y="49"/>
                  </a:cubicBezTo>
                  <a:cubicBezTo>
                    <a:pt x="5323" y="49"/>
                    <a:pt x="6858" y="36"/>
                    <a:pt x="6858" y="23"/>
                  </a:cubicBezTo>
                  <a:cubicBezTo>
                    <a:pt x="6858" y="10"/>
                    <a:pt x="5323" y="1"/>
                    <a:pt x="3431"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370;p48"/>
            <p:cNvSpPr/>
            <p:nvPr/>
          </p:nvSpPr>
          <p:spPr>
            <a:xfrm>
              <a:off x="7557675" y="2054976"/>
              <a:ext cx="349398" cy="2458"/>
            </a:xfrm>
            <a:custGeom>
              <a:avLst/>
              <a:gdLst/>
              <a:ahLst/>
              <a:cxnLst/>
              <a:rect l="l" t="t" r="r" b="b"/>
              <a:pathLst>
                <a:path w="7107" h="50" extrusionOk="0">
                  <a:moveTo>
                    <a:pt x="3554" y="1"/>
                  </a:moveTo>
                  <a:cubicBezTo>
                    <a:pt x="1591" y="1"/>
                    <a:pt x="0" y="13"/>
                    <a:pt x="0" y="27"/>
                  </a:cubicBezTo>
                  <a:cubicBezTo>
                    <a:pt x="0" y="40"/>
                    <a:pt x="1591" y="49"/>
                    <a:pt x="3554" y="49"/>
                  </a:cubicBezTo>
                  <a:cubicBezTo>
                    <a:pt x="5516" y="49"/>
                    <a:pt x="7106" y="40"/>
                    <a:pt x="7106" y="27"/>
                  </a:cubicBezTo>
                  <a:cubicBezTo>
                    <a:pt x="7106" y="13"/>
                    <a:pt x="5516" y="1"/>
                    <a:pt x="355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371;p48"/>
            <p:cNvSpPr/>
            <p:nvPr/>
          </p:nvSpPr>
          <p:spPr>
            <a:xfrm>
              <a:off x="7557675" y="2106548"/>
              <a:ext cx="357362" cy="2409"/>
            </a:xfrm>
            <a:custGeom>
              <a:avLst/>
              <a:gdLst/>
              <a:ahLst/>
              <a:cxnLst/>
              <a:rect l="l" t="t" r="r" b="b"/>
              <a:pathLst>
                <a:path w="7269" h="49" extrusionOk="0">
                  <a:moveTo>
                    <a:pt x="3636" y="1"/>
                  </a:moveTo>
                  <a:cubicBezTo>
                    <a:pt x="1626" y="1"/>
                    <a:pt x="0" y="13"/>
                    <a:pt x="0" y="27"/>
                  </a:cubicBezTo>
                  <a:cubicBezTo>
                    <a:pt x="0" y="40"/>
                    <a:pt x="1626" y="49"/>
                    <a:pt x="3636" y="49"/>
                  </a:cubicBezTo>
                  <a:cubicBezTo>
                    <a:pt x="5643" y="49"/>
                    <a:pt x="7269" y="40"/>
                    <a:pt x="7269" y="27"/>
                  </a:cubicBezTo>
                  <a:cubicBezTo>
                    <a:pt x="7269" y="13"/>
                    <a:pt x="5643" y="1"/>
                    <a:pt x="363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372;p48"/>
            <p:cNvSpPr/>
            <p:nvPr/>
          </p:nvSpPr>
          <p:spPr>
            <a:xfrm>
              <a:off x="7557675" y="2158121"/>
              <a:ext cx="362278" cy="2409"/>
            </a:xfrm>
            <a:custGeom>
              <a:avLst/>
              <a:gdLst/>
              <a:ahLst/>
              <a:cxnLst/>
              <a:rect l="l" t="t" r="r" b="b"/>
              <a:pathLst>
                <a:path w="7369" h="49" extrusionOk="0">
                  <a:moveTo>
                    <a:pt x="3685" y="1"/>
                  </a:moveTo>
                  <a:cubicBezTo>
                    <a:pt x="1648" y="1"/>
                    <a:pt x="0" y="13"/>
                    <a:pt x="0" y="27"/>
                  </a:cubicBezTo>
                  <a:cubicBezTo>
                    <a:pt x="0" y="39"/>
                    <a:pt x="1648" y="49"/>
                    <a:pt x="3685" y="49"/>
                  </a:cubicBezTo>
                  <a:cubicBezTo>
                    <a:pt x="5716" y="49"/>
                    <a:pt x="7368" y="39"/>
                    <a:pt x="7368" y="27"/>
                  </a:cubicBezTo>
                  <a:cubicBezTo>
                    <a:pt x="7368" y="13"/>
                    <a:pt x="5716" y="1"/>
                    <a:pt x="368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373;p48"/>
            <p:cNvSpPr/>
            <p:nvPr/>
          </p:nvSpPr>
          <p:spPr>
            <a:xfrm>
              <a:off x="7557675" y="2213331"/>
              <a:ext cx="368522" cy="2409"/>
            </a:xfrm>
            <a:custGeom>
              <a:avLst/>
              <a:gdLst/>
              <a:ahLst/>
              <a:cxnLst/>
              <a:rect l="l" t="t" r="r" b="b"/>
              <a:pathLst>
                <a:path w="7496" h="49" extrusionOk="0">
                  <a:moveTo>
                    <a:pt x="3750" y="1"/>
                  </a:moveTo>
                  <a:cubicBezTo>
                    <a:pt x="1678" y="1"/>
                    <a:pt x="0" y="13"/>
                    <a:pt x="0" y="27"/>
                  </a:cubicBezTo>
                  <a:cubicBezTo>
                    <a:pt x="0" y="40"/>
                    <a:pt x="1678" y="48"/>
                    <a:pt x="3750" y="48"/>
                  </a:cubicBezTo>
                  <a:cubicBezTo>
                    <a:pt x="5817" y="48"/>
                    <a:pt x="7495" y="40"/>
                    <a:pt x="7495" y="27"/>
                  </a:cubicBezTo>
                  <a:cubicBezTo>
                    <a:pt x="7495" y="13"/>
                    <a:pt x="5817" y="1"/>
                    <a:pt x="3750"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374;p48"/>
            <p:cNvSpPr/>
            <p:nvPr/>
          </p:nvSpPr>
          <p:spPr>
            <a:xfrm>
              <a:off x="7557675" y="2261265"/>
              <a:ext cx="374766" cy="2409"/>
            </a:xfrm>
            <a:custGeom>
              <a:avLst/>
              <a:gdLst/>
              <a:ahLst/>
              <a:cxnLst/>
              <a:rect l="l" t="t" r="r" b="b"/>
              <a:pathLst>
                <a:path w="7623" h="49" extrusionOk="0">
                  <a:moveTo>
                    <a:pt x="3812" y="0"/>
                  </a:moveTo>
                  <a:cubicBezTo>
                    <a:pt x="1710" y="0"/>
                    <a:pt x="0" y="13"/>
                    <a:pt x="0" y="26"/>
                  </a:cubicBezTo>
                  <a:cubicBezTo>
                    <a:pt x="0" y="39"/>
                    <a:pt x="1710" y="48"/>
                    <a:pt x="3812" y="48"/>
                  </a:cubicBezTo>
                  <a:cubicBezTo>
                    <a:pt x="5913" y="48"/>
                    <a:pt x="7622" y="39"/>
                    <a:pt x="7622" y="26"/>
                  </a:cubicBezTo>
                  <a:cubicBezTo>
                    <a:pt x="7622" y="13"/>
                    <a:pt x="5913" y="0"/>
                    <a:pt x="381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375;p48"/>
            <p:cNvSpPr/>
            <p:nvPr/>
          </p:nvSpPr>
          <p:spPr>
            <a:xfrm>
              <a:off x="7557675" y="2313918"/>
              <a:ext cx="382681" cy="2360"/>
            </a:xfrm>
            <a:custGeom>
              <a:avLst/>
              <a:gdLst/>
              <a:ahLst/>
              <a:cxnLst/>
              <a:rect l="l" t="t" r="r" b="b"/>
              <a:pathLst>
                <a:path w="7784" h="48" extrusionOk="0">
                  <a:moveTo>
                    <a:pt x="3894" y="0"/>
                  </a:moveTo>
                  <a:cubicBezTo>
                    <a:pt x="1744" y="0"/>
                    <a:pt x="0" y="9"/>
                    <a:pt x="0" y="21"/>
                  </a:cubicBezTo>
                  <a:cubicBezTo>
                    <a:pt x="0" y="35"/>
                    <a:pt x="1744" y="47"/>
                    <a:pt x="3894" y="47"/>
                  </a:cubicBezTo>
                  <a:cubicBezTo>
                    <a:pt x="6040" y="47"/>
                    <a:pt x="7784" y="35"/>
                    <a:pt x="7784" y="21"/>
                  </a:cubicBezTo>
                  <a:cubicBezTo>
                    <a:pt x="7784" y="9"/>
                    <a:pt x="6040" y="0"/>
                    <a:pt x="389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376;p48"/>
            <p:cNvSpPr/>
            <p:nvPr/>
          </p:nvSpPr>
          <p:spPr>
            <a:xfrm>
              <a:off x="7557675" y="2366474"/>
              <a:ext cx="387204" cy="2212"/>
            </a:xfrm>
            <a:custGeom>
              <a:avLst/>
              <a:gdLst/>
              <a:ahLst/>
              <a:cxnLst/>
              <a:rect l="l" t="t" r="r" b="b"/>
              <a:pathLst>
                <a:path w="7876" h="45" extrusionOk="0">
                  <a:moveTo>
                    <a:pt x="3939" y="1"/>
                  </a:moveTo>
                  <a:cubicBezTo>
                    <a:pt x="1762" y="1"/>
                    <a:pt x="0" y="10"/>
                    <a:pt x="0" y="23"/>
                  </a:cubicBezTo>
                  <a:cubicBezTo>
                    <a:pt x="0" y="37"/>
                    <a:pt x="1762" y="45"/>
                    <a:pt x="3939" y="45"/>
                  </a:cubicBezTo>
                  <a:cubicBezTo>
                    <a:pt x="6110" y="45"/>
                    <a:pt x="7876" y="37"/>
                    <a:pt x="7876" y="23"/>
                  </a:cubicBezTo>
                  <a:cubicBezTo>
                    <a:pt x="7876" y="10"/>
                    <a:pt x="6110" y="1"/>
                    <a:pt x="393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377;p48"/>
            <p:cNvSpPr/>
            <p:nvPr/>
          </p:nvSpPr>
          <p:spPr>
            <a:xfrm>
              <a:off x="7557675" y="2418931"/>
              <a:ext cx="393202" cy="2409"/>
            </a:xfrm>
            <a:custGeom>
              <a:avLst/>
              <a:gdLst/>
              <a:ahLst/>
              <a:cxnLst/>
              <a:rect l="l" t="t" r="r" b="b"/>
              <a:pathLst>
                <a:path w="7998" h="49" extrusionOk="0">
                  <a:moveTo>
                    <a:pt x="3999" y="1"/>
                  </a:moveTo>
                  <a:cubicBezTo>
                    <a:pt x="1793" y="1"/>
                    <a:pt x="0" y="14"/>
                    <a:pt x="0" y="27"/>
                  </a:cubicBezTo>
                  <a:cubicBezTo>
                    <a:pt x="0" y="35"/>
                    <a:pt x="1793" y="49"/>
                    <a:pt x="3999" y="49"/>
                  </a:cubicBezTo>
                  <a:cubicBezTo>
                    <a:pt x="6206" y="49"/>
                    <a:pt x="7998" y="35"/>
                    <a:pt x="7998" y="27"/>
                  </a:cubicBezTo>
                  <a:cubicBezTo>
                    <a:pt x="7998" y="14"/>
                    <a:pt x="6206" y="1"/>
                    <a:pt x="399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378;p48"/>
            <p:cNvSpPr/>
            <p:nvPr/>
          </p:nvSpPr>
          <p:spPr>
            <a:xfrm>
              <a:off x="7557675" y="2471585"/>
              <a:ext cx="399052" cy="2409"/>
            </a:xfrm>
            <a:custGeom>
              <a:avLst/>
              <a:gdLst/>
              <a:ahLst/>
              <a:cxnLst/>
              <a:rect l="l" t="t" r="r" b="b"/>
              <a:pathLst>
                <a:path w="8117" h="49" extrusionOk="0">
                  <a:moveTo>
                    <a:pt x="4060" y="0"/>
                  </a:moveTo>
                  <a:cubicBezTo>
                    <a:pt x="1819" y="0"/>
                    <a:pt x="0" y="9"/>
                    <a:pt x="0" y="22"/>
                  </a:cubicBezTo>
                  <a:cubicBezTo>
                    <a:pt x="0" y="35"/>
                    <a:pt x="1819" y="49"/>
                    <a:pt x="4060" y="49"/>
                  </a:cubicBezTo>
                  <a:cubicBezTo>
                    <a:pt x="6303" y="49"/>
                    <a:pt x="8116" y="35"/>
                    <a:pt x="8116" y="22"/>
                  </a:cubicBezTo>
                  <a:cubicBezTo>
                    <a:pt x="8116" y="9"/>
                    <a:pt x="6303" y="0"/>
                    <a:pt x="406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379;p48"/>
            <p:cNvSpPr/>
            <p:nvPr/>
          </p:nvSpPr>
          <p:spPr>
            <a:xfrm>
              <a:off x="7548432" y="2524042"/>
              <a:ext cx="414047" cy="2360"/>
            </a:xfrm>
            <a:custGeom>
              <a:avLst/>
              <a:gdLst/>
              <a:ahLst/>
              <a:cxnLst/>
              <a:rect l="l" t="t" r="r" b="b"/>
              <a:pathLst>
                <a:path w="8422" h="48" extrusionOk="0">
                  <a:moveTo>
                    <a:pt x="4214" y="0"/>
                  </a:moveTo>
                  <a:cubicBezTo>
                    <a:pt x="1884" y="0"/>
                    <a:pt x="0" y="13"/>
                    <a:pt x="0" y="26"/>
                  </a:cubicBezTo>
                  <a:cubicBezTo>
                    <a:pt x="0" y="39"/>
                    <a:pt x="1884" y="47"/>
                    <a:pt x="4214" y="47"/>
                  </a:cubicBezTo>
                  <a:cubicBezTo>
                    <a:pt x="6539" y="47"/>
                    <a:pt x="8422" y="39"/>
                    <a:pt x="8422" y="26"/>
                  </a:cubicBezTo>
                  <a:cubicBezTo>
                    <a:pt x="8422" y="13"/>
                    <a:pt x="6539" y="0"/>
                    <a:pt x="421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380;p48"/>
            <p:cNvSpPr/>
            <p:nvPr/>
          </p:nvSpPr>
          <p:spPr>
            <a:xfrm>
              <a:off x="7540713" y="2576597"/>
              <a:ext cx="427615" cy="2458"/>
            </a:xfrm>
            <a:custGeom>
              <a:avLst/>
              <a:gdLst/>
              <a:ahLst/>
              <a:cxnLst/>
              <a:rect l="l" t="t" r="r" b="b"/>
              <a:pathLst>
                <a:path w="8698" h="50" extrusionOk="0">
                  <a:moveTo>
                    <a:pt x="4349" y="1"/>
                  </a:moveTo>
                  <a:cubicBezTo>
                    <a:pt x="1950" y="1"/>
                    <a:pt x="0" y="15"/>
                    <a:pt x="0" y="23"/>
                  </a:cubicBezTo>
                  <a:cubicBezTo>
                    <a:pt x="0" y="37"/>
                    <a:pt x="1950" y="49"/>
                    <a:pt x="4349" y="49"/>
                  </a:cubicBezTo>
                  <a:cubicBezTo>
                    <a:pt x="6748" y="49"/>
                    <a:pt x="8697" y="37"/>
                    <a:pt x="8697" y="23"/>
                  </a:cubicBezTo>
                  <a:cubicBezTo>
                    <a:pt x="8697" y="15"/>
                    <a:pt x="6748" y="1"/>
                    <a:pt x="434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381;p48"/>
            <p:cNvSpPr/>
            <p:nvPr/>
          </p:nvSpPr>
          <p:spPr>
            <a:xfrm>
              <a:off x="7539189" y="2629251"/>
              <a:ext cx="434498" cy="2212"/>
            </a:xfrm>
            <a:custGeom>
              <a:avLst/>
              <a:gdLst/>
              <a:ahLst/>
              <a:cxnLst/>
              <a:rect l="l" t="t" r="r" b="b"/>
              <a:pathLst>
                <a:path w="8838" h="45" extrusionOk="0">
                  <a:moveTo>
                    <a:pt x="4419" y="1"/>
                  </a:moveTo>
                  <a:cubicBezTo>
                    <a:pt x="1976" y="1"/>
                    <a:pt x="1" y="10"/>
                    <a:pt x="1" y="23"/>
                  </a:cubicBezTo>
                  <a:cubicBezTo>
                    <a:pt x="1" y="36"/>
                    <a:pt x="1976" y="45"/>
                    <a:pt x="4419" y="45"/>
                  </a:cubicBezTo>
                  <a:cubicBezTo>
                    <a:pt x="6858" y="45"/>
                    <a:pt x="8837" y="36"/>
                    <a:pt x="8837" y="23"/>
                  </a:cubicBezTo>
                  <a:cubicBezTo>
                    <a:pt x="8837" y="10"/>
                    <a:pt x="6858" y="1"/>
                    <a:pt x="441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382;p48"/>
            <p:cNvSpPr/>
            <p:nvPr/>
          </p:nvSpPr>
          <p:spPr>
            <a:xfrm>
              <a:off x="7539189" y="2681708"/>
              <a:ext cx="439611" cy="2409"/>
            </a:xfrm>
            <a:custGeom>
              <a:avLst/>
              <a:gdLst/>
              <a:ahLst/>
              <a:cxnLst/>
              <a:rect l="l" t="t" r="r" b="b"/>
              <a:pathLst>
                <a:path w="8942" h="49" extrusionOk="0">
                  <a:moveTo>
                    <a:pt x="4472" y="0"/>
                  </a:moveTo>
                  <a:cubicBezTo>
                    <a:pt x="2002" y="0"/>
                    <a:pt x="1" y="13"/>
                    <a:pt x="1" y="27"/>
                  </a:cubicBezTo>
                  <a:cubicBezTo>
                    <a:pt x="1" y="39"/>
                    <a:pt x="2002" y="49"/>
                    <a:pt x="4472" y="49"/>
                  </a:cubicBezTo>
                  <a:cubicBezTo>
                    <a:pt x="6941" y="49"/>
                    <a:pt x="8942" y="39"/>
                    <a:pt x="8942" y="27"/>
                  </a:cubicBezTo>
                  <a:cubicBezTo>
                    <a:pt x="8942" y="13"/>
                    <a:pt x="6941" y="0"/>
                    <a:pt x="447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383;p48"/>
            <p:cNvSpPr/>
            <p:nvPr/>
          </p:nvSpPr>
          <p:spPr>
            <a:xfrm>
              <a:off x="7532749" y="2731264"/>
              <a:ext cx="443102" cy="4572"/>
            </a:xfrm>
            <a:custGeom>
              <a:avLst/>
              <a:gdLst/>
              <a:ahLst/>
              <a:cxnLst/>
              <a:rect l="l" t="t" r="r" b="b"/>
              <a:pathLst>
                <a:path w="9013" h="93" extrusionOk="0">
                  <a:moveTo>
                    <a:pt x="606" y="0"/>
                  </a:moveTo>
                  <a:cubicBezTo>
                    <a:pt x="221" y="0"/>
                    <a:pt x="1" y="2"/>
                    <a:pt x="1" y="7"/>
                  </a:cubicBezTo>
                  <a:cubicBezTo>
                    <a:pt x="1" y="19"/>
                    <a:pt x="2020" y="45"/>
                    <a:pt x="4506" y="68"/>
                  </a:cubicBezTo>
                  <a:cubicBezTo>
                    <a:pt x="6110" y="84"/>
                    <a:pt x="7519" y="92"/>
                    <a:pt x="8317" y="92"/>
                  </a:cubicBezTo>
                  <a:cubicBezTo>
                    <a:pt x="8757" y="92"/>
                    <a:pt x="9012" y="90"/>
                    <a:pt x="9012" y="85"/>
                  </a:cubicBezTo>
                  <a:cubicBezTo>
                    <a:pt x="9012" y="72"/>
                    <a:pt x="6993" y="45"/>
                    <a:pt x="4506" y="23"/>
                  </a:cubicBezTo>
                  <a:cubicBezTo>
                    <a:pt x="2841" y="9"/>
                    <a:pt x="1385" y="0"/>
                    <a:pt x="606"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384;p48"/>
            <p:cNvSpPr/>
            <p:nvPr/>
          </p:nvSpPr>
          <p:spPr>
            <a:xfrm>
              <a:off x="7516673" y="2783672"/>
              <a:ext cx="459178" cy="5162"/>
            </a:xfrm>
            <a:custGeom>
              <a:avLst/>
              <a:gdLst/>
              <a:ahLst/>
              <a:cxnLst/>
              <a:rect l="l" t="t" r="r" b="b"/>
              <a:pathLst>
                <a:path w="9340" h="105" extrusionOk="0">
                  <a:moveTo>
                    <a:pt x="8794" y="1"/>
                  </a:moveTo>
                  <a:cubicBezTo>
                    <a:pt x="8010" y="1"/>
                    <a:pt x="6457" y="10"/>
                    <a:pt x="4668" y="28"/>
                  </a:cubicBezTo>
                  <a:cubicBezTo>
                    <a:pt x="2089" y="55"/>
                    <a:pt x="0" y="85"/>
                    <a:pt x="0" y="99"/>
                  </a:cubicBezTo>
                  <a:cubicBezTo>
                    <a:pt x="0" y="102"/>
                    <a:pt x="197" y="104"/>
                    <a:pt x="545" y="104"/>
                  </a:cubicBezTo>
                  <a:cubicBezTo>
                    <a:pt x="1330" y="104"/>
                    <a:pt x="2882" y="95"/>
                    <a:pt x="4672" y="77"/>
                  </a:cubicBezTo>
                  <a:cubicBezTo>
                    <a:pt x="7250" y="50"/>
                    <a:pt x="9339" y="20"/>
                    <a:pt x="9339" y="6"/>
                  </a:cubicBezTo>
                  <a:cubicBezTo>
                    <a:pt x="9339" y="2"/>
                    <a:pt x="9142" y="1"/>
                    <a:pt x="879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385;p48"/>
            <p:cNvSpPr/>
            <p:nvPr/>
          </p:nvSpPr>
          <p:spPr>
            <a:xfrm>
              <a:off x="7679500" y="2059499"/>
              <a:ext cx="215725" cy="479039"/>
            </a:xfrm>
            <a:custGeom>
              <a:avLst/>
              <a:gdLst/>
              <a:ahLst/>
              <a:cxnLst/>
              <a:rect l="l" t="t" r="r" b="b"/>
              <a:pathLst>
                <a:path w="4388" h="9744" extrusionOk="0">
                  <a:moveTo>
                    <a:pt x="4297" y="0"/>
                  </a:moveTo>
                  <a:cubicBezTo>
                    <a:pt x="4030" y="2033"/>
                    <a:pt x="3409" y="4240"/>
                    <a:pt x="2889" y="5476"/>
                  </a:cubicBezTo>
                  <a:cubicBezTo>
                    <a:pt x="2216" y="7067"/>
                    <a:pt x="1578" y="8217"/>
                    <a:pt x="451" y="9523"/>
                  </a:cubicBezTo>
                  <a:lnTo>
                    <a:pt x="1" y="9728"/>
                  </a:lnTo>
                  <a:cubicBezTo>
                    <a:pt x="83" y="9739"/>
                    <a:pt x="166" y="9744"/>
                    <a:pt x="248" y="9744"/>
                  </a:cubicBezTo>
                  <a:cubicBezTo>
                    <a:pt x="682" y="9744"/>
                    <a:pt x="1108" y="9601"/>
                    <a:pt x="1461" y="9348"/>
                  </a:cubicBezTo>
                  <a:cubicBezTo>
                    <a:pt x="1884" y="9042"/>
                    <a:pt x="2212" y="8627"/>
                    <a:pt x="2500" y="8195"/>
                  </a:cubicBezTo>
                  <a:cubicBezTo>
                    <a:pt x="3558" y="6630"/>
                    <a:pt x="4192" y="4782"/>
                    <a:pt x="4313" y="2898"/>
                  </a:cubicBezTo>
                  <a:cubicBezTo>
                    <a:pt x="4340" y="2474"/>
                    <a:pt x="4388" y="712"/>
                    <a:pt x="4297"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386;p48"/>
            <p:cNvSpPr/>
            <p:nvPr/>
          </p:nvSpPr>
          <p:spPr>
            <a:xfrm>
              <a:off x="7601282" y="2585397"/>
              <a:ext cx="325997" cy="154567"/>
            </a:xfrm>
            <a:custGeom>
              <a:avLst/>
              <a:gdLst/>
              <a:ahLst/>
              <a:cxnLst/>
              <a:rect l="l" t="t" r="r" b="b"/>
              <a:pathLst>
                <a:path w="6631" h="3144" extrusionOk="0">
                  <a:moveTo>
                    <a:pt x="6630" y="1"/>
                  </a:moveTo>
                  <a:cubicBezTo>
                    <a:pt x="6627" y="1"/>
                    <a:pt x="6609" y="18"/>
                    <a:pt x="6574" y="50"/>
                  </a:cubicBezTo>
                  <a:cubicBezTo>
                    <a:pt x="6529" y="94"/>
                    <a:pt x="6477" y="142"/>
                    <a:pt x="6416" y="198"/>
                  </a:cubicBezTo>
                  <a:cubicBezTo>
                    <a:pt x="6281" y="334"/>
                    <a:pt x="6075" y="513"/>
                    <a:pt x="5813" y="731"/>
                  </a:cubicBezTo>
                  <a:cubicBezTo>
                    <a:pt x="5555" y="945"/>
                    <a:pt x="5228" y="1185"/>
                    <a:pt x="4856" y="1431"/>
                  </a:cubicBezTo>
                  <a:cubicBezTo>
                    <a:pt x="4480" y="1671"/>
                    <a:pt x="4052" y="1920"/>
                    <a:pt x="3584" y="2143"/>
                  </a:cubicBezTo>
                  <a:cubicBezTo>
                    <a:pt x="3117" y="2361"/>
                    <a:pt x="2658" y="2536"/>
                    <a:pt x="2233" y="2676"/>
                  </a:cubicBezTo>
                  <a:cubicBezTo>
                    <a:pt x="1806" y="2807"/>
                    <a:pt x="1412" y="2908"/>
                    <a:pt x="1080" y="2974"/>
                  </a:cubicBezTo>
                  <a:cubicBezTo>
                    <a:pt x="748" y="3039"/>
                    <a:pt x="477" y="3083"/>
                    <a:pt x="289" y="3105"/>
                  </a:cubicBezTo>
                  <a:cubicBezTo>
                    <a:pt x="210" y="3113"/>
                    <a:pt x="136" y="3122"/>
                    <a:pt x="75" y="3131"/>
                  </a:cubicBezTo>
                  <a:cubicBezTo>
                    <a:pt x="23" y="3139"/>
                    <a:pt x="0" y="3144"/>
                    <a:pt x="0" y="3144"/>
                  </a:cubicBezTo>
                  <a:cubicBezTo>
                    <a:pt x="0" y="3144"/>
                    <a:pt x="420" y="3131"/>
                    <a:pt x="1089" y="3004"/>
                  </a:cubicBezTo>
                  <a:cubicBezTo>
                    <a:pt x="1421" y="2942"/>
                    <a:pt x="1814" y="2847"/>
                    <a:pt x="2247" y="2716"/>
                  </a:cubicBezTo>
                  <a:cubicBezTo>
                    <a:pt x="2671" y="2580"/>
                    <a:pt x="3134" y="2405"/>
                    <a:pt x="3606" y="2182"/>
                  </a:cubicBezTo>
                  <a:cubicBezTo>
                    <a:pt x="4074" y="1959"/>
                    <a:pt x="4502" y="1710"/>
                    <a:pt x="4878" y="1465"/>
                  </a:cubicBezTo>
                  <a:cubicBezTo>
                    <a:pt x="5254" y="1217"/>
                    <a:pt x="5577" y="976"/>
                    <a:pt x="5835" y="753"/>
                  </a:cubicBezTo>
                  <a:cubicBezTo>
                    <a:pt x="6355" y="316"/>
                    <a:pt x="6630" y="1"/>
                    <a:pt x="6630" y="1"/>
                  </a:cubicBezTo>
                  <a:cubicBezTo>
                    <a:pt x="6630" y="1"/>
                    <a:pt x="6630" y="1"/>
                    <a:pt x="66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387;p48"/>
            <p:cNvSpPr/>
            <p:nvPr/>
          </p:nvSpPr>
          <p:spPr>
            <a:xfrm>
              <a:off x="7608214" y="2265050"/>
              <a:ext cx="211153" cy="71826"/>
            </a:xfrm>
            <a:custGeom>
              <a:avLst/>
              <a:gdLst/>
              <a:ahLst/>
              <a:cxnLst/>
              <a:rect l="l" t="t" r="r" b="b"/>
              <a:pathLst>
                <a:path w="4295" h="1461" extrusionOk="0">
                  <a:moveTo>
                    <a:pt x="3" y="0"/>
                  </a:moveTo>
                  <a:cubicBezTo>
                    <a:pt x="1" y="0"/>
                    <a:pt x="0" y="1"/>
                    <a:pt x="0" y="2"/>
                  </a:cubicBezTo>
                  <a:cubicBezTo>
                    <a:pt x="0" y="2"/>
                    <a:pt x="13" y="6"/>
                    <a:pt x="43" y="14"/>
                  </a:cubicBezTo>
                  <a:cubicBezTo>
                    <a:pt x="83" y="28"/>
                    <a:pt x="126" y="41"/>
                    <a:pt x="170" y="54"/>
                  </a:cubicBezTo>
                  <a:cubicBezTo>
                    <a:pt x="305" y="89"/>
                    <a:pt x="463" y="133"/>
                    <a:pt x="638" y="185"/>
                  </a:cubicBezTo>
                  <a:cubicBezTo>
                    <a:pt x="1031" y="299"/>
                    <a:pt x="1573" y="470"/>
                    <a:pt x="2159" y="688"/>
                  </a:cubicBezTo>
                  <a:cubicBezTo>
                    <a:pt x="2731" y="902"/>
                    <a:pt x="3246" y="1090"/>
                    <a:pt x="3666" y="1247"/>
                  </a:cubicBezTo>
                  <a:cubicBezTo>
                    <a:pt x="3837" y="1309"/>
                    <a:pt x="3990" y="1361"/>
                    <a:pt x="4125" y="1408"/>
                  </a:cubicBezTo>
                  <a:cubicBezTo>
                    <a:pt x="4169" y="1422"/>
                    <a:pt x="4212" y="1435"/>
                    <a:pt x="4252" y="1448"/>
                  </a:cubicBezTo>
                  <a:cubicBezTo>
                    <a:pt x="4282" y="1457"/>
                    <a:pt x="4295" y="1461"/>
                    <a:pt x="4295" y="1461"/>
                  </a:cubicBezTo>
                  <a:cubicBezTo>
                    <a:pt x="4295" y="1457"/>
                    <a:pt x="4282" y="1452"/>
                    <a:pt x="4256" y="1440"/>
                  </a:cubicBezTo>
                  <a:cubicBezTo>
                    <a:pt x="4216" y="1422"/>
                    <a:pt x="4173" y="1408"/>
                    <a:pt x="4133" y="1392"/>
                  </a:cubicBezTo>
                  <a:cubicBezTo>
                    <a:pt x="3998" y="1339"/>
                    <a:pt x="3849" y="1283"/>
                    <a:pt x="3679" y="1216"/>
                  </a:cubicBezTo>
                  <a:cubicBezTo>
                    <a:pt x="3294" y="1073"/>
                    <a:pt x="2766" y="863"/>
                    <a:pt x="2176" y="644"/>
                  </a:cubicBezTo>
                  <a:cubicBezTo>
                    <a:pt x="1586" y="426"/>
                    <a:pt x="1044" y="260"/>
                    <a:pt x="646" y="150"/>
                  </a:cubicBezTo>
                  <a:cubicBezTo>
                    <a:pt x="446" y="97"/>
                    <a:pt x="288" y="59"/>
                    <a:pt x="174" y="32"/>
                  </a:cubicBezTo>
                  <a:cubicBezTo>
                    <a:pt x="126" y="24"/>
                    <a:pt x="87" y="14"/>
                    <a:pt x="43" y="6"/>
                  </a:cubicBezTo>
                  <a:cubicBezTo>
                    <a:pt x="22" y="3"/>
                    <a:pt x="9" y="0"/>
                    <a:pt x="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388;p48"/>
            <p:cNvSpPr/>
            <p:nvPr/>
          </p:nvSpPr>
          <p:spPr>
            <a:xfrm>
              <a:off x="7609689" y="1915746"/>
              <a:ext cx="284749" cy="421126"/>
            </a:xfrm>
            <a:custGeom>
              <a:avLst/>
              <a:gdLst/>
              <a:ahLst/>
              <a:cxnLst/>
              <a:rect l="l" t="t" r="r" b="b"/>
              <a:pathLst>
                <a:path w="5792" h="8566" extrusionOk="0">
                  <a:moveTo>
                    <a:pt x="3818" y="1"/>
                  </a:moveTo>
                  <a:cubicBezTo>
                    <a:pt x="3707" y="1"/>
                    <a:pt x="3598" y="12"/>
                    <a:pt x="3492" y="31"/>
                  </a:cubicBezTo>
                  <a:cubicBezTo>
                    <a:pt x="3186" y="80"/>
                    <a:pt x="2902" y="207"/>
                    <a:pt x="2653" y="377"/>
                  </a:cubicBezTo>
                  <a:cubicBezTo>
                    <a:pt x="2403" y="542"/>
                    <a:pt x="2199" y="766"/>
                    <a:pt x="2058" y="1019"/>
                  </a:cubicBezTo>
                  <a:cubicBezTo>
                    <a:pt x="1915" y="1268"/>
                    <a:pt x="1814" y="1530"/>
                    <a:pt x="1727" y="1788"/>
                  </a:cubicBezTo>
                  <a:cubicBezTo>
                    <a:pt x="1386" y="2819"/>
                    <a:pt x="1080" y="3751"/>
                    <a:pt x="822" y="4537"/>
                  </a:cubicBezTo>
                  <a:cubicBezTo>
                    <a:pt x="568" y="5310"/>
                    <a:pt x="363" y="5944"/>
                    <a:pt x="214" y="6390"/>
                  </a:cubicBezTo>
                  <a:cubicBezTo>
                    <a:pt x="148" y="6605"/>
                    <a:pt x="96" y="6770"/>
                    <a:pt x="53" y="6897"/>
                  </a:cubicBezTo>
                  <a:cubicBezTo>
                    <a:pt x="17" y="7010"/>
                    <a:pt x="0" y="7071"/>
                    <a:pt x="0" y="7071"/>
                  </a:cubicBezTo>
                  <a:cubicBezTo>
                    <a:pt x="0" y="7071"/>
                    <a:pt x="22" y="7015"/>
                    <a:pt x="61" y="6901"/>
                  </a:cubicBezTo>
                  <a:cubicBezTo>
                    <a:pt x="105" y="6774"/>
                    <a:pt x="162" y="6609"/>
                    <a:pt x="232" y="6399"/>
                  </a:cubicBezTo>
                  <a:cubicBezTo>
                    <a:pt x="384" y="5949"/>
                    <a:pt x="594" y="5320"/>
                    <a:pt x="852" y="4546"/>
                  </a:cubicBezTo>
                  <a:cubicBezTo>
                    <a:pt x="1114" y="3763"/>
                    <a:pt x="1425" y="2833"/>
                    <a:pt x="1766" y="1801"/>
                  </a:cubicBezTo>
                  <a:cubicBezTo>
                    <a:pt x="1941" y="1294"/>
                    <a:pt x="2173" y="735"/>
                    <a:pt x="2679" y="411"/>
                  </a:cubicBezTo>
                  <a:cubicBezTo>
                    <a:pt x="2919" y="250"/>
                    <a:pt x="3199" y="128"/>
                    <a:pt x="3500" y="76"/>
                  </a:cubicBezTo>
                  <a:cubicBezTo>
                    <a:pt x="3601" y="57"/>
                    <a:pt x="3705" y="48"/>
                    <a:pt x="3810" y="48"/>
                  </a:cubicBezTo>
                  <a:cubicBezTo>
                    <a:pt x="4011" y="48"/>
                    <a:pt x="4213" y="83"/>
                    <a:pt x="4396" y="167"/>
                  </a:cubicBezTo>
                  <a:cubicBezTo>
                    <a:pt x="4541" y="228"/>
                    <a:pt x="4664" y="320"/>
                    <a:pt x="4777" y="425"/>
                  </a:cubicBezTo>
                  <a:cubicBezTo>
                    <a:pt x="4894" y="525"/>
                    <a:pt x="5004" y="635"/>
                    <a:pt x="5104" y="748"/>
                  </a:cubicBezTo>
                  <a:cubicBezTo>
                    <a:pt x="5305" y="975"/>
                    <a:pt x="5459" y="1238"/>
                    <a:pt x="5555" y="1512"/>
                  </a:cubicBezTo>
                  <a:cubicBezTo>
                    <a:pt x="5743" y="2073"/>
                    <a:pt x="5707" y="2658"/>
                    <a:pt x="5624" y="3191"/>
                  </a:cubicBezTo>
                  <a:cubicBezTo>
                    <a:pt x="5471" y="4271"/>
                    <a:pt x="5319" y="5241"/>
                    <a:pt x="5104" y="6036"/>
                  </a:cubicBezTo>
                  <a:cubicBezTo>
                    <a:pt x="4890" y="6831"/>
                    <a:pt x="4664" y="7456"/>
                    <a:pt x="4510" y="7894"/>
                  </a:cubicBezTo>
                  <a:cubicBezTo>
                    <a:pt x="4436" y="8099"/>
                    <a:pt x="4375" y="8265"/>
                    <a:pt x="4327" y="8392"/>
                  </a:cubicBezTo>
                  <a:cubicBezTo>
                    <a:pt x="4287" y="8505"/>
                    <a:pt x="4265" y="8566"/>
                    <a:pt x="4265" y="8566"/>
                  </a:cubicBezTo>
                  <a:cubicBezTo>
                    <a:pt x="4265" y="8566"/>
                    <a:pt x="4366" y="8330"/>
                    <a:pt x="4527" y="7898"/>
                  </a:cubicBezTo>
                  <a:cubicBezTo>
                    <a:pt x="4685" y="7465"/>
                    <a:pt x="4916" y="6841"/>
                    <a:pt x="5136" y="6044"/>
                  </a:cubicBezTo>
                  <a:cubicBezTo>
                    <a:pt x="5354" y="5245"/>
                    <a:pt x="5511" y="4275"/>
                    <a:pt x="5668" y="3200"/>
                  </a:cubicBezTo>
                  <a:cubicBezTo>
                    <a:pt x="5751" y="2662"/>
                    <a:pt x="5791" y="2073"/>
                    <a:pt x="5598" y="1500"/>
                  </a:cubicBezTo>
                  <a:cubicBezTo>
                    <a:pt x="5497" y="1216"/>
                    <a:pt x="5345" y="949"/>
                    <a:pt x="5140" y="717"/>
                  </a:cubicBezTo>
                  <a:cubicBezTo>
                    <a:pt x="5039" y="600"/>
                    <a:pt x="4926" y="490"/>
                    <a:pt x="4807" y="390"/>
                  </a:cubicBezTo>
                  <a:cubicBezTo>
                    <a:pt x="4694" y="285"/>
                    <a:pt x="4563" y="189"/>
                    <a:pt x="4418" y="123"/>
                  </a:cubicBezTo>
                  <a:cubicBezTo>
                    <a:pt x="4228" y="38"/>
                    <a:pt x="4022" y="1"/>
                    <a:pt x="38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389;p48"/>
            <p:cNvSpPr/>
            <p:nvPr/>
          </p:nvSpPr>
          <p:spPr>
            <a:xfrm>
              <a:off x="7724632" y="2967690"/>
              <a:ext cx="512421" cy="1414553"/>
            </a:xfrm>
            <a:custGeom>
              <a:avLst/>
              <a:gdLst/>
              <a:ahLst/>
              <a:cxnLst/>
              <a:rect l="l" t="t" r="r" b="b"/>
              <a:pathLst>
                <a:path w="10423" h="28773" extrusionOk="0">
                  <a:moveTo>
                    <a:pt x="3824" y="0"/>
                  </a:moveTo>
                  <a:lnTo>
                    <a:pt x="218" y="1267"/>
                  </a:lnTo>
                  <a:cubicBezTo>
                    <a:pt x="218" y="1267"/>
                    <a:pt x="0" y="16113"/>
                    <a:pt x="218" y="18595"/>
                  </a:cubicBezTo>
                  <a:cubicBezTo>
                    <a:pt x="647" y="23481"/>
                    <a:pt x="7290" y="28773"/>
                    <a:pt x="7290" y="28773"/>
                  </a:cubicBezTo>
                  <a:lnTo>
                    <a:pt x="10423" y="25110"/>
                  </a:lnTo>
                  <a:cubicBezTo>
                    <a:pt x="10423" y="25110"/>
                    <a:pt x="6699" y="20937"/>
                    <a:pt x="5642" y="19460"/>
                  </a:cubicBezTo>
                  <a:cubicBezTo>
                    <a:pt x="4948" y="18486"/>
                    <a:pt x="4523" y="16921"/>
                    <a:pt x="4283" y="15715"/>
                  </a:cubicBezTo>
                  <a:cubicBezTo>
                    <a:pt x="4103" y="14832"/>
                    <a:pt x="4012" y="13936"/>
                    <a:pt x="3998" y="13036"/>
                  </a:cubicBezTo>
                  <a:lnTo>
                    <a:pt x="382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390;p48"/>
            <p:cNvSpPr/>
            <p:nvPr/>
          </p:nvSpPr>
          <p:spPr>
            <a:xfrm>
              <a:off x="7548432" y="2793849"/>
              <a:ext cx="404804" cy="1676933"/>
            </a:xfrm>
            <a:custGeom>
              <a:avLst/>
              <a:gdLst/>
              <a:ahLst/>
              <a:cxnLst/>
              <a:rect l="l" t="t" r="r" b="b"/>
              <a:pathLst>
                <a:path w="8234" h="34110" extrusionOk="0">
                  <a:moveTo>
                    <a:pt x="8076" y="1"/>
                  </a:moveTo>
                  <a:lnTo>
                    <a:pt x="83" y="380"/>
                  </a:lnTo>
                  <a:lnTo>
                    <a:pt x="0" y="34110"/>
                  </a:lnTo>
                  <a:lnTo>
                    <a:pt x="5192" y="34110"/>
                  </a:lnTo>
                  <a:lnTo>
                    <a:pt x="6110" y="4764"/>
                  </a:lnTo>
                  <a:cubicBezTo>
                    <a:pt x="6110" y="4764"/>
                    <a:pt x="7614" y="3772"/>
                    <a:pt x="7876" y="2509"/>
                  </a:cubicBezTo>
                  <a:cubicBezTo>
                    <a:pt x="8234" y="796"/>
                    <a:pt x="8076" y="1"/>
                    <a:pt x="807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391;p48"/>
            <p:cNvSpPr/>
            <p:nvPr/>
          </p:nvSpPr>
          <p:spPr>
            <a:xfrm>
              <a:off x="7536830" y="4430834"/>
              <a:ext cx="277424" cy="39969"/>
            </a:xfrm>
            <a:custGeom>
              <a:avLst/>
              <a:gdLst/>
              <a:ahLst/>
              <a:cxnLst/>
              <a:rect l="l" t="t" r="r" b="b"/>
              <a:pathLst>
                <a:path w="5643" h="813" extrusionOk="0">
                  <a:moveTo>
                    <a:pt x="0" y="0"/>
                  </a:moveTo>
                  <a:lnTo>
                    <a:pt x="0" y="813"/>
                  </a:lnTo>
                  <a:lnTo>
                    <a:pt x="5642" y="813"/>
                  </a:lnTo>
                  <a:lnTo>
                    <a:pt x="5642"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392;p48"/>
            <p:cNvSpPr/>
            <p:nvPr/>
          </p:nvSpPr>
          <p:spPr>
            <a:xfrm>
              <a:off x="8041044" y="4165255"/>
              <a:ext cx="220101" cy="228851"/>
            </a:xfrm>
            <a:custGeom>
              <a:avLst/>
              <a:gdLst/>
              <a:ahLst/>
              <a:cxnLst/>
              <a:rect l="l" t="t" r="r" b="b"/>
              <a:pathLst>
                <a:path w="4477" h="4655" extrusionOk="0">
                  <a:moveTo>
                    <a:pt x="3887" y="1"/>
                  </a:moveTo>
                  <a:lnTo>
                    <a:pt x="1" y="4095"/>
                  </a:lnTo>
                  <a:lnTo>
                    <a:pt x="591" y="4654"/>
                  </a:lnTo>
                  <a:lnTo>
                    <a:pt x="4476" y="560"/>
                  </a:lnTo>
                  <a:lnTo>
                    <a:pt x="3887"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393;p48"/>
            <p:cNvSpPr/>
            <p:nvPr/>
          </p:nvSpPr>
          <p:spPr>
            <a:xfrm>
              <a:off x="8052647" y="4179807"/>
              <a:ext cx="168529" cy="174330"/>
            </a:xfrm>
            <a:custGeom>
              <a:avLst/>
              <a:gdLst/>
              <a:ahLst/>
              <a:cxnLst/>
              <a:rect l="l" t="t" r="r" b="b"/>
              <a:pathLst>
                <a:path w="3428" h="3546" extrusionOk="0">
                  <a:moveTo>
                    <a:pt x="3427" y="1"/>
                  </a:moveTo>
                  <a:cubicBezTo>
                    <a:pt x="3424" y="1"/>
                    <a:pt x="3412" y="13"/>
                    <a:pt x="3389" y="32"/>
                  </a:cubicBezTo>
                  <a:cubicBezTo>
                    <a:pt x="3357" y="62"/>
                    <a:pt x="3323" y="98"/>
                    <a:pt x="3288" y="132"/>
                  </a:cubicBezTo>
                  <a:cubicBezTo>
                    <a:pt x="3196" y="219"/>
                    <a:pt x="3069" y="346"/>
                    <a:pt x="2917" y="508"/>
                  </a:cubicBezTo>
                  <a:cubicBezTo>
                    <a:pt x="2584" y="858"/>
                    <a:pt x="2173" y="1295"/>
                    <a:pt x="1719" y="1776"/>
                  </a:cubicBezTo>
                  <a:cubicBezTo>
                    <a:pt x="1255" y="2248"/>
                    <a:pt x="836" y="2676"/>
                    <a:pt x="499" y="3021"/>
                  </a:cubicBezTo>
                  <a:cubicBezTo>
                    <a:pt x="360" y="3166"/>
                    <a:pt x="242" y="3293"/>
                    <a:pt x="132" y="3402"/>
                  </a:cubicBezTo>
                  <a:cubicBezTo>
                    <a:pt x="97" y="3440"/>
                    <a:pt x="67" y="3471"/>
                    <a:pt x="37" y="3507"/>
                  </a:cubicBezTo>
                  <a:cubicBezTo>
                    <a:pt x="15" y="3533"/>
                    <a:pt x="1" y="3545"/>
                    <a:pt x="6" y="3545"/>
                  </a:cubicBezTo>
                  <a:cubicBezTo>
                    <a:pt x="6" y="3545"/>
                    <a:pt x="19" y="3537"/>
                    <a:pt x="45" y="3515"/>
                  </a:cubicBezTo>
                  <a:cubicBezTo>
                    <a:pt x="75" y="3480"/>
                    <a:pt x="111" y="3450"/>
                    <a:pt x="146" y="3414"/>
                  </a:cubicBezTo>
                  <a:cubicBezTo>
                    <a:pt x="255" y="3305"/>
                    <a:pt x="382" y="3182"/>
                    <a:pt x="525" y="3043"/>
                  </a:cubicBezTo>
                  <a:cubicBezTo>
                    <a:pt x="862" y="2702"/>
                    <a:pt x="1286" y="2278"/>
                    <a:pt x="1754" y="1806"/>
                  </a:cubicBezTo>
                  <a:cubicBezTo>
                    <a:pt x="2226" y="1317"/>
                    <a:pt x="2637" y="858"/>
                    <a:pt x="2938" y="530"/>
                  </a:cubicBezTo>
                  <a:cubicBezTo>
                    <a:pt x="3078" y="386"/>
                    <a:pt x="3196" y="255"/>
                    <a:pt x="3301" y="146"/>
                  </a:cubicBezTo>
                  <a:cubicBezTo>
                    <a:pt x="3336" y="106"/>
                    <a:pt x="3367" y="72"/>
                    <a:pt x="3397" y="41"/>
                  </a:cubicBezTo>
                  <a:cubicBezTo>
                    <a:pt x="3419" y="15"/>
                    <a:pt x="3428" y="1"/>
                    <a:pt x="3428" y="1"/>
                  </a:cubicBezTo>
                  <a:cubicBezTo>
                    <a:pt x="3428" y="1"/>
                    <a:pt x="3427" y="1"/>
                    <a:pt x="34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394;p48"/>
            <p:cNvSpPr/>
            <p:nvPr/>
          </p:nvSpPr>
          <p:spPr>
            <a:xfrm>
              <a:off x="7646414" y="2803977"/>
              <a:ext cx="100586" cy="1629835"/>
            </a:xfrm>
            <a:custGeom>
              <a:avLst/>
              <a:gdLst/>
              <a:ahLst/>
              <a:cxnLst/>
              <a:rect l="l" t="t" r="r" b="b"/>
              <a:pathLst>
                <a:path w="2046" h="33152" extrusionOk="0">
                  <a:moveTo>
                    <a:pt x="2045" y="0"/>
                  </a:moveTo>
                  <a:cubicBezTo>
                    <a:pt x="2045" y="0"/>
                    <a:pt x="2037" y="27"/>
                    <a:pt x="2023" y="83"/>
                  </a:cubicBezTo>
                  <a:cubicBezTo>
                    <a:pt x="2011" y="136"/>
                    <a:pt x="1985" y="218"/>
                    <a:pt x="1941" y="323"/>
                  </a:cubicBezTo>
                  <a:cubicBezTo>
                    <a:pt x="1898" y="424"/>
                    <a:pt x="1823" y="541"/>
                    <a:pt x="1718" y="668"/>
                  </a:cubicBezTo>
                  <a:cubicBezTo>
                    <a:pt x="1613" y="791"/>
                    <a:pt x="1473" y="922"/>
                    <a:pt x="1321" y="1066"/>
                  </a:cubicBezTo>
                  <a:cubicBezTo>
                    <a:pt x="1168" y="1215"/>
                    <a:pt x="992" y="1376"/>
                    <a:pt x="839" y="1590"/>
                  </a:cubicBezTo>
                  <a:cubicBezTo>
                    <a:pt x="682" y="1809"/>
                    <a:pt x="696" y="2115"/>
                    <a:pt x="678" y="2408"/>
                  </a:cubicBezTo>
                  <a:cubicBezTo>
                    <a:pt x="656" y="3016"/>
                    <a:pt x="630" y="3702"/>
                    <a:pt x="603" y="4462"/>
                  </a:cubicBezTo>
                  <a:cubicBezTo>
                    <a:pt x="573" y="5222"/>
                    <a:pt x="547" y="6053"/>
                    <a:pt x="512" y="6949"/>
                  </a:cubicBezTo>
                  <a:cubicBezTo>
                    <a:pt x="486" y="7840"/>
                    <a:pt x="460" y="8797"/>
                    <a:pt x="429" y="9803"/>
                  </a:cubicBezTo>
                  <a:cubicBezTo>
                    <a:pt x="377" y="11812"/>
                    <a:pt x="298" y="14024"/>
                    <a:pt x="250" y="16344"/>
                  </a:cubicBezTo>
                  <a:cubicBezTo>
                    <a:pt x="175" y="20981"/>
                    <a:pt x="109" y="25181"/>
                    <a:pt x="66" y="28231"/>
                  </a:cubicBezTo>
                  <a:cubicBezTo>
                    <a:pt x="44" y="29747"/>
                    <a:pt x="26" y="30976"/>
                    <a:pt x="14" y="31832"/>
                  </a:cubicBezTo>
                  <a:cubicBezTo>
                    <a:pt x="10" y="32252"/>
                    <a:pt x="4" y="32579"/>
                    <a:pt x="0" y="32811"/>
                  </a:cubicBezTo>
                  <a:lnTo>
                    <a:pt x="0" y="33152"/>
                  </a:lnTo>
                  <a:cubicBezTo>
                    <a:pt x="10" y="32837"/>
                    <a:pt x="40" y="31199"/>
                    <a:pt x="97" y="28231"/>
                  </a:cubicBezTo>
                  <a:cubicBezTo>
                    <a:pt x="149" y="25185"/>
                    <a:pt x="219" y="20985"/>
                    <a:pt x="298" y="16344"/>
                  </a:cubicBezTo>
                  <a:cubicBezTo>
                    <a:pt x="341" y="14024"/>
                    <a:pt x="420" y="11812"/>
                    <a:pt x="472" y="9803"/>
                  </a:cubicBezTo>
                  <a:cubicBezTo>
                    <a:pt x="498" y="8797"/>
                    <a:pt x="525" y="7844"/>
                    <a:pt x="551" y="6949"/>
                  </a:cubicBezTo>
                  <a:cubicBezTo>
                    <a:pt x="581" y="6057"/>
                    <a:pt x="607" y="5222"/>
                    <a:pt x="634" y="4462"/>
                  </a:cubicBezTo>
                  <a:cubicBezTo>
                    <a:pt x="660" y="3702"/>
                    <a:pt x="682" y="3016"/>
                    <a:pt x="704" y="2413"/>
                  </a:cubicBezTo>
                  <a:cubicBezTo>
                    <a:pt x="722" y="2115"/>
                    <a:pt x="708" y="1818"/>
                    <a:pt x="857" y="1600"/>
                  </a:cubicBezTo>
                  <a:cubicBezTo>
                    <a:pt x="1006" y="1394"/>
                    <a:pt x="1180" y="1228"/>
                    <a:pt x="1333" y="1079"/>
                  </a:cubicBezTo>
                  <a:cubicBezTo>
                    <a:pt x="1486" y="931"/>
                    <a:pt x="1626" y="804"/>
                    <a:pt x="1731" y="678"/>
                  </a:cubicBezTo>
                  <a:cubicBezTo>
                    <a:pt x="1836" y="551"/>
                    <a:pt x="1906" y="428"/>
                    <a:pt x="1950" y="323"/>
                  </a:cubicBezTo>
                  <a:cubicBezTo>
                    <a:pt x="1993" y="223"/>
                    <a:pt x="2015" y="140"/>
                    <a:pt x="2029" y="83"/>
                  </a:cubicBezTo>
                  <a:cubicBezTo>
                    <a:pt x="2041" y="27"/>
                    <a:pt x="2045" y="0"/>
                    <a:pt x="204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395;p48"/>
            <p:cNvSpPr/>
            <p:nvPr/>
          </p:nvSpPr>
          <p:spPr>
            <a:xfrm>
              <a:off x="7588598" y="2814055"/>
              <a:ext cx="6293" cy="9783"/>
            </a:xfrm>
            <a:custGeom>
              <a:avLst/>
              <a:gdLst/>
              <a:ahLst/>
              <a:cxnLst/>
              <a:rect l="l" t="t" r="r" b="b"/>
              <a:pathLst>
                <a:path w="128" h="199" extrusionOk="0">
                  <a:moveTo>
                    <a:pt x="16" y="0"/>
                  </a:moveTo>
                  <a:cubicBezTo>
                    <a:pt x="15" y="0"/>
                    <a:pt x="15" y="1"/>
                    <a:pt x="14" y="1"/>
                  </a:cubicBezTo>
                  <a:cubicBezTo>
                    <a:pt x="0" y="5"/>
                    <a:pt x="14" y="57"/>
                    <a:pt x="45" y="110"/>
                  </a:cubicBezTo>
                  <a:cubicBezTo>
                    <a:pt x="72" y="161"/>
                    <a:pt x="100" y="198"/>
                    <a:pt x="115" y="198"/>
                  </a:cubicBezTo>
                  <a:cubicBezTo>
                    <a:pt x="116" y="198"/>
                    <a:pt x="118" y="198"/>
                    <a:pt x="119" y="197"/>
                  </a:cubicBezTo>
                  <a:cubicBezTo>
                    <a:pt x="127" y="193"/>
                    <a:pt x="115" y="140"/>
                    <a:pt x="84" y="88"/>
                  </a:cubicBezTo>
                  <a:cubicBezTo>
                    <a:pt x="60" y="39"/>
                    <a:pt x="27" y="0"/>
                    <a:pt x="1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396;p48"/>
            <p:cNvSpPr/>
            <p:nvPr/>
          </p:nvSpPr>
          <p:spPr>
            <a:xfrm>
              <a:off x="7600643" y="2832442"/>
              <a:ext cx="8898" cy="7964"/>
            </a:xfrm>
            <a:custGeom>
              <a:avLst/>
              <a:gdLst/>
              <a:ahLst/>
              <a:cxnLst/>
              <a:rect l="l" t="t" r="r" b="b"/>
              <a:pathLst>
                <a:path w="181" h="162" extrusionOk="0">
                  <a:moveTo>
                    <a:pt x="14" y="1"/>
                  </a:moveTo>
                  <a:cubicBezTo>
                    <a:pt x="12" y="1"/>
                    <a:pt x="10" y="1"/>
                    <a:pt x="9" y="2"/>
                  </a:cubicBezTo>
                  <a:cubicBezTo>
                    <a:pt x="1" y="11"/>
                    <a:pt x="27" y="55"/>
                    <a:pt x="75" y="99"/>
                  </a:cubicBezTo>
                  <a:cubicBezTo>
                    <a:pt x="113" y="136"/>
                    <a:pt x="151" y="161"/>
                    <a:pt x="166" y="161"/>
                  </a:cubicBezTo>
                  <a:cubicBezTo>
                    <a:pt x="168" y="161"/>
                    <a:pt x="170" y="161"/>
                    <a:pt x="171" y="160"/>
                  </a:cubicBezTo>
                  <a:cubicBezTo>
                    <a:pt x="180" y="146"/>
                    <a:pt x="149" y="107"/>
                    <a:pt x="106" y="63"/>
                  </a:cubicBezTo>
                  <a:cubicBezTo>
                    <a:pt x="67" y="26"/>
                    <a:pt x="29" y="1"/>
                    <a:pt x="1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397;p48"/>
            <p:cNvSpPr/>
            <p:nvPr/>
          </p:nvSpPr>
          <p:spPr>
            <a:xfrm>
              <a:off x="7617604" y="2846503"/>
              <a:ext cx="10373" cy="5654"/>
            </a:xfrm>
            <a:custGeom>
              <a:avLst/>
              <a:gdLst/>
              <a:ahLst/>
              <a:cxnLst/>
              <a:rect l="l" t="t" r="r" b="b"/>
              <a:pathLst>
                <a:path w="211" h="115" extrusionOk="0">
                  <a:moveTo>
                    <a:pt x="17" y="0"/>
                  </a:moveTo>
                  <a:cubicBezTo>
                    <a:pt x="11" y="0"/>
                    <a:pt x="7" y="1"/>
                    <a:pt x="5" y="5"/>
                  </a:cubicBezTo>
                  <a:cubicBezTo>
                    <a:pt x="1" y="13"/>
                    <a:pt x="40" y="49"/>
                    <a:pt x="97" y="79"/>
                  </a:cubicBezTo>
                  <a:cubicBezTo>
                    <a:pt x="136" y="102"/>
                    <a:pt x="175" y="114"/>
                    <a:pt x="194" y="114"/>
                  </a:cubicBezTo>
                  <a:cubicBezTo>
                    <a:pt x="201" y="114"/>
                    <a:pt x="205" y="113"/>
                    <a:pt x="207" y="110"/>
                  </a:cubicBezTo>
                  <a:cubicBezTo>
                    <a:pt x="211" y="96"/>
                    <a:pt x="171" y="66"/>
                    <a:pt x="118" y="35"/>
                  </a:cubicBezTo>
                  <a:cubicBezTo>
                    <a:pt x="75" y="15"/>
                    <a:pt x="37"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398;p48"/>
            <p:cNvSpPr/>
            <p:nvPr/>
          </p:nvSpPr>
          <p:spPr>
            <a:xfrm>
              <a:off x="7637859" y="2855205"/>
              <a:ext cx="11160" cy="3196"/>
            </a:xfrm>
            <a:custGeom>
              <a:avLst/>
              <a:gdLst/>
              <a:ahLst/>
              <a:cxnLst/>
              <a:rect l="l" t="t" r="r" b="b"/>
              <a:pathLst>
                <a:path w="227" h="65" extrusionOk="0">
                  <a:moveTo>
                    <a:pt x="41" y="0"/>
                  </a:moveTo>
                  <a:cubicBezTo>
                    <a:pt x="21" y="0"/>
                    <a:pt x="6" y="2"/>
                    <a:pt x="4" y="7"/>
                  </a:cubicBezTo>
                  <a:cubicBezTo>
                    <a:pt x="0" y="20"/>
                    <a:pt x="47" y="42"/>
                    <a:pt x="109" y="55"/>
                  </a:cubicBezTo>
                  <a:cubicBezTo>
                    <a:pt x="140" y="62"/>
                    <a:pt x="168" y="65"/>
                    <a:pt x="189" y="65"/>
                  </a:cubicBezTo>
                  <a:cubicBezTo>
                    <a:pt x="209" y="65"/>
                    <a:pt x="222" y="62"/>
                    <a:pt x="222" y="55"/>
                  </a:cubicBezTo>
                  <a:cubicBezTo>
                    <a:pt x="227" y="42"/>
                    <a:pt x="178" y="20"/>
                    <a:pt x="118" y="7"/>
                  </a:cubicBezTo>
                  <a:cubicBezTo>
                    <a:pt x="89" y="2"/>
                    <a:pt x="62" y="0"/>
                    <a:pt x="4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399;p48"/>
            <p:cNvSpPr/>
            <p:nvPr/>
          </p:nvSpPr>
          <p:spPr>
            <a:xfrm>
              <a:off x="7659983" y="2856385"/>
              <a:ext cx="10963" cy="2802"/>
            </a:xfrm>
            <a:custGeom>
              <a:avLst/>
              <a:gdLst/>
              <a:ahLst/>
              <a:cxnLst/>
              <a:rect l="l" t="t" r="r" b="b"/>
              <a:pathLst>
                <a:path w="223" h="57" extrusionOk="0">
                  <a:moveTo>
                    <a:pt x="167" y="0"/>
                  </a:moveTo>
                  <a:cubicBezTo>
                    <a:pt x="148" y="0"/>
                    <a:pt x="127" y="2"/>
                    <a:pt x="105" y="5"/>
                  </a:cubicBezTo>
                  <a:cubicBezTo>
                    <a:pt x="48" y="13"/>
                    <a:pt x="0" y="26"/>
                    <a:pt x="0" y="40"/>
                  </a:cubicBezTo>
                  <a:cubicBezTo>
                    <a:pt x="0" y="49"/>
                    <a:pt x="25" y="56"/>
                    <a:pt x="63" y="56"/>
                  </a:cubicBezTo>
                  <a:cubicBezTo>
                    <a:pt x="78" y="56"/>
                    <a:pt x="95" y="55"/>
                    <a:pt x="113" y="52"/>
                  </a:cubicBezTo>
                  <a:cubicBezTo>
                    <a:pt x="174" y="44"/>
                    <a:pt x="222" y="26"/>
                    <a:pt x="222" y="13"/>
                  </a:cubicBezTo>
                  <a:cubicBezTo>
                    <a:pt x="220" y="5"/>
                    <a:pt x="198" y="0"/>
                    <a:pt x="16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400;p48"/>
            <p:cNvSpPr/>
            <p:nvPr/>
          </p:nvSpPr>
          <p:spPr>
            <a:xfrm>
              <a:off x="7681221" y="2849256"/>
              <a:ext cx="10570" cy="5064"/>
            </a:xfrm>
            <a:custGeom>
              <a:avLst/>
              <a:gdLst/>
              <a:ahLst/>
              <a:cxnLst/>
              <a:rect l="l" t="t" r="r" b="b"/>
              <a:pathLst>
                <a:path w="215" h="103" extrusionOk="0">
                  <a:moveTo>
                    <a:pt x="195" y="0"/>
                  </a:moveTo>
                  <a:cubicBezTo>
                    <a:pt x="175" y="0"/>
                    <a:pt x="138" y="12"/>
                    <a:pt x="97" y="32"/>
                  </a:cubicBezTo>
                  <a:cubicBezTo>
                    <a:pt x="40" y="54"/>
                    <a:pt x="0" y="84"/>
                    <a:pt x="4" y="98"/>
                  </a:cubicBezTo>
                  <a:cubicBezTo>
                    <a:pt x="6" y="101"/>
                    <a:pt x="10" y="103"/>
                    <a:pt x="17" y="103"/>
                  </a:cubicBezTo>
                  <a:cubicBezTo>
                    <a:pt x="36" y="103"/>
                    <a:pt x="72" y="91"/>
                    <a:pt x="115" y="71"/>
                  </a:cubicBezTo>
                  <a:cubicBezTo>
                    <a:pt x="175" y="45"/>
                    <a:pt x="214" y="14"/>
                    <a:pt x="210" y="5"/>
                  </a:cubicBezTo>
                  <a:cubicBezTo>
                    <a:pt x="208" y="2"/>
                    <a:pt x="203" y="0"/>
                    <a:pt x="19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401;p48"/>
            <p:cNvSpPr/>
            <p:nvPr/>
          </p:nvSpPr>
          <p:spPr>
            <a:xfrm>
              <a:off x="7700345" y="2836326"/>
              <a:ext cx="9292" cy="7374"/>
            </a:xfrm>
            <a:custGeom>
              <a:avLst/>
              <a:gdLst/>
              <a:ahLst/>
              <a:cxnLst/>
              <a:rect l="l" t="t" r="r" b="b"/>
              <a:pathLst>
                <a:path w="189" h="150" extrusionOk="0">
                  <a:moveTo>
                    <a:pt x="174" y="0"/>
                  </a:moveTo>
                  <a:cubicBezTo>
                    <a:pt x="158" y="0"/>
                    <a:pt x="120" y="20"/>
                    <a:pt x="79" y="54"/>
                  </a:cubicBezTo>
                  <a:cubicBezTo>
                    <a:pt x="31" y="98"/>
                    <a:pt x="0" y="137"/>
                    <a:pt x="9" y="146"/>
                  </a:cubicBezTo>
                  <a:cubicBezTo>
                    <a:pt x="10" y="148"/>
                    <a:pt x="13" y="149"/>
                    <a:pt x="17" y="149"/>
                  </a:cubicBezTo>
                  <a:cubicBezTo>
                    <a:pt x="34" y="149"/>
                    <a:pt x="70" y="126"/>
                    <a:pt x="109" y="93"/>
                  </a:cubicBezTo>
                  <a:cubicBezTo>
                    <a:pt x="158" y="50"/>
                    <a:pt x="188" y="10"/>
                    <a:pt x="180" y="2"/>
                  </a:cubicBezTo>
                  <a:cubicBezTo>
                    <a:pt x="178" y="1"/>
                    <a:pt x="176" y="0"/>
                    <a:pt x="17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402;p48"/>
            <p:cNvSpPr/>
            <p:nvPr/>
          </p:nvSpPr>
          <p:spPr>
            <a:xfrm>
              <a:off x="7715782" y="2818726"/>
              <a:ext cx="7178" cy="9390"/>
            </a:xfrm>
            <a:custGeom>
              <a:avLst/>
              <a:gdLst/>
              <a:ahLst/>
              <a:cxnLst/>
              <a:rect l="l" t="t" r="r" b="b"/>
              <a:pathLst>
                <a:path w="146" h="191" extrusionOk="0">
                  <a:moveTo>
                    <a:pt x="134" y="1"/>
                  </a:moveTo>
                  <a:cubicBezTo>
                    <a:pt x="120" y="1"/>
                    <a:pt x="86" y="35"/>
                    <a:pt x="53" y="84"/>
                  </a:cubicBezTo>
                  <a:cubicBezTo>
                    <a:pt x="23" y="137"/>
                    <a:pt x="1" y="181"/>
                    <a:pt x="15" y="189"/>
                  </a:cubicBezTo>
                  <a:cubicBezTo>
                    <a:pt x="15" y="190"/>
                    <a:pt x="17" y="191"/>
                    <a:pt x="18" y="191"/>
                  </a:cubicBezTo>
                  <a:cubicBezTo>
                    <a:pt x="30" y="191"/>
                    <a:pt x="61" y="157"/>
                    <a:pt x="93" y="110"/>
                  </a:cubicBezTo>
                  <a:cubicBezTo>
                    <a:pt x="128" y="58"/>
                    <a:pt x="146" y="11"/>
                    <a:pt x="136" y="1"/>
                  </a:cubicBezTo>
                  <a:cubicBezTo>
                    <a:pt x="136" y="1"/>
                    <a:pt x="135"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403;p48"/>
            <p:cNvSpPr/>
            <p:nvPr/>
          </p:nvSpPr>
          <p:spPr>
            <a:xfrm>
              <a:off x="7726107" y="2805009"/>
              <a:ext cx="2851" cy="3736"/>
            </a:xfrm>
            <a:custGeom>
              <a:avLst/>
              <a:gdLst/>
              <a:ahLst/>
              <a:cxnLst/>
              <a:rect l="l" t="t" r="r" b="b"/>
              <a:pathLst>
                <a:path w="58" h="76" extrusionOk="0">
                  <a:moveTo>
                    <a:pt x="36" y="0"/>
                  </a:moveTo>
                  <a:cubicBezTo>
                    <a:pt x="26" y="0"/>
                    <a:pt x="13" y="13"/>
                    <a:pt x="5" y="32"/>
                  </a:cubicBezTo>
                  <a:cubicBezTo>
                    <a:pt x="1" y="54"/>
                    <a:pt x="5" y="70"/>
                    <a:pt x="19" y="75"/>
                  </a:cubicBezTo>
                  <a:cubicBezTo>
                    <a:pt x="20" y="75"/>
                    <a:pt x="22" y="76"/>
                    <a:pt x="24" y="76"/>
                  </a:cubicBezTo>
                  <a:cubicBezTo>
                    <a:pt x="35" y="76"/>
                    <a:pt x="46" y="63"/>
                    <a:pt x="53" y="44"/>
                  </a:cubicBezTo>
                  <a:cubicBezTo>
                    <a:pt x="57" y="27"/>
                    <a:pt x="53" y="5"/>
                    <a:pt x="41" y="1"/>
                  </a:cubicBezTo>
                  <a:cubicBezTo>
                    <a:pt x="39" y="1"/>
                    <a:pt x="38" y="0"/>
                    <a:pt x="3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404;p48"/>
            <p:cNvSpPr/>
            <p:nvPr/>
          </p:nvSpPr>
          <p:spPr>
            <a:xfrm>
              <a:off x="7659294" y="2889275"/>
              <a:ext cx="2606" cy="10963"/>
            </a:xfrm>
            <a:custGeom>
              <a:avLst/>
              <a:gdLst/>
              <a:ahLst/>
              <a:cxnLst/>
              <a:rect l="l" t="t" r="r" b="b"/>
              <a:pathLst>
                <a:path w="53" h="223" extrusionOk="0">
                  <a:moveTo>
                    <a:pt x="31" y="0"/>
                  </a:moveTo>
                  <a:cubicBezTo>
                    <a:pt x="18" y="0"/>
                    <a:pt x="5" y="48"/>
                    <a:pt x="0" y="109"/>
                  </a:cubicBezTo>
                  <a:cubicBezTo>
                    <a:pt x="0" y="170"/>
                    <a:pt x="10" y="222"/>
                    <a:pt x="22" y="222"/>
                  </a:cubicBezTo>
                  <a:cubicBezTo>
                    <a:pt x="36" y="222"/>
                    <a:pt x="49" y="175"/>
                    <a:pt x="49" y="109"/>
                  </a:cubicBezTo>
                  <a:cubicBezTo>
                    <a:pt x="53" y="48"/>
                    <a:pt x="44"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405;p48"/>
            <p:cNvSpPr/>
            <p:nvPr/>
          </p:nvSpPr>
          <p:spPr>
            <a:xfrm>
              <a:off x="7658655" y="2911152"/>
              <a:ext cx="2458" cy="11012"/>
            </a:xfrm>
            <a:custGeom>
              <a:avLst/>
              <a:gdLst/>
              <a:ahLst/>
              <a:cxnLst/>
              <a:rect l="l" t="t" r="r" b="b"/>
              <a:pathLst>
                <a:path w="50" h="224" extrusionOk="0">
                  <a:moveTo>
                    <a:pt x="27" y="1"/>
                  </a:moveTo>
                  <a:cubicBezTo>
                    <a:pt x="13" y="1"/>
                    <a:pt x="1" y="53"/>
                    <a:pt x="1" y="114"/>
                  </a:cubicBezTo>
                  <a:cubicBezTo>
                    <a:pt x="1" y="176"/>
                    <a:pt x="9" y="223"/>
                    <a:pt x="18" y="223"/>
                  </a:cubicBezTo>
                  <a:cubicBezTo>
                    <a:pt x="18" y="223"/>
                    <a:pt x="19" y="223"/>
                    <a:pt x="20" y="223"/>
                  </a:cubicBezTo>
                  <a:cubicBezTo>
                    <a:pt x="32" y="223"/>
                    <a:pt x="44" y="173"/>
                    <a:pt x="49"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406;p48"/>
            <p:cNvSpPr/>
            <p:nvPr/>
          </p:nvSpPr>
          <p:spPr>
            <a:xfrm>
              <a:off x="7657819" y="2933276"/>
              <a:ext cx="2606" cy="11062"/>
            </a:xfrm>
            <a:custGeom>
              <a:avLst/>
              <a:gdLst/>
              <a:ahLst/>
              <a:cxnLst/>
              <a:rect l="l" t="t" r="r" b="b"/>
              <a:pathLst>
                <a:path w="53" h="225" extrusionOk="0">
                  <a:moveTo>
                    <a:pt x="30" y="1"/>
                  </a:moveTo>
                  <a:cubicBezTo>
                    <a:pt x="18" y="1"/>
                    <a:pt x="4" y="49"/>
                    <a:pt x="4" y="110"/>
                  </a:cubicBezTo>
                  <a:cubicBezTo>
                    <a:pt x="0" y="172"/>
                    <a:pt x="8" y="224"/>
                    <a:pt x="22" y="224"/>
                  </a:cubicBezTo>
                  <a:cubicBezTo>
                    <a:pt x="35" y="224"/>
                    <a:pt x="48" y="176"/>
                    <a:pt x="48" y="114"/>
                  </a:cubicBezTo>
                  <a:cubicBezTo>
                    <a:pt x="52" y="49"/>
                    <a:pt x="44" y="1"/>
                    <a:pt x="3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407;p48"/>
            <p:cNvSpPr/>
            <p:nvPr/>
          </p:nvSpPr>
          <p:spPr>
            <a:xfrm>
              <a:off x="7657180" y="2955202"/>
              <a:ext cx="2360" cy="11258"/>
            </a:xfrm>
            <a:custGeom>
              <a:avLst/>
              <a:gdLst/>
              <a:ahLst/>
              <a:cxnLst/>
              <a:rect l="l" t="t" r="r" b="b"/>
              <a:pathLst>
                <a:path w="48" h="229" extrusionOk="0">
                  <a:moveTo>
                    <a:pt x="27" y="0"/>
                  </a:moveTo>
                  <a:cubicBezTo>
                    <a:pt x="17" y="0"/>
                    <a:pt x="5" y="53"/>
                    <a:pt x="0" y="114"/>
                  </a:cubicBezTo>
                  <a:cubicBezTo>
                    <a:pt x="0" y="176"/>
                    <a:pt x="9" y="228"/>
                    <a:pt x="21" y="228"/>
                  </a:cubicBezTo>
                  <a:cubicBezTo>
                    <a:pt x="35" y="228"/>
                    <a:pt x="48" y="176"/>
                    <a:pt x="48" y="114"/>
                  </a:cubicBezTo>
                  <a:cubicBezTo>
                    <a:pt x="48" y="53"/>
                    <a:pt x="39"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408;p48"/>
            <p:cNvSpPr/>
            <p:nvPr/>
          </p:nvSpPr>
          <p:spPr>
            <a:xfrm>
              <a:off x="7656492" y="2977326"/>
              <a:ext cx="2458" cy="11012"/>
            </a:xfrm>
            <a:custGeom>
              <a:avLst/>
              <a:gdLst/>
              <a:ahLst/>
              <a:cxnLst/>
              <a:rect l="l" t="t" r="r" b="b"/>
              <a:pathLst>
                <a:path w="50" h="224" extrusionOk="0">
                  <a:moveTo>
                    <a:pt x="27" y="0"/>
                  </a:moveTo>
                  <a:cubicBezTo>
                    <a:pt x="14" y="0"/>
                    <a:pt x="5" y="49"/>
                    <a:pt x="1" y="110"/>
                  </a:cubicBezTo>
                  <a:cubicBezTo>
                    <a:pt x="1" y="176"/>
                    <a:pt x="9" y="224"/>
                    <a:pt x="23" y="224"/>
                  </a:cubicBezTo>
                  <a:cubicBezTo>
                    <a:pt x="35" y="224"/>
                    <a:pt x="45" y="176"/>
                    <a:pt x="49" y="115"/>
                  </a:cubicBezTo>
                  <a:cubicBezTo>
                    <a:pt x="49" y="53"/>
                    <a:pt x="41"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409;p48"/>
            <p:cNvSpPr/>
            <p:nvPr/>
          </p:nvSpPr>
          <p:spPr>
            <a:xfrm>
              <a:off x="7655902" y="2999449"/>
              <a:ext cx="2360" cy="11012"/>
            </a:xfrm>
            <a:custGeom>
              <a:avLst/>
              <a:gdLst/>
              <a:ahLst/>
              <a:cxnLst/>
              <a:rect l="l" t="t" r="r" b="b"/>
              <a:pathLst>
                <a:path w="48" h="224" extrusionOk="0">
                  <a:moveTo>
                    <a:pt x="25" y="0"/>
                  </a:moveTo>
                  <a:cubicBezTo>
                    <a:pt x="12" y="0"/>
                    <a:pt x="0" y="51"/>
                    <a:pt x="0" y="111"/>
                  </a:cubicBezTo>
                  <a:cubicBezTo>
                    <a:pt x="0" y="171"/>
                    <a:pt x="9" y="224"/>
                    <a:pt x="21" y="224"/>
                  </a:cubicBezTo>
                  <a:cubicBezTo>
                    <a:pt x="31" y="224"/>
                    <a:pt x="43" y="176"/>
                    <a:pt x="47" y="111"/>
                  </a:cubicBezTo>
                  <a:cubicBezTo>
                    <a:pt x="47" y="49"/>
                    <a:pt x="39" y="0"/>
                    <a:pt x="26" y="0"/>
                  </a:cubicBezTo>
                  <a:cubicBezTo>
                    <a:pt x="26" y="0"/>
                    <a:pt x="25" y="0"/>
                    <a:pt x="2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410;p48"/>
            <p:cNvSpPr/>
            <p:nvPr/>
          </p:nvSpPr>
          <p:spPr>
            <a:xfrm>
              <a:off x="7655017" y="3021376"/>
              <a:ext cx="2606" cy="11012"/>
            </a:xfrm>
            <a:custGeom>
              <a:avLst/>
              <a:gdLst/>
              <a:ahLst/>
              <a:cxnLst/>
              <a:rect l="l" t="t" r="r" b="b"/>
              <a:pathLst>
                <a:path w="53" h="224" extrusionOk="0">
                  <a:moveTo>
                    <a:pt x="31" y="0"/>
                  </a:moveTo>
                  <a:cubicBezTo>
                    <a:pt x="18" y="0"/>
                    <a:pt x="5" y="48"/>
                    <a:pt x="5" y="114"/>
                  </a:cubicBezTo>
                  <a:cubicBezTo>
                    <a:pt x="0" y="175"/>
                    <a:pt x="13" y="224"/>
                    <a:pt x="22" y="224"/>
                  </a:cubicBezTo>
                  <a:cubicBezTo>
                    <a:pt x="23" y="224"/>
                    <a:pt x="23" y="224"/>
                    <a:pt x="24" y="224"/>
                  </a:cubicBezTo>
                  <a:cubicBezTo>
                    <a:pt x="36" y="224"/>
                    <a:pt x="49" y="173"/>
                    <a:pt x="53" y="114"/>
                  </a:cubicBezTo>
                  <a:cubicBezTo>
                    <a:pt x="53" y="53"/>
                    <a:pt x="44"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411;p48"/>
            <p:cNvSpPr/>
            <p:nvPr/>
          </p:nvSpPr>
          <p:spPr>
            <a:xfrm>
              <a:off x="7654329" y="3043549"/>
              <a:ext cx="2655" cy="10963"/>
            </a:xfrm>
            <a:custGeom>
              <a:avLst/>
              <a:gdLst/>
              <a:ahLst/>
              <a:cxnLst/>
              <a:rect l="l" t="t" r="r" b="b"/>
              <a:pathLst>
                <a:path w="54" h="223" extrusionOk="0">
                  <a:moveTo>
                    <a:pt x="32" y="0"/>
                  </a:moveTo>
                  <a:cubicBezTo>
                    <a:pt x="19" y="0"/>
                    <a:pt x="6" y="47"/>
                    <a:pt x="6" y="109"/>
                  </a:cubicBezTo>
                  <a:cubicBezTo>
                    <a:pt x="1" y="170"/>
                    <a:pt x="14" y="222"/>
                    <a:pt x="23" y="222"/>
                  </a:cubicBezTo>
                  <a:cubicBezTo>
                    <a:pt x="36" y="222"/>
                    <a:pt x="49" y="174"/>
                    <a:pt x="53" y="113"/>
                  </a:cubicBezTo>
                  <a:cubicBezTo>
                    <a:pt x="53" y="47"/>
                    <a:pt x="45" y="0"/>
                    <a:pt x="3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412;p48"/>
            <p:cNvSpPr/>
            <p:nvPr/>
          </p:nvSpPr>
          <p:spPr>
            <a:xfrm>
              <a:off x="7653936" y="3065426"/>
              <a:ext cx="2409" cy="11209"/>
            </a:xfrm>
            <a:custGeom>
              <a:avLst/>
              <a:gdLst/>
              <a:ahLst/>
              <a:cxnLst/>
              <a:rect l="l" t="t" r="r" b="b"/>
              <a:pathLst>
                <a:path w="49" h="228" extrusionOk="0">
                  <a:moveTo>
                    <a:pt x="27" y="1"/>
                  </a:moveTo>
                  <a:cubicBezTo>
                    <a:pt x="14" y="1"/>
                    <a:pt x="0" y="53"/>
                    <a:pt x="0" y="114"/>
                  </a:cubicBezTo>
                  <a:cubicBezTo>
                    <a:pt x="0" y="175"/>
                    <a:pt x="9" y="227"/>
                    <a:pt x="22" y="227"/>
                  </a:cubicBezTo>
                  <a:cubicBezTo>
                    <a:pt x="35" y="227"/>
                    <a:pt x="44" y="175"/>
                    <a:pt x="49" y="114"/>
                  </a:cubicBezTo>
                  <a:cubicBezTo>
                    <a:pt x="49" y="53"/>
                    <a:pt x="40" y="5"/>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413;p48"/>
            <p:cNvSpPr/>
            <p:nvPr/>
          </p:nvSpPr>
          <p:spPr>
            <a:xfrm>
              <a:off x="7653296" y="3087550"/>
              <a:ext cx="2360" cy="11209"/>
            </a:xfrm>
            <a:custGeom>
              <a:avLst/>
              <a:gdLst/>
              <a:ahLst/>
              <a:cxnLst/>
              <a:rect l="l" t="t" r="r" b="b"/>
              <a:pathLst>
                <a:path w="48" h="228" extrusionOk="0">
                  <a:moveTo>
                    <a:pt x="27" y="1"/>
                  </a:moveTo>
                  <a:cubicBezTo>
                    <a:pt x="13" y="1"/>
                    <a:pt x="1" y="53"/>
                    <a:pt x="1" y="114"/>
                  </a:cubicBezTo>
                  <a:cubicBezTo>
                    <a:pt x="1" y="175"/>
                    <a:pt x="9" y="223"/>
                    <a:pt x="22" y="227"/>
                  </a:cubicBezTo>
                  <a:cubicBezTo>
                    <a:pt x="35" y="227"/>
                    <a:pt x="44" y="175"/>
                    <a:pt x="48" y="114"/>
                  </a:cubicBezTo>
                  <a:cubicBezTo>
                    <a:pt x="48"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414;p48"/>
            <p:cNvSpPr/>
            <p:nvPr/>
          </p:nvSpPr>
          <p:spPr>
            <a:xfrm>
              <a:off x="7652657" y="3109673"/>
              <a:ext cx="2409" cy="11012"/>
            </a:xfrm>
            <a:custGeom>
              <a:avLst/>
              <a:gdLst/>
              <a:ahLst/>
              <a:cxnLst/>
              <a:rect l="l" t="t" r="r" b="b"/>
              <a:pathLst>
                <a:path w="49" h="224" extrusionOk="0">
                  <a:moveTo>
                    <a:pt x="26" y="1"/>
                  </a:moveTo>
                  <a:cubicBezTo>
                    <a:pt x="14" y="1"/>
                    <a:pt x="4" y="49"/>
                    <a:pt x="0" y="110"/>
                  </a:cubicBezTo>
                  <a:cubicBezTo>
                    <a:pt x="0" y="176"/>
                    <a:pt x="9" y="223"/>
                    <a:pt x="22" y="223"/>
                  </a:cubicBezTo>
                  <a:cubicBezTo>
                    <a:pt x="35" y="223"/>
                    <a:pt x="48" y="176"/>
                    <a:pt x="48" y="114"/>
                  </a:cubicBezTo>
                  <a:cubicBezTo>
                    <a:pt x="48" y="53"/>
                    <a:pt x="40"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415;p48"/>
            <p:cNvSpPr/>
            <p:nvPr/>
          </p:nvSpPr>
          <p:spPr>
            <a:xfrm>
              <a:off x="7652018" y="3131796"/>
              <a:ext cx="2606" cy="11062"/>
            </a:xfrm>
            <a:custGeom>
              <a:avLst/>
              <a:gdLst/>
              <a:ahLst/>
              <a:cxnLst/>
              <a:rect l="l" t="t" r="r" b="b"/>
              <a:pathLst>
                <a:path w="53" h="225" extrusionOk="0">
                  <a:moveTo>
                    <a:pt x="31" y="1"/>
                  </a:moveTo>
                  <a:cubicBezTo>
                    <a:pt x="17" y="1"/>
                    <a:pt x="5" y="49"/>
                    <a:pt x="5" y="110"/>
                  </a:cubicBezTo>
                  <a:cubicBezTo>
                    <a:pt x="1" y="172"/>
                    <a:pt x="9" y="224"/>
                    <a:pt x="22" y="224"/>
                  </a:cubicBezTo>
                  <a:cubicBezTo>
                    <a:pt x="35" y="224"/>
                    <a:pt x="48" y="176"/>
                    <a:pt x="48" y="110"/>
                  </a:cubicBezTo>
                  <a:cubicBezTo>
                    <a:pt x="53" y="49"/>
                    <a:pt x="39" y="1"/>
                    <a:pt x="3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416;p48"/>
            <p:cNvSpPr/>
            <p:nvPr/>
          </p:nvSpPr>
          <p:spPr>
            <a:xfrm>
              <a:off x="7651330" y="3153723"/>
              <a:ext cx="2655" cy="11258"/>
            </a:xfrm>
            <a:custGeom>
              <a:avLst/>
              <a:gdLst/>
              <a:ahLst/>
              <a:cxnLst/>
              <a:rect l="l" t="t" r="r" b="b"/>
              <a:pathLst>
                <a:path w="54" h="229" extrusionOk="0">
                  <a:moveTo>
                    <a:pt x="31" y="0"/>
                  </a:moveTo>
                  <a:cubicBezTo>
                    <a:pt x="19" y="0"/>
                    <a:pt x="5" y="53"/>
                    <a:pt x="5" y="114"/>
                  </a:cubicBezTo>
                  <a:cubicBezTo>
                    <a:pt x="1" y="176"/>
                    <a:pt x="15" y="228"/>
                    <a:pt x="27" y="228"/>
                  </a:cubicBezTo>
                  <a:cubicBezTo>
                    <a:pt x="36" y="228"/>
                    <a:pt x="49" y="176"/>
                    <a:pt x="53" y="114"/>
                  </a:cubicBezTo>
                  <a:cubicBezTo>
                    <a:pt x="53" y="53"/>
                    <a:pt x="45"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417;p48"/>
            <p:cNvSpPr/>
            <p:nvPr/>
          </p:nvSpPr>
          <p:spPr>
            <a:xfrm>
              <a:off x="7650937" y="3175847"/>
              <a:ext cx="2409" cy="11062"/>
            </a:xfrm>
            <a:custGeom>
              <a:avLst/>
              <a:gdLst/>
              <a:ahLst/>
              <a:cxnLst/>
              <a:rect l="l" t="t" r="r" b="b"/>
              <a:pathLst>
                <a:path w="49" h="225" extrusionOk="0">
                  <a:moveTo>
                    <a:pt x="27" y="0"/>
                  </a:moveTo>
                  <a:cubicBezTo>
                    <a:pt x="13" y="0"/>
                    <a:pt x="5" y="49"/>
                    <a:pt x="1" y="115"/>
                  </a:cubicBezTo>
                  <a:cubicBezTo>
                    <a:pt x="1" y="176"/>
                    <a:pt x="9" y="224"/>
                    <a:pt x="23" y="224"/>
                  </a:cubicBezTo>
                  <a:cubicBezTo>
                    <a:pt x="23" y="224"/>
                    <a:pt x="23" y="224"/>
                    <a:pt x="24" y="224"/>
                  </a:cubicBezTo>
                  <a:cubicBezTo>
                    <a:pt x="36" y="224"/>
                    <a:pt x="49" y="173"/>
                    <a:pt x="49" y="115"/>
                  </a:cubicBezTo>
                  <a:cubicBezTo>
                    <a:pt x="49" y="53"/>
                    <a:pt x="39"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418;p48"/>
            <p:cNvSpPr/>
            <p:nvPr/>
          </p:nvSpPr>
          <p:spPr>
            <a:xfrm>
              <a:off x="7650248" y="3197970"/>
              <a:ext cx="2655" cy="11012"/>
            </a:xfrm>
            <a:custGeom>
              <a:avLst/>
              <a:gdLst/>
              <a:ahLst/>
              <a:cxnLst/>
              <a:rect l="l" t="t" r="r" b="b"/>
              <a:pathLst>
                <a:path w="54" h="224" extrusionOk="0">
                  <a:moveTo>
                    <a:pt x="31" y="0"/>
                  </a:moveTo>
                  <a:cubicBezTo>
                    <a:pt x="19" y="0"/>
                    <a:pt x="5" y="49"/>
                    <a:pt x="5" y="111"/>
                  </a:cubicBezTo>
                  <a:cubicBezTo>
                    <a:pt x="1" y="176"/>
                    <a:pt x="10" y="224"/>
                    <a:pt x="23" y="224"/>
                  </a:cubicBezTo>
                  <a:cubicBezTo>
                    <a:pt x="37" y="224"/>
                    <a:pt x="49" y="176"/>
                    <a:pt x="49" y="115"/>
                  </a:cubicBezTo>
                  <a:cubicBezTo>
                    <a:pt x="53" y="53"/>
                    <a:pt x="45"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419;p48"/>
            <p:cNvSpPr/>
            <p:nvPr/>
          </p:nvSpPr>
          <p:spPr>
            <a:xfrm>
              <a:off x="7649855" y="3220143"/>
              <a:ext cx="2409" cy="10963"/>
            </a:xfrm>
            <a:custGeom>
              <a:avLst/>
              <a:gdLst/>
              <a:ahLst/>
              <a:cxnLst/>
              <a:rect l="l" t="t" r="r" b="b"/>
              <a:pathLst>
                <a:path w="49" h="223" extrusionOk="0">
                  <a:moveTo>
                    <a:pt x="27" y="0"/>
                  </a:moveTo>
                  <a:cubicBezTo>
                    <a:pt x="13" y="0"/>
                    <a:pt x="0" y="48"/>
                    <a:pt x="0" y="109"/>
                  </a:cubicBezTo>
                  <a:cubicBezTo>
                    <a:pt x="0" y="170"/>
                    <a:pt x="9" y="223"/>
                    <a:pt x="23" y="223"/>
                  </a:cubicBezTo>
                  <a:cubicBezTo>
                    <a:pt x="35" y="223"/>
                    <a:pt x="45" y="175"/>
                    <a:pt x="49" y="109"/>
                  </a:cubicBezTo>
                  <a:cubicBezTo>
                    <a:pt x="49" y="48"/>
                    <a:pt x="39"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420;p48"/>
            <p:cNvSpPr/>
            <p:nvPr/>
          </p:nvSpPr>
          <p:spPr>
            <a:xfrm>
              <a:off x="7649167" y="3242069"/>
              <a:ext cx="2655" cy="11160"/>
            </a:xfrm>
            <a:custGeom>
              <a:avLst/>
              <a:gdLst/>
              <a:ahLst/>
              <a:cxnLst/>
              <a:rect l="l" t="t" r="r" b="b"/>
              <a:pathLst>
                <a:path w="54" h="227" extrusionOk="0">
                  <a:moveTo>
                    <a:pt x="32" y="0"/>
                  </a:moveTo>
                  <a:cubicBezTo>
                    <a:pt x="19" y="0"/>
                    <a:pt x="6" y="53"/>
                    <a:pt x="6" y="113"/>
                  </a:cubicBezTo>
                  <a:cubicBezTo>
                    <a:pt x="1" y="174"/>
                    <a:pt x="10" y="227"/>
                    <a:pt x="23" y="227"/>
                  </a:cubicBezTo>
                  <a:cubicBezTo>
                    <a:pt x="37" y="227"/>
                    <a:pt x="49" y="174"/>
                    <a:pt x="49" y="113"/>
                  </a:cubicBezTo>
                  <a:cubicBezTo>
                    <a:pt x="53" y="53"/>
                    <a:pt x="45" y="4"/>
                    <a:pt x="3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421;p48"/>
            <p:cNvSpPr/>
            <p:nvPr/>
          </p:nvSpPr>
          <p:spPr>
            <a:xfrm>
              <a:off x="7648773" y="3264193"/>
              <a:ext cx="2409" cy="11160"/>
            </a:xfrm>
            <a:custGeom>
              <a:avLst/>
              <a:gdLst/>
              <a:ahLst/>
              <a:cxnLst/>
              <a:rect l="l" t="t" r="r" b="b"/>
              <a:pathLst>
                <a:path w="49" h="227" extrusionOk="0">
                  <a:moveTo>
                    <a:pt x="27" y="0"/>
                  </a:moveTo>
                  <a:cubicBezTo>
                    <a:pt x="14" y="0"/>
                    <a:pt x="5" y="53"/>
                    <a:pt x="0" y="113"/>
                  </a:cubicBezTo>
                  <a:cubicBezTo>
                    <a:pt x="0" y="174"/>
                    <a:pt x="9" y="227"/>
                    <a:pt x="22" y="227"/>
                  </a:cubicBezTo>
                  <a:cubicBezTo>
                    <a:pt x="35" y="227"/>
                    <a:pt x="49" y="174"/>
                    <a:pt x="49" y="113"/>
                  </a:cubicBezTo>
                  <a:cubicBezTo>
                    <a:pt x="49" y="53"/>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422;p48"/>
            <p:cNvSpPr/>
            <p:nvPr/>
          </p:nvSpPr>
          <p:spPr>
            <a:xfrm>
              <a:off x="7648134" y="3286316"/>
              <a:ext cx="2655" cy="11209"/>
            </a:xfrm>
            <a:custGeom>
              <a:avLst/>
              <a:gdLst/>
              <a:ahLst/>
              <a:cxnLst/>
              <a:rect l="l" t="t" r="r" b="b"/>
              <a:pathLst>
                <a:path w="54" h="228" extrusionOk="0">
                  <a:moveTo>
                    <a:pt x="31" y="0"/>
                  </a:moveTo>
                  <a:cubicBezTo>
                    <a:pt x="18" y="0"/>
                    <a:pt x="5" y="48"/>
                    <a:pt x="5" y="113"/>
                  </a:cubicBezTo>
                  <a:cubicBezTo>
                    <a:pt x="1" y="175"/>
                    <a:pt x="13" y="222"/>
                    <a:pt x="27" y="228"/>
                  </a:cubicBezTo>
                  <a:cubicBezTo>
                    <a:pt x="40" y="228"/>
                    <a:pt x="48" y="175"/>
                    <a:pt x="53" y="113"/>
                  </a:cubicBezTo>
                  <a:cubicBezTo>
                    <a:pt x="53" y="52"/>
                    <a:pt x="44"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423;p48"/>
            <p:cNvSpPr/>
            <p:nvPr/>
          </p:nvSpPr>
          <p:spPr>
            <a:xfrm>
              <a:off x="7647692" y="3308440"/>
              <a:ext cx="2409" cy="11012"/>
            </a:xfrm>
            <a:custGeom>
              <a:avLst/>
              <a:gdLst/>
              <a:ahLst/>
              <a:cxnLst/>
              <a:rect l="l" t="t" r="r" b="b"/>
              <a:pathLst>
                <a:path w="49" h="224" extrusionOk="0">
                  <a:moveTo>
                    <a:pt x="27" y="0"/>
                  </a:moveTo>
                  <a:cubicBezTo>
                    <a:pt x="14" y="0"/>
                    <a:pt x="5" y="48"/>
                    <a:pt x="0" y="113"/>
                  </a:cubicBezTo>
                  <a:cubicBezTo>
                    <a:pt x="0" y="175"/>
                    <a:pt x="10" y="223"/>
                    <a:pt x="22" y="223"/>
                  </a:cubicBezTo>
                  <a:cubicBezTo>
                    <a:pt x="36" y="223"/>
                    <a:pt x="49" y="175"/>
                    <a:pt x="49" y="113"/>
                  </a:cubicBezTo>
                  <a:cubicBezTo>
                    <a:pt x="49" y="52"/>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424;p48"/>
            <p:cNvSpPr/>
            <p:nvPr/>
          </p:nvSpPr>
          <p:spPr>
            <a:xfrm>
              <a:off x="7647299" y="3330514"/>
              <a:ext cx="2409" cy="11062"/>
            </a:xfrm>
            <a:custGeom>
              <a:avLst/>
              <a:gdLst/>
              <a:ahLst/>
              <a:cxnLst/>
              <a:rect l="l" t="t" r="r" b="b"/>
              <a:pathLst>
                <a:path w="49" h="225" extrusionOk="0">
                  <a:moveTo>
                    <a:pt x="26" y="1"/>
                  </a:moveTo>
                  <a:cubicBezTo>
                    <a:pt x="13" y="1"/>
                    <a:pt x="0" y="49"/>
                    <a:pt x="0" y="110"/>
                  </a:cubicBezTo>
                  <a:cubicBezTo>
                    <a:pt x="0" y="176"/>
                    <a:pt x="8" y="224"/>
                    <a:pt x="22" y="224"/>
                  </a:cubicBezTo>
                  <a:cubicBezTo>
                    <a:pt x="35" y="224"/>
                    <a:pt x="48" y="176"/>
                    <a:pt x="48" y="115"/>
                  </a:cubicBezTo>
                  <a:cubicBezTo>
                    <a:pt x="48" y="49"/>
                    <a:pt x="39"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425;p48"/>
            <p:cNvSpPr/>
            <p:nvPr/>
          </p:nvSpPr>
          <p:spPr>
            <a:xfrm>
              <a:off x="7646856" y="3352637"/>
              <a:ext cx="2360" cy="11062"/>
            </a:xfrm>
            <a:custGeom>
              <a:avLst/>
              <a:gdLst/>
              <a:ahLst/>
              <a:cxnLst/>
              <a:rect l="l" t="t" r="r" b="b"/>
              <a:pathLst>
                <a:path w="48" h="225" extrusionOk="0">
                  <a:moveTo>
                    <a:pt x="27" y="1"/>
                  </a:moveTo>
                  <a:cubicBezTo>
                    <a:pt x="13" y="1"/>
                    <a:pt x="1" y="49"/>
                    <a:pt x="1" y="111"/>
                  </a:cubicBezTo>
                  <a:cubicBezTo>
                    <a:pt x="1" y="172"/>
                    <a:pt x="9" y="224"/>
                    <a:pt x="22" y="224"/>
                  </a:cubicBezTo>
                  <a:cubicBezTo>
                    <a:pt x="35" y="224"/>
                    <a:pt x="44" y="176"/>
                    <a:pt x="48" y="111"/>
                  </a:cubicBezTo>
                  <a:cubicBezTo>
                    <a:pt x="48" y="49"/>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426;p48"/>
            <p:cNvSpPr/>
            <p:nvPr/>
          </p:nvSpPr>
          <p:spPr>
            <a:xfrm>
              <a:off x="7646217" y="3374810"/>
              <a:ext cx="2606" cy="11012"/>
            </a:xfrm>
            <a:custGeom>
              <a:avLst/>
              <a:gdLst/>
              <a:ahLst/>
              <a:cxnLst/>
              <a:rect l="l" t="t" r="r" b="b"/>
              <a:pathLst>
                <a:path w="53" h="224" extrusionOk="0">
                  <a:moveTo>
                    <a:pt x="29" y="1"/>
                  </a:moveTo>
                  <a:cubicBezTo>
                    <a:pt x="17" y="1"/>
                    <a:pt x="4" y="51"/>
                    <a:pt x="4" y="110"/>
                  </a:cubicBezTo>
                  <a:cubicBezTo>
                    <a:pt x="0" y="171"/>
                    <a:pt x="14" y="223"/>
                    <a:pt x="26" y="223"/>
                  </a:cubicBezTo>
                  <a:cubicBezTo>
                    <a:pt x="35" y="223"/>
                    <a:pt x="48" y="175"/>
                    <a:pt x="48" y="110"/>
                  </a:cubicBezTo>
                  <a:cubicBezTo>
                    <a:pt x="52" y="48"/>
                    <a:pt x="44" y="1"/>
                    <a:pt x="30" y="1"/>
                  </a:cubicBezTo>
                  <a:cubicBezTo>
                    <a:pt x="30" y="1"/>
                    <a:pt x="29" y="1"/>
                    <a:pt x="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427;p48"/>
            <p:cNvSpPr/>
            <p:nvPr/>
          </p:nvSpPr>
          <p:spPr>
            <a:xfrm>
              <a:off x="7645775" y="3396737"/>
              <a:ext cx="2655" cy="11209"/>
            </a:xfrm>
            <a:custGeom>
              <a:avLst/>
              <a:gdLst/>
              <a:ahLst/>
              <a:cxnLst/>
              <a:rect l="l" t="t" r="r" b="b"/>
              <a:pathLst>
                <a:path w="54" h="228" extrusionOk="0">
                  <a:moveTo>
                    <a:pt x="27" y="1"/>
                  </a:moveTo>
                  <a:cubicBezTo>
                    <a:pt x="13" y="1"/>
                    <a:pt x="5" y="53"/>
                    <a:pt x="5" y="114"/>
                  </a:cubicBezTo>
                  <a:cubicBezTo>
                    <a:pt x="1" y="175"/>
                    <a:pt x="9" y="227"/>
                    <a:pt x="23" y="227"/>
                  </a:cubicBezTo>
                  <a:cubicBezTo>
                    <a:pt x="35" y="227"/>
                    <a:pt x="49" y="175"/>
                    <a:pt x="49" y="114"/>
                  </a:cubicBezTo>
                  <a:cubicBezTo>
                    <a:pt x="53" y="53"/>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428;p48"/>
            <p:cNvSpPr/>
            <p:nvPr/>
          </p:nvSpPr>
          <p:spPr>
            <a:xfrm>
              <a:off x="7645332" y="3418860"/>
              <a:ext cx="2409" cy="11209"/>
            </a:xfrm>
            <a:custGeom>
              <a:avLst/>
              <a:gdLst/>
              <a:ahLst/>
              <a:cxnLst/>
              <a:rect l="l" t="t" r="r" b="b"/>
              <a:pathLst>
                <a:path w="49" h="228" extrusionOk="0">
                  <a:moveTo>
                    <a:pt x="26" y="1"/>
                  </a:moveTo>
                  <a:cubicBezTo>
                    <a:pt x="14" y="1"/>
                    <a:pt x="5" y="53"/>
                    <a:pt x="0" y="114"/>
                  </a:cubicBezTo>
                  <a:cubicBezTo>
                    <a:pt x="0" y="175"/>
                    <a:pt x="10" y="227"/>
                    <a:pt x="22" y="227"/>
                  </a:cubicBezTo>
                  <a:cubicBezTo>
                    <a:pt x="36" y="227"/>
                    <a:pt x="48" y="175"/>
                    <a:pt x="48" y="114"/>
                  </a:cubicBezTo>
                  <a:cubicBezTo>
                    <a:pt x="48" y="53"/>
                    <a:pt x="40"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429;p48"/>
            <p:cNvSpPr/>
            <p:nvPr/>
          </p:nvSpPr>
          <p:spPr>
            <a:xfrm>
              <a:off x="7644890" y="3440983"/>
              <a:ext cx="2458" cy="11258"/>
            </a:xfrm>
            <a:custGeom>
              <a:avLst/>
              <a:gdLst/>
              <a:ahLst/>
              <a:cxnLst/>
              <a:rect l="l" t="t" r="r" b="b"/>
              <a:pathLst>
                <a:path w="50" h="229" extrusionOk="0">
                  <a:moveTo>
                    <a:pt x="27" y="1"/>
                  </a:moveTo>
                  <a:cubicBezTo>
                    <a:pt x="14" y="1"/>
                    <a:pt x="5" y="53"/>
                    <a:pt x="1" y="114"/>
                  </a:cubicBezTo>
                  <a:cubicBezTo>
                    <a:pt x="1" y="176"/>
                    <a:pt x="9" y="228"/>
                    <a:pt x="23" y="228"/>
                  </a:cubicBezTo>
                  <a:cubicBezTo>
                    <a:pt x="35" y="228"/>
                    <a:pt x="49" y="176"/>
                    <a:pt x="49" y="114"/>
                  </a:cubicBezTo>
                  <a:cubicBezTo>
                    <a:pt x="49" y="53"/>
                    <a:pt x="41"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430;p48"/>
            <p:cNvSpPr/>
            <p:nvPr/>
          </p:nvSpPr>
          <p:spPr>
            <a:xfrm>
              <a:off x="7644496" y="3463107"/>
              <a:ext cx="2409" cy="11258"/>
            </a:xfrm>
            <a:custGeom>
              <a:avLst/>
              <a:gdLst/>
              <a:ahLst/>
              <a:cxnLst/>
              <a:rect l="l" t="t" r="r" b="b"/>
              <a:pathLst>
                <a:path w="49" h="229" extrusionOk="0">
                  <a:moveTo>
                    <a:pt x="27" y="1"/>
                  </a:moveTo>
                  <a:cubicBezTo>
                    <a:pt x="13" y="1"/>
                    <a:pt x="0" y="49"/>
                    <a:pt x="0" y="114"/>
                  </a:cubicBezTo>
                  <a:cubicBezTo>
                    <a:pt x="0" y="176"/>
                    <a:pt x="9" y="224"/>
                    <a:pt x="22" y="228"/>
                  </a:cubicBezTo>
                  <a:cubicBezTo>
                    <a:pt x="35" y="228"/>
                    <a:pt x="49" y="176"/>
                    <a:pt x="49" y="114"/>
                  </a:cubicBezTo>
                  <a:cubicBezTo>
                    <a:pt x="49" y="53"/>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431;p48"/>
            <p:cNvSpPr/>
            <p:nvPr/>
          </p:nvSpPr>
          <p:spPr>
            <a:xfrm>
              <a:off x="7644005" y="3485230"/>
              <a:ext cx="2458" cy="11012"/>
            </a:xfrm>
            <a:custGeom>
              <a:avLst/>
              <a:gdLst/>
              <a:ahLst/>
              <a:cxnLst/>
              <a:rect l="l" t="t" r="r" b="b"/>
              <a:pathLst>
                <a:path w="50" h="224" extrusionOk="0">
                  <a:moveTo>
                    <a:pt x="27" y="0"/>
                  </a:moveTo>
                  <a:cubicBezTo>
                    <a:pt x="15" y="0"/>
                    <a:pt x="1" y="49"/>
                    <a:pt x="1" y="115"/>
                  </a:cubicBezTo>
                  <a:cubicBezTo>
                    <a:pt x="1" y="176"/>
                    <a:pt x="10" y="224"/>
                    <a:pt x="23" y="224"/>
                  </a:cubicBezTo>
                  <a:cubicBezTo>
                    <a:pt x="37" y="224"/>
                    <a:pt x="49" y="176"/>
                    <a:pt x="49" y="115"/>
                  </a:cubicBezTo>
                  <a:cubicBezTo>
                    <a:pt x="49" y="53"/>
                    <a:pt x="41"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432;p48"/>
            <p:cNvSpPr/>
            <p:nvPr/>
          </p:nvSpPr>
          <p:spPr>
            <a:xfrm>
              <a:off x="7643611" y="3507354"/>
              <a:ext cx="2409" cy="11012"/>
            </a:xfrm>
            <a:custGeom>
              <a:avLst/>
              <a:gdLst/>
              <a:ahLst/>
              <a:cxnLst/>
              <a:rect l="l" t="t" r="r" b="b"/>
              <a:pathLst>
                <a:path w="49" h="224" extrusionOk="0">
                  <a:moveTo>
                    <a:pt x="27" y="0"/>
                  </a:moveTo>
                  <a:cubicBezTo>
                    <a:pt x="14" y="0"/>
                    <a:pt x="1" y="49"/>
                    <a:pt x="1" y="115"/>
                  </a:cubicBezTo>
                  <a:cubicBezTo>
                    <a:pt x="1" y="176"/>
                    <a:pt x="9" y="224"/>
                    <a:pt x="23" y="224"/>
                  </a:cubicBezTo>
                  <a:cubicBezTo>
                    <a:pt x="35" y="224"/>
                    <a:pt x="49" y="176"/>
                    <a:pt x="49" y="115"/>
                  </a:cubicBezTo>
                  <a:cubicBezTo>
                    <a:pt x="49" y="53"/>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433;p48"/>
            <p:cNvSpPr/>
            <p:nvPr/>
          </p:nvSpPr>
          <p:spPr>
            <a:xfrm>
              <a:off x="7643218" y="3529526"/>
              <a:ext cx="2409" cy="10963"/>
            </a:xfrm>
            <a:custGeom>
              <a:avLst/>
              <a:gdLst/>
              <a:ahLst/>
              <a:cxnLst/>
              <a:rect l="l" t="t" r="r" b="b"/>
              <a:pathLst>
                <a:path w="49" h="223" extrusionOk="0">
                  <a:moveTo>
                    <a:pt x="26" y="0"/>
                  </a:moveTo>
                  <a:cubicBezTo>
                    <a:pt x="13" y="0"/>
                    <a:pt x="0" y="48"/>
                    <a:pt x="0" y="109"/>
                  </a:cubicBezTo>
                  <a:cubicBezTo>
                    <a:pt x="0" y="175"/>
                    <a:pt x="9" y="223"/>
                    <a:pt x="22" y="223"/>
                  </a:cubicBezTo>
                  <a:cubicBezTo>
                    <a:pt x="35" y="223"/>
                    <a:pt x="48" y="175"/>
                    <a:pt x="48" y="114"/>
                  </a:cubicBezTo>
                  <a:cubicBezTo>
                    <a:pt x="48" y="48"/>
                    <a:pt x="39" y="0"/>
                    <a:pt x="2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434;p48"/>
            <p:cNvSpPr/>
            <p:nvPr/>
          </p:nvSpPr>
          <p:spPr>
            <a:xfrm>
              <a:off x="7642726" y="3551650"/>
              <a:ext cx="2409" cy="10963"/>
            </a:xfrm>
            <a:custGeom>
              <a:avLst/>
              <a:gdLst/>
              <a:ahLst/>
              <a:cxnLst/>
              <a:rect l="l" t="t" r="r" b="b"/>
              <a:pathLst>
                <a:path w="49" h="223" extrusionOk="0">
                  <a:moveTo>
                    <a:pt x="27" y="0"/>
                  </a:moveTo>
                  <a:cubicBezTo>
                    <a:pt x="14" y="0"/>
                    <a:pt x="1" y="49"/>
                    <a:pt x="1" y="109"/>
                  </a:cubicBezTo>
                  <a:cubicBezTo>
                    <a:pt x="1" y="174"/>
                    <a:pt x="10" y="223"/>
                    <a:pt x="23" y="223"/>
                  </a:cubicBezTo>
                  <a:cubicBezTo>
                    <a:pt x="36" y="223"/>
                    <a:pt x="49" y="174"/>
                    <a:pt x="49" y="114"/>
                  </a:cubicBezTo>
                  <a:cubicBezTo>
                    <a:pt x="49" y="49"/>
                    <a:pt x="41"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435;p48"/>
            <p:cNvSpPr/>
            <p:nvPr/>
          </p:nvSpPr>
          <p:spPr>
            <a:xfrm>
              <a:off x="7642333" y="3573773"/>
              <a:ext cx="2409" cy="10963"/>
            </a:xfrm>
            <a:custGeom>
              <a:avLst/>
              <a:gdLst/>
              <a:ahLst/>
              <a:cxnLst/>
              <a:rect l="l" t="t" r="r" b="b"/>
              <a:pathLst>
                <a:path w="49" h="223" extrusionOk="0">
                  <a:moveTo>
                    <a:pt x="27" y="0"/>
                  </a:moveTo>
                  <a:cubicBezTo>
                    <a:pt x="14" y="0"/>
                    <a:pt x="0" y="49"/>
                    <a:pt x="0" y="109"/>
                  </a:cubicBezTo>
                  <a:cubicBezTo>
                    <a:pt x="0" y="175"/>
                    <a:pt x="9" y="223"/>
                    <a:pt x="22" y="223"/>
                  </a:cubicBezTo>
                  <a:cubicBezTo>
                    <a:pt x="35" y="223"/>
                    <a:pt x="49" y="175"/>
                    <a:pt x="49" y="114"/>
                  </a:cubicBezTo>
                  <a:cubicBezTo>
                    <a:pt x="49" y="49"/>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436;p48"/>
            <p:cNvSpPr/>
            <p:nvPr/>
          </p:nvSpPr>
          <p:spPr>
            <a:xfrm>
              <a:off x="7641891" y="3595896"/>
              <a:ext cx="2458" cy="11012"/>
            </a:xfrm>
            <a:custGeom>
              <a:avLst/>
              <a:gdLst/>
              <a:ahLst/>
              <a:cxnLst/>
              <a:rect l="l" t="t" r="r" b="b"/>
              <a:pathLst>
                <a:path w="50" h="224" extrusionOk="0">
                  <a:moveTo>
                    <a:pt x="27" y="0"/>
                  </a:moveTo>
                  <a:cubicBezTo>
                    <a:pt x="14" y="0"/>
                    <a:pt x="1" y="49"/>
                    <a:pt x="1" y="109"/>
                  </a:cubicBezTo>
                  <a:cubicBezTo>
                    <a:pt x="1" y="171"/>
                    <a:pt x="9" y="224"/>
                    <a:pt x="23" y="224"/>
                  </a:cubicBezTo>
                  <a:cubicBezTo>
                    <a:pt x="36" y="224"/>
                    <a:pt x="49" y="175"/>
                    <a:pt x="49" y="109"/>
                  </a:cubicBezTo>
                  <a:cubicBezTo>
                    <a:pt x="49" y="49"/>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437;p48"/>
            <p:cNvSpPr/>
            <p:nvPr/>
          </p:nvSpPr>
          <p:spPr>
            <a:xfrm>
              <a:off x="7641448" y="3617971"/>
              <a:ext cx="2409" cy="11062"/>
            </a:xfrm>
            <a:custGeom>
              <a:avLst/>
              <a:gdLst/>
              <a:ahLst/>
              <a:cxnLst/>
              <a:rect l="l" t="t" r="r" b="b"/>
              <a:pathLst>
                <a:path w="49" h="225" extrusionOk="0">
                  <a:moveTo>
                    <a:pt x="25" y="1"/>
                  </a:moveTo>
                  <a:cubicBezTo>
                    <a:pt x="14" y="1"/>
                    <a:pt x="6" y="52"/>
                    <a:pt x="1" y="110"/>
                  </a:cubicBezTo>
                  <a:cubicBezTo>
                    <a:pt x="1" y="172"/>
                    <a:pt x="10" y="225"/>
                    <a:pt x="23" y="225"/>
                  </a:cubicBezTo>
                  <a:cubicBezTo>
                    <a:pt x="36" y="225"/>
                    <a:pt x="49" y="176"/>
                    <a:pt x="49" y="110"/>
                  </a:cubicBezTo>
                  <a:cubicBezTo>
                    <a:pt x="49" y="49"/>
                    <a:pt x="40" y="1"/>
                    <a:pt x="27" y="1"/>
                  </a:cubicBezTo>
                  <a:cubicBezTo>
                    <a:pt x="26" y="1"/>
                    <a:pt x="26" y="1"/>
                    <a:pt x="2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438;p48"/>
            <p:cNvSpPr/>
            <p:nvPr/>
          </p:nvSpPr>
          <p:spPr>
            <a:xfrm>
              <a:off x="7641055" y="3639898"/>
              <a:ext cx="2409" cy="11258"/>
            </a:xfrm>
            <a:custGeom>
              <a:avLst/>
              <a:gdLst/>
              <a:ahLst/>
              <a:cxnLst/>
              <a:rect l="l" t="t" r="r" b="b"/>
              <a:pathLst>
                <a:path w="49" h="229" extrusionOk="0">
                  <a:moveTo>
                    <a:pt x="26" y="1"/>
                  </a:moveTo>
                  <a:cubicBezTo>
                    <a:pt x="14" y="1"/>
                    <a:pt x="4" y="53"/>
                    <a:pt x="0" y="115"/>
                  </a:cubicBezTo>
                  <a:cubicBezTo>
                    <a:pt x="0" y="176"/>
                    <a:pt x="9" y="229"/>
                    <a:pt x="22" y="229"/>
                  </a:cubicBezTo>
                  <a:cubicBezTo>
                    <a:pt x="35" y="229"/>
                    <a:pt x="48" y="180"/>
                    <a:pt x="48" y="115"/>
                  </a:cubicBezTo>
                  <a:cubicBezTo>
                    <a:pt x="48" y="53"/>
                    <a:pt x="40" y="5"/>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439;p48"/>
            <p:cNvSpPr/>
            <p:nvPr/>
          </p:nvSpPr>
          <p:spPr>
            <a:xfrm>
              <a:off x="7640612" y="3662021"/>
              <a:ext cx="2409" cy="11258"/>
            </a:xfrm>
            <a:custGeom>
              <a:avLst/>
              <a:gdLst/>
              <a:ahLst/>
              <a:cxnLst/>
              <a:rect l="l" t="t" r="r" b="b"/>
              <a:pathLst>
                <a:path w="49" h="229" extrusionOk="0">
                  <a:moveTo>
                    <a:pt x="27" y="1"/>
                  </a:moveTo>
                  <a:cubicBezTo>
                    <a:pt x="13" y="1"/>
                    <a:pt x="5" y="53"/>
                    <a:pt x="1" y="115"/>
                  </a:cubicBezTo>
                  <a:cubicBezTo>
                    <a:pt x="1" y="176"/>
                    <a:pt x="9" y="229"/>
                    <a:pt x="23" y="229"/>
                  </a:cubicBezTo>
                  <a:cubicBezTo>
                    <a:pt x="35" y="229"/>
                    <a:pt x="49" y="176"/>
                    <a:pt x="49" y="115"/>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440;p48"/>
            <p:cNvSpPr/>
            <p:nvPr/>
          </p:nvSpPr>
          <p:spPr>
            <a:xfrm>
              <a:off x="7640170" y="3684193"/>
              <a:ext cx="2409" cy="11209"/>
            </a:xfrm>
            <a:custGeom>
              <a:avLst/>
              <a:gdLst/>
              <a:ahLst/>
              <a:cxnLst/>
              <a:rect l="l" t="t" r="r" b="b"/>
              <a:pathLst>
                <a:path w="49" h="228" extrusionOk="0">
                  <a:moveTo>
                    <a:pt x="27" y="1"/>
                  </a:moveTo>
                  <a:cubicBezTo>
                    <a:pt x="14" y="1"/>
                    <a:pt x="6" y="53"/>
                    <a:pt x="6" y="114"/>
                  </a:cubicBezTo>
                  <a:cubicBezTo>
                    <a:pt x="0" y="175"/>
                    <a:pt x="10" y="227"/>
                    <a:pt x="22" y="227"/>
                  </a:cubicBezTo>
                  <a:cubicBezTo>
                    <a:pt x="36" y="227"/>
                    <a:pt x="49" y="175"/>
                    <a:pt x="49"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441;p48"/>
            <p:cNvSpPr/>
            <p:nvPr/>
          </p:nvSpPr>
          <p:spPr>
            <a:xfrm>
              <a:off x="7639727" y="3706317"/>
              <a:ext cx="2655" cy="11209"/>
            </a:xfrm>
            <a:custGeom>
              <a:avLst/>
              <a:gdLst/>
              <a:ahLst/>
              <a:cxnLst/>
              <a:rect l="l" t="t" r="r" b="b"/>
              <a:pathLst>
                <a:path w="54" h="228" extrusionOk="0">
                  <a:moveTo>
                    <a:pt x="27" y="1"/>
                  </a:moveTo>
                  <a:cubicBezTo>
                    <a:pt x="19" y="1"/>
                    <a:pt x="5" y="53"/>
                    <a:pt x="5" y="114"/>
                  </a:cubicBezTo>
                  <a:cubicBezTo>
                    <a:pt x="1" y="175"/>
                    <a:pt x="15" y="227"/>
                    <a:pt x="27" y="227"/>
                  </a:cubicBezTo>
                  <a:cubicBezTo>
                    <a:pt x="36" y="227"/>
                    <a:pt x="49" y="175"/>
                    <a:pt x="49" y="114"/>
                  </a:cubicBezTo>
                  <a:cubicBezTo>
                    <a:pt x="53" y="53"/>
                    <a:pt x="41"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442;p48"/>
            <p:cNvSpPr/>
            <p:nvPr/>
          </p:nvSpPr>
          <p:spPr>
            <a:xfrm>
              <a:off x="7639531" y="3728440"/>
              <a:ext cx="2409" cy="11258"/>
            </a:xfrm>
            <a:custGeom>
              <a:avLst/>
              <a:gdLst/>
              <a:ahLst/>
              <a:cxnLst/>
              <a:rect l="l" t="t" r="r" b="b"/>
              <a:pathLst>
                <a:path w="49" h="229" extrusionOk="0">
                  <a:moveTo>
                    <a:pt x="27" y="1"/>
                  </a:moveTo>
                  <a:cubicBezTo>
                    <a:pt x="13" y="1"/>
                    <a:pt x="1" y="53"/>
                    <a:pt x="1" y="114"/>
                  </a:cubicBezTo>
                  <a:cubicBezTo>
                    <a:pt x="1" y="176"/>
                    <a:pt x="9" y="228"/>
                    <a:pt x="23" y="228"/>
                  </a:cubicBezTo>
                  <a:cubicBezTo>
                    <a:pt x="35" y="228"/>
                    <a:pt x="45" y="176"/>
                    <a:pt x="45"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443;p48"/>
            <p:cNvSpPr/>
            <p:nvPr/>
          </p:nvSpPr>
          <p:spPr>
            <a:xfrm>
              <a:off x="7639138" y="3750564"/>
              <a:ext cx="2360" cy="11258"/>
            </a:xfrm>
            <a:custGeom>
              <a:avLst/>
              <a:gdLst/>
              <a:ahLst/>
              <a:cxnLst/>
              <a:rect l="l" t="t" r="r" b="b"/>
              <a:pathLst>
                <a:path w="48" h="229" extrusionOk="0">
                  <a:moveTo>
                    <a:pt x="27" y="1"/>
                  </a:moveTo>
                  <a:cubicBezTo>
                    <a:pt x="13" y="1"/>
                    <a:pt x="0" y="53"/>
                    <a:pt x="0" y="114"/>
                  </a:cubicBezTo>
                  <a:cubicBezTo>
                    <a:pt x="0" y="176"/>
                    <a:pt x="9" y="228"/>
                    <a:pt x="21" y="228"/>
                  </a:cubicBezTo>
                  <a:cubicBezTo>
                    <a:pt x="35" y="228"/>
                    <a:pt x="43" y="176"/>
                    <a:pt x="48" y="114"/>
                  </a:cubicBezTo>
                  <a:cubicBezTo>
                    <a:pt x="48" y="53"/>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444;p48"/>
            <p:cNvSpPr/>
            <p:nvPr/>
          </p:nvSpPr>
          <p:spPr>
            <a:xfrm>
              <a:off x="7638646" y="3772687"/>
              <a:ext cx="2458" cy="11258"/>
            </a:xfrm>
            <a:custGeom>
              <a:avLst/>
              <a:gdLst/>
              <a:ahLst/>
              <a:cxnLst/>
              <a:rect l="l" t="t" r="r" b="b"/>
              <a:pathLst>
                <a:path w="50" h="229" extrusionOk="0">
                  <a:moveTo>
                    <a:pt x="27" y="1"/>
                  </a:moveTo>
                  <a:cubicBezTo>
                    <a:pt x="15" y="1"/>
                    <a:pt x="1" y="53"/>
                    <a:pt x="1" y="115"/>
                  </a:cubicBezTo>
                  <a:cubicBezTo>
                    <a:pt x="1" y="176"/>
                    <a:pt x="10" y="228"/>
                    <a:pt x="23" y="228"/>
                  </a:cubicBezTo>
                  <a:cubicBezTo>
                    <a:pt x="37" y="228"/>
                    <a:pt x="45" y="176"/>
                    <a:pt x="49" y="115"/>
                  </a:cubicBezTo>
                  <a:cubicBezTo>
                    <a:pt x="49" y="53"/>
                    <a:pt x="41"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445;p48"/>
            <p:cNvSpPr/>
            <p:nvPr/>
          </p:nvSpPr>
          <p:spPr>
            <a:xfrm>
              <a:off x="7638253" y="3794811"/>
              <a:ext cx="2409" cy="11258"/>
            </a:xfrm>
            <a:custGeom>
              <a:avLst/>
              <a:gdLst/>
              <a:ahLst/>
              <a:cxnLst/>
              <a:rect l="l" t="t" r="r" b="b"/>
              <a:pathLst>
                <a:path w="49" h="229" extrusionOk="0">
                  <a:moveTo>
                    <a:pt x="27" y="1"/>
                  </a:moveTo>
                  <a:cubicBezTo>
                    <a:pt x="13" y="1"/>
                    <a:pt x="1" y="49"/>
                    <a:pt x="1" y="115"/>
                  </a:cubicBezTo>
                  <a:cubicBezTo>
                    <a:pt x="1" y="176"/>
                    <a:pt x="9" y="224"/>
                    <a:pt x="23" y="228"/>
                  </a:cubicBezTo>
                  <a:cubicBezTo>
                    <a:pt x="35" y="228"/>
                    <a:pt x="49" y="176"/>
                    <a:pt x="49" y="115"/>
                  </a:cubicBezTo>
                  <a:cubicBezTo>
                    <a:pt x="49" y="53"/>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446;p48"/>
            <p:cNvSpPr/>
            <p:nvPr/>
          </p:nvSpPr>
          <p:spPr>
            <a:xfrm>
              <a:off x="7637859" y="3816983"/>
              <a:ext cx="2360" cy="11012"/>
            </a:xfrm>
            <a:custGeom>
              <a:avLst/>
              <a:gdLst/>
              <a:ahLst/>
              <a:cxnLst/>
              <a:rect l="l" t="t" r="r" b="b"/>
              <a:pathLst>
                <a:path w="48" h="224" extrusionOk="0">
                  <a:moveTo>
                    <a:pt x="26" y="1"/>
                  </a:moveTo>
                  <a:cubicBezTo>
                    <a:pt x="13" y="1"/>
                    <a:pt x="0" y="48"/>
                    <a:pt x="0" y="114"/>
                  </a:cubicBezTo>
                  <a:cubicBezTo>
                    <a:pt x="0" y="175"/>
                    <a:pt x="9" y="223"/>
                    <a:pt x="21" y="223"/>
                  </a:cubicBezTo>
                  <a:cubicBezTo>
                    <a:pt x="22" y="223"/>
                    <a:pt x="22" y="223"/>
                    <a:pt x="23" y="223"/>
                  </a:cubicBezTo>
                  <a:cubicBezTo>
                    <a:pt x="36" y="223"/>
                    <a:pt x="47" y="172"/>
                    <a:pt x="47" y="114"/>
                  </a:cubicBezTo>
                  <a:cubicBezTo>
                    <a:pt x="47" y="53"/>
                    <a:pt x="39"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447;p48"/>
            <p:cNvSpPr/>
            <p:nvPr/>
          </p:nvSpPr>
          <p:spPr>
            <a:xfrm>
              <a:off x="7637368" y="3839107"/>
              <a:ext cx="2409" cy="10963"/>
            </a:xfrm>
            <a:custGeom>
              <a:avLst/>
              <a:gdLst/>
              <a:ahLst/>
              <a:cxnLst/>
              <a:rect l="l" t="t" r="r" b="b"/>
              <a:pathLst>
                <a:path w="49" h="223" extrusionOk="0">
                  <a:moveTo>
                    <a:pt x="27" y="1"/>
                  </a:moveTo>
                  <a:cubicBezTo>
                    <a:pt x="14" y="1"/>
                    <a:pt x="5" y="49"/>
                    <a:pt x="1" y="114"/>
                  </a:cubicBezTo>
                  <a:cubicBezTo>
                    <a:pt x="1" y="175"/>
                    <a:pt x="10" y="223"/>
                    <a:pt x="23" y="223"/>
                  </a:cubicBezTo>
                  <a:cubicBezTo>
                    <a:pt x="36" y="223"/>
                    <a:pt x="49" y="175"/>
                    <a:pt x="49" y="114"/>
                  </a:cubicBezTo>
                  <a:cubicBezTo>
                    <a:pt x="49" y="53"/>
                    <a:pt x="41"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448;p48"/>
            <p:cNvSpPr/>
            <p:nvPr/>
          </p:nvSpPr>
          <p:spPr>
            <a:xfrm>
              <a:off x="7636974" y="3861230"/>
              <a:ext cx="2409" cy="10963"/>
            </a:xfrm>
            <a:custGeom>
              <a:avLst/>
              <a:gdLst/>
              <a:ahLst/>
              <a:cxnLst/>
              <a:rect l="l" t="t" r="r" b="b"/>
              <a:pathLst>
                <a:path w="49" h="223" extrusionOk="0">
                  <a:moveTo>
                    <a:pt x="27" y="1"/>
                  </a:moveTo>
                  <a:cubicBezTo>
                    <a:pt x="13" y="1"/>
                    <a:pt x="4" y="49"/>
                    <a:pt x="0" y="110"/>
                  </a:cubicBezTo>
                  <a:cubicBezTo>
                    <a:pt x="0" y="176"/>
                    <a:pt x="9" y="223"/>
                    <a:pt x="22" y="223"/>
                  </a:cubicBezTo>
                  <a:cubicBezTo>
                    <a:pt x="35" y="223"/>
                    <a:pt x="49" y="176"/>
                    <a:pt x="49" y="114"/>
                  </a:cubicBezTo>
                  <a:cubicBezTo>
                    <a:pt x="49" y="49"/>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449;p48"/>
            <p:cNvSpPr/>
            <p:nvPr/>
          </p:nvSpPr>
          <p:spPr>
            <a:xfrm>
              <a:off x="7636532" y="3883353"/>
              <a:ext cx="2409" cy="11012"/>
            </a:xfrm>
            <a:custGeom>
              <a:avLst/>
              <a:gdLst/>
              <a:ahLst/>
              <a:cxnLst/>
              <a:rect l="l" t="t" r="r" b="b"/>
              <a:pathLst>
                <a:path w="49" h="224" extrusionOk="0">
                  <a:moveTo>
                    <a:pt x="27" y="1"/>
                  </a:moveTo>
                  <a:cubicBezTo>
                    <a:pt x="13" y="1"/>
                    <a:pt x="5" y="49"/>
                    <a:pt x="5" y="110"/>
                  </a:cubicBezTo>
                  <a:cubicBezTo>
                    <a:pt x="1" y="176"/>
                    <a:pt x="9" y="224"/>
                    <a:pt x="22" y="224"/>
                  </a:cubicBezTo>
                  <a:cubicBezTo>
                    <a:pt x="36" y="224"/>
                    <a:pt x="48" y="176"/>
                    <a:pt x="48" y="114"/>
                  </a:cubicBezTo>
                  <a:cubicBezTo>
                    <a:pt x="48" y="49"/>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450;p48"/>
            <p:cNvSpPr/>
            <p:nvPr/>
          </p:nvSpPr>
          <p:spPr>
            <a:xfrm>
              <a:off x="7636089" y="3905477"/>
              <a:ext cx="2606" cy="11012"/>
            </a:xfrm>
            <a:custGeom>
              <a:avLst/>
              <a:gdLst/>
              <a:ahLst/>
              <a:cxnLst/>
              <a:rect l="l" t="t" r="r" b="b"/>
              <a:pathLst>
                <a:path w="53" h="224" extrusionOk="0">
                  <a:moveTo>
                    <a:pt x="27" y="0"/>
                  </a:moveTo>
                  <a:cubicBezTo>
                    <a:pt x="14" y="0"/>
                    <a:pt x="5" y="49"/>
                    <a:pt x="5" y="110"/>
                  </a:cubicBezTo>
                  <a:cubicBezTo>
                    <a:pt x="0" y="176"/>
                    <a:pt x="14" y="224"/>
                    <a:pt x="22" y="224"/>
                  </a:cubicBezTo>
                  <a:cubicBezTo>
                    <a:pt x="36" y="224"/>
                    <a:pt x="49" y="176"/>
                    <a:pt x="49" y="110"/>
                  </a:cubicBezTo>
                  <a:cubicBezTo>
                    <a:pt x="53" y="49"/>
                    <a:pt x="40"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451;p48"/>
            <p:cNvSpPr/>
            <p:nvPr/>
          </p:nvSpPr>
          <p:spPr>
            <a:xfrm>
              <a:off x="7635696" y="3927600"/>
              <a:ext cx="2606" cy="11012"/>
            </a:xfrm>
            <a:custGeom>
              <a:avLst/>
              <a:gdLst/>
              <a:ahLst/>
              <a:cxnLst/>
              <a:rect l="l" t="t" r="r" b="b"/>
              <a:pathLst>
                <a:path w="53" h="224" extrusionOk="0">
                  <a:moveTo>
                    <a:pt x="30" y="0"/>
                  </a:moveTo>
                  <a:cubicBezTo>
                    <a:pt x="18" y="0"/>
                    <a:pt x="4" y="49"/>
                    <a:pt x="4" y="111"/>
                  </a:cubicBezTo>
                  <a:cubicBezTo>
                    <a:pt x="0" y="171"/>
                    <a:pt x="13" y="224"/>
                    <a:pt x="26" y="224"/>
                  </a:cubicBezTo>
                  <a:cubicBezTo>
                    <a:pt x="35" y="224"/>
                    <a:pt x="48" y="176"/>
                    <a:pt x="48" y="111"/>
                  </a:cubicBezTo>
                  <a:cubicBezTo>
                    <a:pt x="53" y="49"/>
                    <a:pt x="39" y="0"/>
                    <a:pt x="3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452;p48"/>
            <p:cNvSpPr/>
            <p:nvPr/>
          </p:nvSpPr>
          <p:spPr>
            <a:xfrm>
              <a:off x="7635254" y="3949527"/>
              <a:ext cx="2655" cy="11209"/>
            </a:xfrm>
            <a:custGeom>
              <a:avLst/>
              <a:gdLst/>
              <a:ahLst/>
              <a:cxnLst/>
              <a:rect l="l" t="t" r="r" b="b"/>
              <a:pathLst>
                <a:path w="54" h="228" extrusionOk="0">
                  <a:moveTo>
                    <a:pt x="31" y="0"/>
                  </a:moveTo>
                  <a:cubicBezTo>
                    <a:pt x="17" y="0"/>
                    <a:pt x="5" y="53"/>
                    <a:pt x="5" y="114"/>
                  </a:cubicBezTo>
                  <a:cubicBezTo>
                    <a:pt x="1" y="175"/>
                    <a:pt x="13" y="228"/>
                    <a:pt x="27" y="228"/>
                  </a:cubicBezTo>
                  <a:cubicBezTo>
                    <a:pt x="39" y="228"/>
                    <a:pt x="48" y="175"/>
                    <a:pt x="48" y="114"/>
                  </a:cubicBezTo>
                  <a:cubicBezTo>
                    <a:pt x="53" y="53"/>
                    <a:pt x="44" y="5"/>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453;p48"/>
            <p:cNvSpPr/>
            <p:nvPr/>
          </p:nvSpPr>
          <p:spPr>
            <a:xfrm>
              <a:off x="7634811" y="3971700"/>
              <a:ext cx="2606" cy="11160"/>
            </a:xfrm>
            <a:custGeom>
              <a:avLst/>
              <a:gdLst/>
              <a:ahLst/>
              <a:cxnLst/>
              <a:rect l="l" t="t" r="r" b="b"/>
              <a:pathLst>
                <a:path w="53" h="227" extrusionOk="0">
                  <a:moveTo>
                    <a:pt x="31" y="0"/>
                  </a:moveTo>
                  <a:cubicBezTo>
                    <a:pt x="18" y="0"/>
                    <a:pt x="4" y="53"/>
                    <a:pt x="4" y="113"/>
                  </a:cubicBezTo>
                  <a:cubicBezTo>
                    <a:pt x="0" y="174"/>
                    <a:pt x="14" y="227"/>
                    <a:pt x="26" y="227"/>
                  </a:cubicBezTo>
                  <a:cubicBezTo>
                    <a:pt x="40" y="227"/>
                    <a:pt x="48" y="174"/>
                    <a:pt x="48" y="113"/>
                  </a:cubicBezTo>
                  <a:cubicBezTo>
                    <a:pt x="53" y="53"/>
                    <a:pt x="44"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454;p48"/>
            <p:cNvSpPr/>
            <p:nvPr/>
          </p:nvSpPr>
          <p:spPr>
            <a:xfrm>
              <a:off x="7634369" y="3993823"/>
              <a:ext cx="2655" cy="11160"/>
            </a:xfrm>
            <a:custGeom>
              <a:avLst/>
              <a:gdLst/>
              <a:ahLst/>
              <a:cxnLst/>
              <a:rect l="l" t="t" r="r" b="b"/>
              <a:pathLst>
                <a:path w="54" h="227" extrusionOk="0">
                  <a:moveTo>
                    <a:pt x="31" y="0"/>
                  </a:moveTo>
                  <a:cubicBezTo>
                    <a:pt x="19" y="0"/>
                    <a:pt x="5" y="53"/>
                    <a:pt x="5" y="113"/>
                  </a:cubicBezTo>
                  <a:cubicBezTo>
                    <a:pt x="1" y="174"/>
                    <a:pt x="13" y="227"/>
                    <a:pt x="27" y="227"/>
                  </a:cubicBezTo>
                  <a:cubicBezTo>
                    <a:pt x="40" y="227"/>
                    <a:pt x="49" y="174"/>
                    <a:pt x="49" y="113"/>
                  </a:cubicBezTo>
                  <a:cubicBezTo>
                    <a:pt x="53" y="53"/>
                    <a:pt x="45"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455;p48"/>
            <p:cNvSpPr/>
            <p:nvPr/>
          </p:nvSpPr>
          <p:spPr>
            <a:xfrm>
              <a:off x="7633975" y="4015946"/>
              <a:ext cx="2606" cy="11209"/>
            </a:xfrm>
            <a:custGeom>
              <a:avLst/>
              <a:gdLst/>
              <a:ahLst/>
              <a:cxnLst/>
              <a:rect l="l" t="t" r="r" b="b"/>
              <a:pathLst>
                <a:path w="53" h="228" extrusionOk="0">
                  <a:moveTo>
                    <a:pt x="31" y="0"/>
                  </a:moveTo>
                  <a:cubicBezTo>
                    <a:pt x="17" y="0"/>
                    <a:pt x="5" y="53"/>
                    <a:pt x="5" y="113"/>
                  </a:cubicBezTo>
                  <a:cubicBezTo>
                    <a:pt x="0" y="175"/>
                    <a:pt x="13" y="222"/>
                    <a:pt x="27" y="228"/>
                  </a:cubicBezTo>
                  <a:cubicBezTo>
                    <a:pt x="39" y="228"/>
                    <a:pt x="48" y="175"/>
                    <a:pt x="48" y="113"/>
                  </a:cubicBezTo>
                  <a:cubicBezTo>
                    <a:pt x="53" y="53"/>
                    <a:pt x="43"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456;p48"/>
            <p:cNvSpPr/>
            <p:nvPr/>
          </p:nvSpPr>
          <p:spPr>
            <a:xfrm>
              <a:off x="7633533" y="4038070"/>
              <a:ext cx="2606" cy="11012"/>
            </a:xfrm>
            <a:custGeom>
              <a:avLst/>
              <a:gdLst/>
              <a:ahLst/>
              <a:cxnLst/>
              <a:rect l="l" t="t" r="r" b="b"/>
              <a:pathLst>
                <a:path w="53" h="224" extrusionOk="0">
                  <a:moveTo>
                    <a:pt x="30" y="0"/>
                  </a:moveTo>
                  <a:cubicBezTo>
                    <a:pt x="18" y="0"/>
                    <a:pt x="4" y="48"/>
                    <a:pt x="4" y="113"/>
                  </a:cubicBezTo>
                  <a:cubicBezTo>
                    <a:pt x="0" y="175"/>
                    <a:pt x="14" y="223"/>
                    <a:pt x="26" y="223"/>
                  </a:cubicBezTo>
                  <a:cubicBezTo>
                    <a:pt x="40" y="223"/>
                    <a:pt x="48" y="175"/>
                    <a:pt x="48" y="113"/>
                  </a:cubicBezTo>
                  <a:cubicBezTo>
                    <a:pt x="52" y="52"/>
                    <a:pt x="44" y="0"/>
                    <a:pt x="3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457;p48"/>
            <p:cNvSpPr/>
            <p:nvPr/>
          </p:nvSpPr>
          <p:spPr>
            <a:xfrm>
              <a:off x="7633090" y="4060144"/>
              <a:ext cx="2655" cy="11062"/>
            </a:xfrm>
            <a:custGeom>
              <a:avLst/>
              <a:gdLst/>
              <a:ahLst/>
              <a:cxnLst/>
              <a:rect l="l" t="t" r="r" b="b"/>
              <a:pathLst>
                <a:path w="54" h="225" extrusionOk="0">
                  <a:moveTo>
                    <a:pt x="31" y="1"/>
                  </a:moveTo>
                  <a:cubicBezTo>
                    <a:pt x="18" y="1"/>
                    <a:pt x="5" y="49"/>
                    <a:pt x="5" y="110"/>
                  </a:cubicBezTo>
                  <a:cubicBezTo>
                    <a:pt x="1" y="176"/>
                    <a:pt x="13" y="224"/>
                    <a:pt x="27" y="224"/>
                  </a:cubicBezTo>
                  <a:cubicBezTo>
                    <a:pt x="35" y="224"/>
                    <a:pt x="49" y="176"/>
                    <a:pt x="49" y="115"/>
                  </a:cubicBezTo>
                  <a:cubicBezTo>
                    <a:pt x="53" y="49"/>
                    <a:pt x="39" y="1"/>
                    <a:pt x="3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458;p48"/>
            <p:cNvSpPr/>
            <p:nvPr/>
          </p:nvSpPr>
          <p:spPr>
            <a:xfrm>
              <a:off x="7632697" y="4082267"/>
              <a:ext cx="2606" cy="11062"/>
            </a:xfrm>
            <a:custGeom>
              <a:avLst/>
              <a:gdLst/>
              <a:ahLst/>
              <a:cxnLst/>
              <a:rect l="l" t="t" r="r" b="b"/>
              <a:pathLst>
                <a:path w="53" h="225" extrusionOk="0">
                  <a:moveTo>
                    <a:pt x="26" y="1"/>
                  </a:moveTo>
                  <a:cubicBezTo>
                    <a:pt x="17" y="1"/>
                    <a:pt x="4" y="49"/>
                    <a:pt x="4" y="111"/>
                  </a:cubicBezTo>
                  <a:cubicBezTo>
                    <a:pt x="0" y="172"/>
                    <a:pt x="9" y="224"/>
                    <a:pt x="21" y="224"/>
                  </a:cubicBezTo>
                  <a:cubicBezTo>
                    <a:pt x="35" y="224"/>
                    <a:pt x="47" y="176"/>
                    <a:pt x="47" y="111"/>
                  </a:cubicBezTo>
                  <a:cubicBezTo>
                    <a:pt x="53" y="49"/>
                    <a:pt x="39"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459;p48"/>
            <p:cNvSpPr/>
            <p:nvPr/>
          </p:nvSpPr>
          <p:spPr>
            <a:xfrm>
              <a:off x="7632206" y="4104440"/>
              <a:ext cx="2458" cy="11012"/>
            </a:xfrm>
            <a:custGeom>
              <a:avLst/>
              <a:gdLst/>
              <a:ahLst/>
              <a:cxnLst/>
              <a:rect l="l" t="t" r="r" b="b"/>
              <a:pathLst>
                <a:path w="50" h="224" extrusionOk="0">
                  <a:moveTo>
                    <a:pt x="25" y="1"/>
                  </a:moveTo>
                  <a:cubicBezTo>
                    <a:pt x="14" y="1"/>
                    <a:pt x="5" y="51"/>
                    <a:pt x="1" y="110"/>
                  </a:cubicBezTo>
                  <a:cubicBezTo>
                    <a:pt x="1" y="171"/>
                    <a:pt x="10" y="223"/>
                    <a:pt x="23" y="223"/>
                  </a:cubicBezTo>
                  <a:cubicBezTo>
                    <a:pt x="36" y="223"/>
                    <a:pt x="49" y="175"/>
                    <a:pt x="49" y="110"/>
                  </a:cubicBezTo>
                  <a:cubicBezTo>
                    <a:pt x="49" y="48"/>
                    <a:pt x="41" y="1"/>
                    <a:pt x="27" y="1"/>
                  </a:cubicBezTo>
                  <a:cubicBezTo>
                    <a:pt x="26" y="1"/>
                    <a:pt x="26" y="1"/>
                    <a:pt x="2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460;p48"/>
            <p:cNvSpPr/>
            <p:nvPr/>
          </p:nvSpPr>
          <p:spPr>
            <a:xfrm>
              <a:off x="7631812" y="4126367"/>
              <a:ext cx="2409" cy="11209"/>
            </a:xfrm>
            <a:custGeom>
              <a:avLst/>
              <a:gdLst/>
              <a:ahLst/>
              <a:cxnLst/>
              <a:rect l="l" t="t" r="r" b="b"/>
              <a:pathLst>
                <a:path w="49" h="228" extrusionOk="0">
                  <a:moveTo>
                    <a:pt x="27" y="1"/>
                  </a:moveTo>
                  <a:cubicBezTo>
                    <a:pt x="13" y="1"/>
                    <a:pt x="5" y="53"/>
                    <a:pt x="0" y="114"/>
                  </a:cubicBezTo>
                  <a:cubicBezTo>
                    <a:pt x="0" y="175"/>
                    <a:pt x="9" y="227"/>
                    <a:pt x="22" y="227"/>
                  </a:cubicBezTo>
                  <a:cubicBezTo>
                    <a:pt x="35" y="227"/>
                    <a:pt x="49" y="175"/>
                    <a:pt x="49" y="114"/>
                  </a:cubicBezTo>
                  <a:cubicBezTo>
                    <a:pt x="49" y="53"/>
                    <a:pt x="39"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461;p48"/>
            <p:cNvSpPr/>
            <p:nvPr/>
          </p:nvSpPr>
          <p:spPr>
            <a:xfrm>
              <a:off x="7631419" y="4148490"/>
              <a:ext cx="2360" cy="11209"/>
            </a:xfrm>
            <a:custGeom>
              <a:avLst/>
              <a:gdLst/>
              <a:ahLst/>
              <a:cxnLst/>
              <a:rect l="l" t="t" r="r" b="b"/>
              <a:pathLst>
                <a:path w="48" h="228" extrusionOk="0">
                  <a:moveTo>
                    <a:pt x="26" y="1"/>
                  </a:moveTo>
                  <a:cubicBezTo>
                    <a:pt x="13" y="1"/>
                    <a:pt x="0" y="53"/>
                    <a:pt x="0" y="114"/>
                  </a:cubicBezTo>
                  <a:cubicBezTo>
                    <a:pt x="0" y="175"/>
                    <a:pt x="8" y="223"/>
                    <a:pt x="21" y="227"/>
                  </a:cubicBezTo>
                  <a:cubicBezTo>
                    <a:pt x="35" y="227"/>
                    <a:pt x="47" y="175"/>
                    <a:pt x="47" y="114"/>
                  </a:cubicBezTo>
                  <a:cubicBezTo>
                    <a:pt x="47" y="53"/>
                    <a:pt x="39"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462;p48"/>
            <p:cNvSpPr/>
            <p:nvPr/>
          </p:nvSpPr>
          <p:spPr>
            <a:xfrm>
              <a:off x="7630927" y="4170614"/>
              <a:ext cx="2409" cy="10963"/>
            </a:xfrm>
            <a:custGeom>
              <a:avLst/>
              <a:gdLst/>
              <a:ahLst/>
              <a:cxnLst/>
              <a:rect l="l" t="t" r="r" b="b"/>
              <a:pathLst>
                <a:path w="49" h="223" extrusionOk="0">
                  <a:moveTo>
                    <a:pt x="27" y="1"/>
                  </a:moveTo>
                  <a:cubicBezTo>
                    <a:pt x="14" y="1"/>
                    <a:pt x="1" y="49"/>
                    <a:pt x="1" y="114"/>
                  </a:cubicBezTo>
                  <a:cubicBezTo>
                    <a:pt x="1" y="176"/>
                    <a:pt x="10" y="223"/>
                    <a:pt x="23" y="223"/>
                  </a:cubicBezTo>
                  <a:cubicBezTo>
                    <a:pt x="36" y="223"/>
                    <a:pt x="45" y="176"/>
                    <a:pt x="49"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463;p48"/>
            <p:cNvSpPr/>
            <p:nvPr/>
          </p:nvSpPr>
          <p:spPr>
            <a:xfrm>
              <a:off x="7630288" y="4192737"/>
              <a:ext cx="2655" cy="11012"/>
            </a:xfrm>
            <a:custGeom>
              <a:avLst/>
              <a:gdLst/>
              <a:ahLst/>
              <a:cxnLst/>
              <a:rect l="l" t="t" r="r" b="b"/>
              <a:pathLst>
                <a:path w="54" h="224" extrusionOk="0">
                  <a:moveTo>
                    <a:pt x="31" y="1"/>
                  </a:moveTo>
                  <a:cubicBezTo>
                    <a:pt x="18" y="1"/>
                    <a:pt x="5" y="49"/>
                    <a:pt x="5" y="110"/>
                  </a:cubicBezTo>
                  <a:cubicBezTo>
                    <a:pt x="1" y="171"/>
                    <a:pt x="9" y="224"/>
                    <a:pt x="23" y="224"/>
                  </a:cubicBezTo>
                  <a:cubicBezTo>
                    <a:pt x="36" y="224"/>
                    <a:pt x="49" y="176"/>
                    <a:pt x="49" y="114"/>
                  </a:cubicBezTo>
                  <a:cubicBezTo>
                    <a:pt x="53" y="49"/>
                    <a:pt x="44" y="1"/>
                    <a:pt x="3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464;p48"/>
            <p:cNvSpPr/>
            <p:nvPr/>
          </p:nvSpPr>
          <p:spPr>
            <a:xfrm>
              <a:off x="7629846" y="4214664"/>
              <a:ext cx="2409" cy="11209"/>
            </a:xfrm>
            <a:custGeom>
              <a:avLst/>
              <a:gdLst/>
              <a:ahLst/>
              <a:cxnLst/>
              <a:rect l="l" t="t" r="r" b="b"/>
              <a:pathLst>
                <a:path w="49" h="228" extrusionOk="0">
                  <a:moveTo>
                    <a:pt x="27" y="0"/>
                  </a:moveTo>
                  <a:cubicBezTo>
                    <a:pt x="14" y="0"/>
                    <a:pt x="6" y="53"/>
                    <a:pt x="1" y="114"/>
                  </a:cubicBezTo>
                  <a:cubicBezTo>
                    <a:pt x="1" y="175"/>
                    <a:pt x="10" y="228"/>
                    <a:pt x="23" y="228"/>
                  </a:cubicBezTo>
                  <a:cubicBezTo>
                    <a:pt x="36" y="228"/>
                    <a:pt x="49" y="175"/>
                    <a:pt x="49" y="114"/>
                  </a:cubicBezTo>
                  <a:cubicBezTo>
                    <a:pt x="49" y="53"/>
                    <a:pt x="40" y="4"/>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465;p48"/>
            <p:cNvSpPr/>
            <p:nvPr/>
          </p:nvSpPr>
          <p:spPr>
            <a:xfrm>
              <a:off x="7629452" y="4236787"/>
              <a:ext cx="2409" cy="11209"/>
            </a:xfrm>
            <a:custGeom>
              <a:avLst/>
              <a:gdLst/>
              <a:ahLst/>
              <a:cxnLst/>
              <a:rect l="l" t="t" r="r" b="b"/>
              <a:pathLst>
                <a:path w="49" h="228" extrusionOk="0">
                  <a:moveTo>
                    <a:pt x="26" y="0"/>
                  </a:moveTo>
                  <a:cubicBezTo>
                    <a:pt x="14" y="0"/>
                    <a:pt x="0" y="53"/>
                    <a:pt x="0" y="115"/>
                  </a:cubicBezTo>
                  <a:cubicBezTo>
                    <a:pt x="0" y="175"/>
                    <a:pt x="9" y="228"/>
                    <a:pt x="22" y="228"/>
                  </a:cubicBezTo>
                  <a:cubicBezTo>
                    <a:pt x="35" y="228"/>
                    <a:pt x="44" y="175"/>
                    <a:pt x="48" y="115"/>
                  </a:cubicBezTo>
                  <a:cubicBezTo>
                    <a:pt x="48" y="53"/>
                    <a:pt x="40" y="0"/>
                    <a:pt x="2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466;p48"/>
            <p:cNvSpPr/>
            <p:nvPr/>
          </p:nvSpPr>
          <p:spPr>
            <a:xfrm>
              <a:off x="7628813" y="4258911"/>
              <a:ext cx="2606" cy="11012"/>
            </a:xfrm>
            <a:custGeom>
              <a:avLst/>
              <a:gdLst/>
              <a:ahLst/>
              <a:cxnLst/>
              <a:rect l="l" t="t" r="r" b="b"/>
              <a:pathLst>
                <a:path w="53" h="224" extrusionOk="0">
                  <a:moveTo>
                    <a:pt x="31" y="0"/>
                  </a:moveTo>
                  <a:cubicBezTo>
                    <a:pt x="17" y="0"/>
                    <a:pt x="5" y="48"/>
                    <a:pt x="5" y="110"/>
                  </a:cubicBezTo>
                  <a:cubicBezTo>
                    <a:pt x="1" y="175"/>
                    <a:pt x="9" y="224"/>
                    <a:pt x="22" y="224"/>
                  </a:cubicBezTo>
                  <a:cubicBezTo>
                    <a:pt x="35" y="224"/>
                    <a:pt x="48" y="175"/>
                    <a:pt x="48" y="115"/>
                  </a:cubicBezTo>
                  <a:cubicBezTo>
                    <a:pt x="53" y="53"/>
                    <a:pt x="44" y="0"/>
                    <a:pt x="3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467;p48"/>
            <p:cNvSpPr/>
            <p:nvPr/>
          </p:nvSpPr>
          <p:spPr>
            <a:xfrm>
              <a:off x="7628371" y="4281083"/>
              <a:ext cx="2409" cy="10963"/>
            </a:xfrm>
            <a:custGeom>
              <a:avLst/>
              <a:gdLst/>
              <a:ahLst/>
              <a:cxnLst/>
              <a:rect l="l" t="t" r="r" b="b"/>
              <a:pathLst>
                <a:path w="49" h="223" extrusionOk="0">
                  <a:moveTo>
                    <a:pt x="26" y="0"/>
                  </a:moveTo>
                  <a:cubicBezTo>
                    <a:pt x="14" y="0"/>
                    <a:pt x="4" y="47"/>
                    <a:pt x="0" y="109"/>
                  </a:cubicBezTo>
                  <a:cubicBezTo>
                    <a:pt x="0" y="170"/>
                    <a:pt x="10" y="223"/>
                    <a:pt x="22" y="223"/>
                  </a:cubicBezTo>
                  <a:cubicBezTo>
                    <a:pt x="36" y="223"/>
                    <a:pt x="48" y="174"/>
                    <a:pt x="48" y="109"/>
                  </a:cubicBezTo>
                  <a:cubicBezTo>
                    <a:pt x="48" y="47"/>
                    <a:pt x="40" y="0"/>
                    <a:pt x="2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468;p48"/>
            <p:cNvSpPr/>
            <p:nvPr/>
          </p:nvSpPr>
          <p:spPr>
            <a:xfrm>
              <a:off x="7627732" y="4302961"/>
              <a:ext cx="2606" cy="11209"/>
            </a:xfrm>
            <a:custGeom>
              <a:avLst/>
              <a:gdLst/>
              <a:ahLst/>
              <a:cxnLst/>
              <a:rect l="l" t="t" r="r" b="b"/>
              <a:pathLst>
                <a:path w="53" h="228" extrusionOk="0">
                  <a:moveTo>
                    <a:pt x="31" y="1"/>
                  </a:moveTo>
                  <a:cubicBezTo>
                    <a:pt x="17" y="1"/>
                    <a:pt x="5" y="53"/>
                    <a:pt x="5" y="114"/>
                  </a:cubicBezTo>
                  <a:cubicBezTo>
                    <a:pt x="1" y="175"/>
                    <a:pt x="9" y="227"/>
                    <a:pt x="23" y="227"/>
                  </a:cubicBezTo>
                  <a:cubicBezTo>
                    <a:pt x="35" y="227"/>
                    <a:pt x="49" y="175"/>
                    <a:pt x="49" y="114"/>
                  </a:cubicBezTo>
                  <a:cubicBezTo>
                    <a:pt x="53" y="53"/>
                    <a:pt x="44" y="1"/>
                    <a:pt x="3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469;p48"/>
            <p:cNvSpPr/>
            <p:nvPr/>
          </p:nvSpPr>
          <p:spPr>
            <a:xfrm>
              <a:off x="7627289" y="4325084"/>
              <a:ext cx="2409" cy="11012"/>
            </a:xfrm>
            <a:custGeom>
              <a:avLst/>
              <a:gdLst/>
              <a:ahLst/>
              <a:cxnLst/>
              <a:rect l="l" t="t" r="r" b="b"/>
              <a:pathLst>
                <a:path w="49" h="224" extrusionOk="0">
                  <a:moveTo>
                    <a:pt x="26" y="1"/>
                  </a:moveTo>
                  <a:cubicBezTo>
                    <a:pt x="14" y="1"/>
                    <a:pt x="5" y="49"/>
                    <a:pt x="0" y="114"/>
                  </a:cubicBezTo>
                  <a:cubicBezTo>
                    <a:pt x="0" y="175"/>
                    <a:pt x="10" y="223"/>
                    <a:pt x="22" y="223"/>
                  </a:cubicBezTo>
                  <a:cubicBezTo>
                    <a:pt x="36" y="223"/>
                    <a:pt x="44" y="175"/>
                    <a:pt x="48" y="114"/>
                  </a:cubicBezTo>
                  <a:cubicBezTo>
                    <a:pt x="48" y="53"/>
                    <a:pt x="40"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470;p48"/>
            <p:cNvSpPr/>
            <p:nvPr/>
          </p:nvSpPr>
          <p:spPr>
            <a:xfrm>
              <a:off x="7626650" y="4347208"/>
              <a:ext cx="2606" cy="11012"/>
            </a:xfrm>
            <a:custGeom>
              <a:avLst/>
              <a:gdLst/>
              <a:ahLst/>
              <a:cxnLst/>
              <a:rect l="l" t="t" r="r" b="b"/>
              <a:pathLst>
                <a:path w="53" h="224" extrusionOk="0">
                  <a:moveTo>
                    <a:pt x="31" y="1"/>
                  </a:moveTo>
                  <a:cubicBezTo>
                    <a:pt x="18" y="1"/>
                    <a:pt x="5" y="49"/>
                    <a:pt x="5" y="110"/>
                  </a:cubicBezTo>
                  <a:cubicBezTo>
                    <a:pt x="1" y="171"/>
                    <a:pt x="9" y="223"/>
                    <a:pt x="23" y="223"/>
                  </a:cubicBezTo>
                  <a:cubicBezTo>
                    <a:pt x="35" y="223"/>
                    <a:pt x="49" y="176"/>
                    <a:pt x="49" y="110"/>
                  </a:cubicBezTo>
                  <a:cubicBezTo>
                    <a:pt x="53" y="49"/>
                    <a:pt x="45" y="1"/>
                    <a:pt x="3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471;p48"/>
            <p:cNvSpPr/>
            <p:nvPr/>
          </p:nvSpPr>
          <p:spPr>
            <a:xfrm>
              <a:off x="7626257" y="4369134"/>
              <a:ext cx="2360" cy="11258"/>
            </a:xfrm>
            <a:custGeom>
              <a:avLst/>
              <a:gdLst/>
              <a:ahLst/>
              <a:cxnLst/>
              <a:rect l="l" t="t" r="r" b="b"/>
              <a:pathLst>
                <a:path w="48" h="229" extrusionOk="0">
                  <a:moveTo>
                    <a:pt x="26" y="1"/>
                  </a:moveTo>
                  <a:cubicBezTo>
                    <a:pt x="13" y="1"/>
                    <a:pt x="0" y="53"/>
                    <a:pt x="0" y="114"/>
                  </a:cubicBezTo>
                  <a:cubicBezTo>
                    <a:pt x="0" y="176"/>
                    <a:pt x="9" y="228"/>
                    <a:pt x="21" y="228"/>
                  </a:cubicBezTo>
                  <a:cubicBezTo>
                    <a:pt x="35" y="228"/>
                    <a:pt x="43" y="176"/>
                    <a:pt x="47" y="114"/>
                  </a:cubicBezTo>
                  <a:cubicBezTo>
                    <a:pt x="47" y="53"/>
                    <a:pt x="39"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472;p48"/>
            <p:cNvSpPr/>
            <p:nvPr/>
          </p:nvSpPr>
          <p:spPr>
            <a:xfrm>
              <a:off x="7625569" y="4391258"/>
              <a:ext cx="2409" cy="11012"/>
            </a:xfrm>
            <a:custGeom>
              <a:avLst/>
              <a:gdLst/>
              <a:ahLst/>
              <a:cxnLst/>
              <a:rect l="l" t="t" r="r" b="b"/>
              <a:pathLst>
                <a:path w="49" h="224" extrusionOk="0">
                  <a:moveTo>
                    <a:pt x="27" y="1"/>
                  </a:moveTo>
                  <a:cubicBezTo>
                    <a:pt x="14" y="1"/>
                    <a:pt x="5" y="49"/>
                    <a:pt x="0" y="110"/>
                  </a:cubicBezTo>
                  <a:cubicBezTo>
                    <a:pt x="0" y="176"/>
                    <a:pt x="9" y="224"/>
                    <a:pt x="23" y="224"/>
                  </a:cubicBezTo>
                  <a:cubicBezTo>
                    <a:pt x="35" y="224"/>
                    <a:pt x="49" y="176"/>
                    <a:pt x="49"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473;p48"/>
            <p:cNvSpPr/>
            <p:nvPr/>
          </p:nvSpPr>
          <p:spPr>
            <a:xfrm>
              <a:off x="7624929" y="4413381"/>
              <a:ext cx="2655" cy="9931"/>
            </a:xfrm>
            <a:custGeom>
              <a:avLst/>
              <a:gdLst/>
              <a:ahLst/>
              <a:cxnLst/>
              <a:rect l="l" t="t" r="r" b="b"/>
              <a:pathLst>
                <a:path w="54" h="202" extrusionOk="0">
                  <a:moveTo>
                    <a:pt x="30" y="0"/>
                  </a:moveTo>
                  <a:cubicBezTo>
                    <a:pt x="17" y="0"/>
                    <a:pt x="5" y="47"/>
                    <a:pt x="5" y="101"/>
                  </a:cubicBezTo>
                  <a:cubicBezTo>
                    <a:pt x="1" y="154"/>
                    <a:pt x="9" y="202"/>
                    <a:pt x="22" y="202"/>
                  </a:cubicBezTo>
                  <a:cubicBezTo>
                    <a:pt x="36" y="202"/>
                    <a:pt x="48" y="158"/>
                    <a:pt x="48" y="101"/>
                  </a:cubicBezTo>
                  <a:cubicBezTo>
                    <a:pt x="53" y="45"/>
                    <a:pt x="40" y="1"/>
                    <a:pt x="31" y="1"/>
                  </a:cubicBezTo>
                  <a:cubicBezTo>
                    <a:pt x="31" y="0"/>
                    <a:pt x="30" y="0"/>
                    <a:pt x="3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474;p48"/>
            <p:cNvSpPr/>
            <p:nvPr/>
          </p:nvSpPr>
          <p:spPr>
            <a:xfrm>
              <a:off x="7514706" y="1446484"/>
              <a:ext cx="260020" cy="446740"/>
            </a:xfrm>
            <a:custGeom>
              <a:avLst/>
              <a:gdLst/>
              <a:ahLst/>
              <a:cxnLst/>
              <a:rect l="l" t="t" r="r" b="b"/>
              <a:pathLst>
                <a:path w="5289" h="9087" extrusionOk="0">
                  <a:moveTo>
                    <a:pt x="2334" y="1"/>
                  </a:moveTo>
                  <a:cubicBezTo>
                    <a:pt x="1532" y="1"/>
                    <a:pt x="729" y="198"/>
                    <a:pt x="1" y="595"/>
                  </a:cubicBezTo>
                  <a:cubicBezTo>
                    <a:pt x="1" y="595"/>
                    <a:pt x="57" y="3794"/>
                    <a:pt x="202" y="5176"/>
                  </a:cubicBezTo>
                  <a:cubicBezTo>
                    <a:pt x="350" y="6561"/>
                    <a:pt x="1753" y="6644"/>
                    <a:pt x="1753" y="6644"/>
                  </a:cubicBezTo>
                  <a:cubicBezTo>
                    <a:pt x="1753" y="6644"/>
                    <a:pt x="1876" y="8628"/>
                    <a:pt x="1902" y="9082"/>
                  </a:cubicBezTo>
                  <a:cubicBezTo>
                    <a:pt x="1902" y="9087"/>
                    <a:pt x="1906" y="9087"/>
                    <a:pt x="1910" y="9087"/>
                  </a:cubicBezTo>
                  <a:lnTo>
                    <a:pt x="5148" y="8012"/>
                  </a:lnTo>
                  <a:lnTo>
                    <a:pt x="5210" y="4035"/>
                  </a:lnTo>
                  <a:lnTo>
                    <a:pt x="5289" y="2575"/>
                  </a:lnTo>
                  <a:lnTo>
                    <a:pt x="5249" y="950"/>
                  </a:lnTo>
                  <a:lnTo>
                    <a:pt x="4904" y="732"/>
                  </a:lnTo>
                  <a:cubicBezTo>
                    <a:pt x="4119" y="245"/>
                    <a:pt x="3227" y="1"/>
                    <a:pt x="2334" y="1"/>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475;p48"/>
            <p:cNvSpPr/>
            <p:nvPr/>
          </p:nvSpPr>
          <p:spPr>
            <a:xfrm>
              <a:off x="7525030" y="1575636"/>
              <a:ext cx="17895" cy="17699"/>
            </a:xfrm>
            <a:custGeom>
              <a:avLst/>
              <a:gdLst/>
              <a:ahLst/>
              <a:cxnLst/>
              <a:rect l="l" t="t" r="r" b="b"/>
              <a:pathLst>
                <a:path w="364" h="360" extrusionOk="0">
                  <a:moveTo>
                    <a:pt x="183" y="1"/>
                  </a:moveTo>
                  <a:cubicBezTo>
                    <a:pt x="180" y="1"/>
                    <a:pt x="178" y="1"/>
                    <a:pt x="175" y="1"/>
                  </a:cubicBezTo>
                  <a:cubicBezTo>
                    <a:pt x="75" y="5"/>
                    <a:pt x="0" y="88"/>
                    <a:pt x="4" y="189"/>
                  </a:cubicBezTo>
                  <a:cubicBezTo>
                    <a:pt x="9" y="283"/>
                    <a:pt x="88" y="360"/>
                    <a:pt x="181" y="360"/>
                  </a:cubicBezTo>
                  <a:cubicBezTo>
                    <a:pt x="183" y="360"/>
                    <a:pt x="186" y="360"/>
                    <a:pt x="188" y="360"/>
                  </a:cubicBezTo>
                  <a:cubicBezTo>
                    <a:pt x="289" y="354"/>
                    <a:pt x="363" y="272"/>
                    <a:pt x="359" y="171"/>
                  </a:cubicBezTo>
                  <a:cubicBezTo>
                    <a:pt x="355" y="78"/>
                    <a:pt x="275" y="1"/>
                    <a:pt x="1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476;p48"/>
            <p:cNvSpPr/>
            <p:nvPr/>
          </p:nvSpPr>
          <p:spPr>
            <a:xfrm>
              <a:off x="7523949" y="1570375"/>
              <a:ext cx="35495" cy="11701"/>
            </a:xfrm>
            <a:custGeom>
              <a:avLst/>
              <a:gdLst/>
              <a:ahLst/>
              <a:cxnLst/>
              <a:rect l="l" t="t" r="r" b="b"/>
              <a:pathLst>
                <a:path w="722" h="238" extrusionOk="0">
                  <a:moveTo>
                    <a:pt x="393" y="0"/>
                  </a:moveTo>
                  <a:cubicBezTo>
                    <a:pt x="376" y="0"/>
                    <a:pt x="359" y="1"/>
                    <a:pt x="341" y="3"/>
                  </a:cubicBezTo>
                  <a:cubicBezTo>
                    <a:pt x="224" y="16"/>
                    <a:pt x="127" y="73"/>
                    <a:pt x="75" y="126"/>
                  </a:cubicBezTo>
                  <a:cubicBezTo>
                    <a:pt x="18" y="178"/>
                    <a:pt x="0" y="221"/>
                    <a:pt x="14" y="235"/>
                  </a:cubicBezTo>
                  <a:cubicBezTo>
                    <a:pt x="16" y="237"/>
                    <a:pt x="18" y="238"/>
                    <a:pt x="22" y="238"/>
                  </a:cubicBezTo>
                  <a:cubicBezTo>
                    <a:pt x="58" y="238"/>
                    <a:pt x="178" y="137"/>
                    <a:pt x="355" y="121"/>
                  </a:cubicBezTo>
                  <a:cubicBezTo>
                    <a:pt x="375" y="118"/>
                    <a:pt x="395" y="117"/>
                    <a:pt x="415" y="117"/>
                  </a:cubicBezTo>
                  <a:cubicBezTo>
                    <a:pt x="550" y="117"/>
                    <a:pt x="657" y="165"/>
                    <a:pt x="695" y="165"/>
                  </a:cubicBezTo>
                  <a:cubicBezTo>
                    <a:pt x="701" y="165"/>
                    <a:pt x="706" y="164"/>
                    <a:pt x="708" y="160"/>
                  </a:cubicBezTo>
                  <a:cubicBezTo>
                    <a:pt x="722" y="147"/>
                    <a:pt x="696" y="108"/>
                    <a:pt x="630" y="64"/>
                  </a:cubicBezTo>
                  <a:cubicBezTo>
                    <a:pt x="574" y="31"/>
                    <a:pt x="490" y="0"/>
                    <a:pt x="39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477;p48"/>
            <p:cNvSpPr/>
            <p:nvPr/>
          </p:nvSpPr>
          <p:spPr>
            <a:xfrm>
              <a:off x="7627535" y="1571703"/>
              <a:ext cx="19812" cy="17404"/>
            </a:xfrm>
            <a:custGeom>
              <a:avLst/>
              <a:gdLst/>
              <a:ahLst/>
              <a:cxnLst/>
              <a:rect l="l" t="t" r="r" b="b"/>
              <a:pathLst>
                <a:path w="403" h="354" extrusionOk="0">
                  <a:moveTo>
                    <a:pt x="201" y="0"/>
                  </a:moveTo>
                  <a:cubicBezTo>
                    <a:pt x="165" y="0"/>
                    <a:pt x="128" y="12"/>
                    <a:pt x="96" y="37"/>
                  </a:cubicBezTo>
                  <a:cubicBezTo>
                    <a:pt x="17" y="94"/>
                    <a:pt x="0" y="204"/>
                    <a:pt x="61" y="282"/>
                  </a:cubicBezTo>
                  <a:cubicBezTo>
                    <a:pt x="95" y="329"/>
                    <a:pt x="148" y="354"/>
                    <a:pt x="202" y="354"/>
                  </a:cubicBezTo>
                  <a:cubicBezTo>
                    <a:pt x="240" y="354"/>
                    <a:pt x="278" y="342"/>
                    <a:pt x="310" y="317"/>
                  </a:cubicBezTo>
                  <a:cubicBezTo>
                    <a:pt x="388" y="260"/>
                    <a:pt x="402" y="151"/>
                    <a:pt x="345" y="73"/>
                  </a:cubicBezTo>
                  <a:cubicBezTo>
                    <a:pt x="309" y="26"/>
                    <a:pt x="255" y="0"/>
                    <a:pt x="2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478;p48"/>
            <p:cNvSpPr/>
            <p:nvPr/>
          </p:nvSpPr>
          <p:spPr>
            <a:xfrm>
              <a:off x="7628125" y="1565852"/>
              <a:ext cx="35299" cy="11504"/>
            </a:xfrm>
            <a:custGeom>
              <a:avLst/>
              <a:gdLst/>
              <a:ahLst/>
              <a:cxnLst/>
              <a:rect l="l" t="t" r="r" b="b"/>
              <a:pathLst>
                <a:path w="718" h="234" extrusionOk="0">
                  <a:moveTo>
                    <a:pt x="389" y="0"/>
                  </a:moveTo>
                  <a:cubicBezTo>
                    <a:pt x="372" y="0"/>
                    <a:pt x="355" y="1"/>
                    <a:pt x="338" y="3"/>
                  </a:cubicBezTo>
                  <a:cubicBezTo>
                    <a:pt x="219" y="16"/>
                    <a:pt x="124" y="69"/>
                    <a:pt x="71" y="121"/>
                  </a:cubicBezTo>
                  <a:cubicBezTo>
                    <a:pt x="15" y="178"/>
                    <a:pt x="1" y="222"/>
                    <a:pt x="9" y="230"/>
                  </a:cubicBezTo>
                  <a:cubicBezTo>
                    <a:pt x="12" y="232"/>
                    <a:pt x="14" y="233"/>
                    <a:pt x="18" y="233"/>
                  </a:cubicBezTo>
                  <a:cubicBezTo>
                    <a:pt x="57" y="233"/>
                    <a:pt x="178" y="132"/>
                    <a:pt x="350" y="117"/>
                  </a:cubicBezTo>
                  <a:cubicBezTo>
                    <a:pt x="372" y="115"/>
                    <a:pt x="394" y="113"/>
                    <a:pt x="414" y="113"/>
                  </a:cubicBezTo>
                  <a:cubicBezTo>
                    <a:pt x="551" y="113"/>
                    <a:pt x="657" y="161"/>
                    <a:pt x="695" y="161"/>
                  </a:cubicBezTo>
                  <a:cubicBezTo>
                    <a:pt x="702" y="161"/>
                    <a:pt x="707" y="159"/>
                    <a:pt x="709" y="156"/>
                  </a:cubicBezTo>
                  <a:cubicBezTo>
                    <a:pt x="717" y="147"/>
                    <a:pt x="691" y="103"/>
                    <a:pt x="626" y="65"/>
                  </a:cubicBezTo>
                  <a:cubicBezTo>
                    <a:pt x="574" y="30"/>
                    <a:pt x="489" y="0"/>
                    <a:pt x="38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479;p48"/>
            <p:cNvSpPr/>
            <p:nvPr/>
          </p:nvSpPr>
          <p:spPr>
            <a:xfrm>
              <a:off x="7572522" y="1576078"/>
              <a:ext cx="25810" cy="83970"/>
            </a:xfrm>
            <a:custGeom>
              <a:avLst/>
              <a:gdLst/>
              <a:ahLst/>
              <a:cxnLst/>
              <a:rect l="l" t="t" r="r" b="b"/>
              <a:pathLst>
                <a:path w="525" h="1708" extrusionOk="0">
                  <a:moveTo>
                    <a:pt x="480" y="0"/>
                  </a:moveTo>
                  <a:cubicBezTo>
                    <a:pt x="452" y="0"/>
                    <a:pt x="305" y="455"/>
                    <a:pt x="149" y="1019"/>
                  </a:cubicBezTo>
                  <a:cubicBezTo>
                    <a:pt x="114" y="1154"/>
                    <a:pt x="79" y="1285"/>
                    <a:pt x="44" y="1426"/>
                  </a:cubicBezTo>
                  <a:cubicBezTo>
                    <a:pt x="31" y="1482"/>
                    <a:pt x="0" y="1552"/>
                    <a:pt x="35" y="1630"/>
                  </a:cubicBezTo>
                  <a:cubicBezTo>
                    <a:pt x="67" y="1695"/>
                    <a:pt x="126" y="1707"/>
                    <a:pt x="170" y="1707"/>
                  </a:cubicBezTo>
                  <a:cubicBezTo>
                    <a:pt x="186" y="1707"/>
                    <a:pt x="200" y="1706"/>
                    <a:pt x="210" y="1705"/>
                  </a:cubicBezTo>
                  <a:cubicBezTo>
                    <a:pt x="406" y="1696"/>
                    <a:pt x="525" y="1683"/>
                    <a:pt x="525" y="1666"/>
                  </a:cubicBezTo>
                  <a:cubicBezTo>
                    <a:pt x="525" y="1652"/>
                    <a:pt x="402" y="1640"/>
                    <a:pt x="210" y="1635"/>
                  </a:cubicBezTo>
                  <a:cubicBezTo>
                    <a:pt x="162" y="1630"/>
                    <a:pt x="118" y="1626"/>
                    <a:pt x="109" y="1596"/>
                  </a:cubicBezTo>
                  <a:cubicBezTo>
                    <a:pt x="97" y="1565"/>
                    <a:pt x="114" y="1509"/>
                    <a:pt x="131" y="1447"/>
                  </a:cubicBezTo>
                  <a:cubicBezTo>
                    <a:pt x="170" y="1311"/>
                    <a:pt x="210" y="1180"/>
                    <a:pt x="245" y="1049"/>
                  </a:cubicBezTo>
                  <a:cubicBezTo>
                    <a:pt x="402" y="476"/>
                    <a:pt x="507" y="10"/>
                    <a:pt x="481" y="0"/>
                  </a:cubicBezTo>
                  <a:cubicBezTo>
                    <a:pt x="480" y="0"/>
                    <a:pt x="480" y="0"/>
                    <a:pt x="4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480;p48"/>
            <p:cNvSpPr/>
            <p:nvPr/>
          </p:nvSpPr>
          <p:spPr>
            <a:xfrm>
              <a:off x="7585009" y="1664277"/>
              <a:ext cx="51129" cy="29055"/>
            </a:xfrm>
            <a:custGeom>
              <a:avLst/>
              <a:gdLst/>
              <a:ahLst/>
              <a:cxnLst/>
              <a:rect l="l" t="t" r="r" b="b"/>
              <a:pathLst>
                <a:path w="1040" h="591" extrusionOk="0">
                  <a:moveTo>
                    <a:pt x="939" y="1"/>
                  </a:moveTo>
                  <a:cubicBezTo>
                    <a:pt x="924" y="1"/>
                    <a:pt x="340" y="368"/>
                    <a:pt x="0" y="383"/>
                  </a:cubicBezTo>
                  <a:cubicBezTo>
                    <a:pt x="0" y="383"/>
                    <a:pt x="159" y="591"/>
                    <a:pt x="413" y="591"/>
                  </a:cubicBezTo>
                  <a:cubicBezTo>
                    <a:pt x="483" y="591"/>
                    <a:pt x="560" y="575"/>
                    <a:pt x="642" y="536"/>
                  </a:cubicBezTo>
                  <a:cubicBezTo>
                    <a:pt x="1039" y="348"/>
                    <a:pt x="908" y="25"/>
                    <a:pt x="908" y="25"/>
                  </a:cubicBezTo>
                  <a:cubicBezTo>
                    <a:pt x="932" y="8"/>
                    <a:pt x="941" y="1"/>
                    <a:pt x="93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481;p48"/>
            <p:cNvSpPr/>
            <p:nvPr/>
          </p:nvSpPr>
          <p:spPr>
            <a:xfrm>
              <a:off x="7600889" y="1739988"/>
              <a:ext cx="88984" cy="51227"/>
            </a:xfrm>
            <a:custGeom>
              <a:avLst/>
              <a:gdLst/>
              <a:ahLst/>
              <a:cxnLst/>
              <a:rect l="l" t="t" r="r" b="b"/>
              <a:pathLst>
                <a:path w="1810" h="1042" extrusionOk="0">
                  <a:moveTo>
                    <a:pt x="1809" y="1"/>
                  </a:moveTo>
                  <a:cubicBezTo>
                    <a:pt x="936" y="670"/>
                    <a:pt x="0" y="700"/>
                    <a:pt x="0" y="700"/>
                  </a:cubicBezTo>
                  <a:lnTo>
                    <a:pt x="44" y="1041"/>
                  </a:lnTo>
                  <a:cubicBezTo>
                    <a:pt x="1438" y="1037"/>
                    <a:pt x="1809" y="1"/>
                    <a:pt x="1809"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482;p48"/>
            <p:cNvSpPr/>
            <p:nvPr/>
          </p:nvSpPr>
          <p:spPr>
            <a:xfrm>
              <a:off x="7480980" y="1388275"/>
              <a:ext cx="320343" cy="244387"/>
            </a:xfrm>
            <a:custGeom>
              <a:avLst/>
              <a:gdLst/>
              <a:ahLst/>
              <a:cxnLst/>
              <a:rect l="l" t="t" r="r" b="b"/>
              <a:pathLst>
                <a:path w="6516" h="4971" extrusionOk="0">
                  <a:moveTo>
                    <a:pt x="3129" y="0"/>
                  </a:moveTo>
                  <a:cubicBezTo>
                    <a:pt x="2898" y="0"/>
                    <a:pt x="2671" y="43"/>
                    <a:pt x="2461" y="141"/>
                  </a:cubicBezTo>
                  <a:cubicBezTo>
                    <a:pt x="2251" y="242"/>
                    <a:pt x="2068" y="390"/>
                    <a:pt x="1854" y="473"/>
                  </a:cubicBezTo>
                  <a:cubicBezTo>
                    <a:pt x="1399" y="652"/>
                    <a:pt x="840" y="521"/>
                    <a:pt x="442" y="801"/>
                  </a:cubicBezTo>
                  <a:cubicBezTo>
                    <a:pt x="79" y="1063"/>
                    <a:pt x="1" y="1614"/>
                    <a:pt x="210" y="2007"/>
                  </a:cubicBezTo>
                  <a:cubicBezTo>
                    <a:pt x="424" y="2400"/>
                    <a:pt x="862" y="2636"/>
                    <a:pt x="1303" y="2693"/>
                  </a:cubicBezTo>
                  <a:cubicBezTo>
                    <a:pt x="1389" y="2704"/>
                    <a:pt x="1475" y="2709"/>
                    <a:pt x="1561" y="2709"/>
                  </a:cubicBezTo>
                  <a:cubicBezTo>
                    <a:pt x="1918" y="2709"/>
                    <a:pt x="2276" y="2621"/>
                    <a:pt x="2614" y="2501"/>
                  </a:cubicBezTo>
                  <a:cubicBezTo>
                    <a:pt x="2791" y="2439"/>
                    <a:pt x="2980" y="2370"/>
                    <a:pt x="3162" y="2370"/>
                  </a:cubicBezTo>
                  <a:cubicBezTo>
                    <a:pt x="3236" y="2370"/>
                    <a:pt x="3308" y="2381"/>
                    <a:pt x="3379" y="2409"/>
                  </a:cubicBezTo>
                  <a:cubicBezTo>
                    <a:pt x="3611" y="2497"/>
                    <a:pt x="3772" y="2755"/>
                    <a:pt x="4021" y="2776"/>
                  </a:cubicBezTo>
                  <a:cubicBezTo>
                    <a:pt x="4033" y="2777"/>
                    <a:pt x="4045" y="2777"/>
                    <a:pt x="4057" y="2777"/>
                  </a:cubicBezTo>
                  <a:cubicBezTo>
                    <a:pt x="4195" y="2777"/>
                    <a:pt x="4344" y="2720"/>
                    <a:pt x="4472" y="2720"/>
                  </a:cubicBezTo>
                  <a:cubicBezTo>
                    <a:pt x="4541" y="2720"/>
                    <a:pt x="4603" y="2736"/>
                    <a:pt x="4654" y="2785"/>
                  </a:cubicBezTo>
                  <a:cubicBezTo>
                    <a:pt x="4720" y="2846"/>
                    <a:pt x="4738" y="2938"/>
                    <a:pt x="4755" y="3025"/>
                  </a:cubicBezTo>
                  <a:cubicBezTo>
                    <a:pt x="4838" y="3506"/>
                    <a:pt x="5122" y="4467"/>
                    <a:pt x="5205" y="4944"/>
                  </a:cubicBezTo>
                  <a:cubicBezTo>
                    <a:pt x="5249" y="4962"/>
                    <a:pt x="5289" y="4970"/>
                    <a:pt x="5327" y="4970"/>
                  </a:cubicBezTo>
                  <a:cubicBezTo>
                    <a:pt x="5565" y="4970"/>
                    <a:pt x="5716" y="4658"/>
                    <a:pt x="6009" y="4651"/>
                  </a:cubicBezTo>
                  <a:cubicBezTo>
                    <a:pt x="6062" y="3598"/>
                    <a:pt x="6516" y="2540"/>
                    <a:pt x="6250" y="1517"/>
                  </a:cubicBezTo>
                  <a:cubicBezTo>
                    <a:pt x="6189" y="1264"/>
                    <a:pt x="6066" y="1010"/>
                    <a:pt x="5848" y="867"/>
                  </a:cubicBezTo>
                  <a:cubicBezTo>
                    <a:pt x="5755" y="804"/>
                    <a:pt x="5639" y="771"/>
                    <a:pt x="5525" y="771"/>
                  </a:cubicBezTo>
                  <a:cubicBezTo>
                    <a:pt x="5384" y="771"/>
                    <a:pt x="5246" y="821"/>
                    <a:pt x="5158" y="927"/>
                  </a:cubicBezTo>
                  <a:lnTo>
                    <a:pt x="5158" y="927"/>
                  </a:lnTo>
                  <a:cubicBezTo>
                    <a:pt x="4772" y="635"/>
                    <a:pt x="4381" y="343"/>
                    <a:pt x="3934" y="163"/>
                  </a:cubicBezTo>
                  <a:cubicBezTo>
                    <a:pt x="3680" y="61"/>
                    <a:pt x="3402" y="0"/>
                    <a:pt x="31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483;p48"/>
            <p:cNvSpPr/>
            <p:nvPr/>
          </p:nvSpPr>
          <p:spPr>
            <a:xfrm>
              <a:off x="7747640" y="1559805"/>
              <a:ext cx="59044" cy="85641"/>
            </a:xfrm>
            <a:custGeom>
              <a:avLst/>
              <a:gdLst/>
              <a:ahLst/>
              <a:cxnLst/>
              <a:rect l="l" t="t" r="r" b="b"/>
              <a:pathLst>
                <a:path w="1201" h="1742" extrusionOk="0">
                  <a:moveTo>
                    <a:pt x="321" y="0"/>
                  </a:moveTo>
                  <a:cubicBezTo>
                    <a:pt x="147" y="0"/>
                    <a:pt x="10" y="51"/>
                    <a:pt x="0" y="57"/>
                  </a:cubicBezTo>
                  <a:cubicBezTo>
                    <a:pt x="0" y="57"/>
                    <a:pt x="53" y="1673"/>
                    <a:pt x="61" y="1704"/>
                  </a:cubicBezTo>
                  <a:cubicBezTo>
                    <a:pt x="62" y="1715"/>
                    <a:pt x="173" y="1741"/>
                    <a:pt x="322" y="1741"/>
                  </a:cubicBezTo>
                  <a:cubicBezTo>
                    <a:pt x="662" y="1741"/>
                    <a:pt x="1200" y="1604"/>
                    <a:pt x="1088" y="825"/>
                  </a:cubicBezTo>
                  <a:cubicBezTo>
                    <a:pt x="988" y="136"/>
                    <a:pt x="605" y="0"/>
                    <a:pt x="321"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484;p48"/>
            <p:cNvSpPr/>
            <p:nvPr/>
          </p:nvSpPr>
          <p:spPr>
            <a:xfrm>
              <a:off x="7762635" y="1576914"/>
              <a:ext cx="24975" cy="48671"/>
            </a:xfrm>
            <a:custGeom>
              <a:avLst/>
              <a:gdLst/>
              <a:ahLst/>
              <a:cxnLst/>
              <a:rect l="l" t="t" r="r" b="b"/>
              <a:pathLst>
                <a:path w="508" h="990" extrusionOk="0">
                  <a:moveTo>
                    <a:pt x="155" y="0"/>
                  </a:moveTo>
                  <a:cubicBezTo>
                    <a:pt x="150" y="0"/>
                    <a:pt x="146" y="1"/>
                    <a:pt x="141" y="1"/>
                  </a:cubicBezTo>
                  <a:cubicBezTo>
                    <a:pt x="101" y="1"/>
                    <a:pt x="62" y="19"/>
                    <a:pt x="36" y="45"/>
                  </a:cubicBezTo>
                  <a:cubicBezTo>
                    <a:pt x="14" y="71"/>
                    <a:pt x="6" y="98"/>
                    <a:pt x="6" y="119"/>
                  </a:cubicBezTo>
                  <a:cubicBezTo>
                    <a:pt x="1" y="163"/>
                    <a:pt x="23" y="185"/>
                    <a:pt x="26" y="185"/>
                  </a:cubicBezTo>
                  <a:cubicBezTo>
                    <a:pt x="26" y="185"/>
                    <a:pt x="27" y="185"/>
                    <a:pt x="27" y="185"/>
                  </a:cubicBezTo>
                  <a:cubicBezTo>
                    <a:pt x="36" y="181"/>
                    <a:pt x="22" y="158"/>
                    <a:pt x="36" y="128"/>
                  </a:cubicBezTo>
                  <a:cubicBezTo>
                    <a:pt x="44" y="95"/>
                    <a:pt x="73" y="57"/>
                    <a:pt x="126" y="57"/>
                  </a:cubicBezTo>
                  <a:cubicBezTo>
                    <a:pt x="130" y="57"/>
                    <a:pt x="136" y="57"/>
                    <a:pt x="141" y="58"/>
                  </a:cubicBezTo>
                  <a:cubicBezTo>
                    <a:pt x="202" y="58"/>
                    <a:pt x="262" y="106"/>
                    <a:pt x="311" y="185"/>
                  </a:cubicBezTo>
                  <a:cubicBezTo>
                    <a:pt x="355" y="259"/>
                    <a:pt x="394" y="355"/>
                    <a:pt x="403" y="455"/>
                  </a:cubicBezTo>
                  <a:cubicBezTo>
                    <a:pt x="429" y="657"/>
                    <a:pt x="355" y="858"/>
                    <a:pt x="246" y="919"/>
                  </a:cubicBezTo>
                  <a:cubicBezTo>
                    <a:pt x="211" y="937"/>
                    <a:pt x="176" y="945"/>
                    <a:pt x="147" y="945"/>
                  </a:cubicBezTo>
                  <a:cubicBezTo>
                    <a:pt x="127" y="945"/>
                    <a:pt x="110" y="942"/>
                    <a:pt x="97" y="937"/>
                  </a:cubicBezTo>
                  <a:cubicBezTo>
                    <a:pt x="66" y="928"/>
                    <a:pt x="48" y="914"/>
                    <a:pt x="42" y="914"/>
                  </a:cubicBezTo>
                  <a:cubicBezTo>
                    <a:pt x="41" y="914"/>
                    <a:pt x="41" y="914"/>
                    <a:pt x="40" y="915"/>
                  </a:cubicBezTo>
                  <a:cubicBezTo>
                    <a:pt x="36" y="919"/>
                    <a:pt x="49" y="945"/>
                    <a:pt x="84" y="967"/>
                  </a:cubicBezTo>
                  <a:cubicBezTo>
                    <a:pt x="107" y="980"/>
                    <a:pt x="139" y="989"/>
                    <a:pt x="177" y="989"/>
                  </a:cubicBezTo>
                  <a:cubicBezTo>
                    <a:pt x="205" y="989"/>
                    <a:pt x="236" y="984"/>
                    <a:pt x="268" y="971"/>
                  </a:cubicBezTo>
                  <a:cubicBezTo>
                    <a:pt x="425" y="901"/>
                    <a:pt x="508" y="675"/>
                    <a:pt x="482" y="447"/>
                  </a:cubicBezTo>
                  <a:cubicBezTo>
                    <a:pt x="468" y="334"/>
                    <a:pt x="425" y="229"/>
                    <a:pt x="367" y="145"/>
                  </a:cubicBezTo>
                  <a:cubicBezTo>
                    <a:pt x="318" y="67"/>
                    <a:pt x="237" y="0"/>
                    <a:pt x="155"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485;p48"/>
            <p:cNvSpPr/>
            <p:nvPr/>
          </p:nvSpPr>
          <p:spPr>
            <a:xfrm>
              <a:off x="7723747" y="1399042"/>
              <a:ext cx="12340" cy="40215"/>
            </a:xfrm>
            <a:custGeom>
              <a:avLst/>
              <a:gdLst/>
              <a:ahLst/>
              <a:cxnLst/>
              <a:rect l="l" t="t" r="r" b="b"/>
              <a:pathLst>
                <a:path w="251" h="818" extrusionOk="0">
                  <a:moveTo>
                    <a:pt x="33" y="0"/>
                  </a:moveTo>
                  <a:cubicBezTo>
                    <a:pt x="32" y="0"/>
                    <a:pt x="32" y="0"/>
                    <a:pt x="31" y="1"/>
                  </a:cubicBezTo>
                  <a:cubicBezTo>
                    <a:pt x="0" y="5"/>
                    <a:pt x="18" y="197"/>
                    <a:pt x="71" y="420"/>
                  </a:cubicBezTo>
                  <a:cubicBezTo>
                    <a:pt x="123" y="645"/>
                    <a:pt x="187" y="818"/>
                    <a:pt x="219" y="818"/>
                  </a:cubicBezTo>
                  <a:cubicBezTo>
                    <a:pt x="219" y="818"/>
                    <a:pt x="219" y="818"/>
                    <a:pt x="220" y="818"/>
                  </a:cubicBezTo>
                  <a:cubicBezTo>
                    <a:pt x="250" y="809"/>
                    <a:pt x="236" y="622"/>
                    <a:pt x="184" y="394"/>
                  </a:cubicBezTo>
                  <a:cubicBezTo>
                    <a:pt x="133" y="176"/>
                    <a:pt x="65" y="0"/>
                    <a:pt x="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3486;p48"/>
            <p:cNvSpPr/>
            <p:nvPr/>
          </p:nvSpPr>
          <p:spPr>
            <a:xfrm>
              <a:off x="7731662" y="1401598"/>
              <a:ext cx="19223" cy="37708"/>
            </a:xfrm>
            <a:custGeom>
              <a:avLst/>
              <a:gdLst/>
              <a:ahLst/>
              <a:cxnLst/>
              <a:rect l="l" t="t" r="r" b="b"/>
              <a:pathLst>
                <a:path w="391" h="767" extrusionOk="0">
                  <a:moveTo>
                    <a:pt x="360" y="0"/>
                  </a:moveTo>
                  <a:cubicBezTo>
                    <a:pt x="326" y="0"/>
                    <a:pt x="229" y="158"/>
                    <a:pt x="146" y="360"/>
                  </a:cubicBezTo>
                  <a:cubicBezTo>
                    <a:pt x="53" y="570"/>
                    <a:pt x="1" y="753"/>
                    <a:pt x="32" y="766"/>
                  </a:cubicBezTo>
                  <a:cubicBezTo>
                    <a:pt x="34" y="766"/>
                    <a:pt x="35" y="767"/>
                    <a:pt x="36" y="767"/>
                  </a:cubicBezTo>
                  <a:cubicBezTo>
                    <a:pt x="70" y="767"/>
                    <a:pt x="162" y="609"/>
                    <a:pt x="251" y="407"/>
                  </a:cubicBezTo>
                  <a:cubicBezTo>
                    <a:pt x="342" y="197"/>
                    <a:pt x="390" y="14"/>
                    <a:pt x="364" y="1"/>
                  </a:cubicBezTo>
                  <a:cubicBezTo>
                    <a:pt x="363" y="1"/>
                    <a:pt x="361" y="0"/>
                    <a:pt x="3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3487;p48"/>
            <p:cNvSpPr/>
            <p:nvPr/>
          </p:nvSpPr>
          <p:spPr>
            <a:xfrm>
              <a:off x="7042300" y="1906897"/>
              <a:ext cx="773228" cy="635032"/>
            </a:xfrm>
            <a:custGeom>
              <a:avLst/>
              <a:gdLst/>
              <a:ahLst/>
              <a:cxnLst/>
              <a:rect l="l" t="t" r="r" b="b"/>
              <a:pathLst>
                <a:path w="15728" h="12917" extrusionOk="0">
                  <a:moveTo>
                    <a:pt x="1989" y="1"/>
                  </a:moveTo>
                  <a:cubicBezTo>
                    <a:pt x="1760" y="1"/>
                    <a:pt x="1743" y="302"/>
                    <a:pt x="1988" y="653"/>
                  </a:cubicBezTo>
                  <a:cubicBezTo>
                    <a:pt x="2241" y="1024"/>
                    <a:pt x="2958" y="2095"/>
                    <a:pt x="2867" y="2170"/>
                  </a:cubicBezTo>
                  <a:cubicBezTo>
                    <a:pt x="2860" y="2175"/>
                    <a:pt x="2852" y="2177"/>
                    <a:pt x="2843" y="2177"/>
                  </a:cubicBezTo>
                  <a:cubicBezTo>
                    <a:pt x="2592" y="2177"/>
                    <a:pt x="1390" y="425"/>
                    <a:pt x="1390" y="425"/>
                  </a:cubicBezTo>
                  <a:cubicBezTo>
                    <a:pt x="1390" y="425"/>
                    <a:pt x="1244" y="138"/>
                    <a:pt x="1051" y="138"/>
                  </a:cubicBezTo>
                  <a:cubicBezTo>
                    <a:pt x="1019" y="138"/>
                    <a:pt x="986" y="145"/>
                    <a:pt x="952" y="163"/>
                  </a:cubicBezTo>
                  <a:cubicBezTo>
                    <a:pt x="525" y="399"/>
                    <a:pt x="1961" y="2313"/>
                    <a:pt x="2102" y="2493"/>
                  </a:cubicBezTo>
                  <a:cubicBezTo>
                    <a:pt x="2157" y="2566"/>
                    <a:pt x="2134" y="2613"/>
                    <a:pt x="2086" y="2613"/>
                  </a:cubicBezTo>
                  <a:cubicBezTo>
                    <a:pt x="2051" y="2613"/>
                    <a:pt x="2002" y="2587"/>
                    <a:pt x="1961" y="2527"/>
                  </a:cubicBezTo>
                  <a:cubicBezTo>
                    <a:pt x="1868" y="2392"/>
                    <a:pt x="847" y="949"/>
                    <a:pt x="474" y="949"/>
                  </a:cubicBezTo>
                  <a:cubicBezTo>
                    <a:pt x="450" y="949"/>
                    <a:pt x="428" y="955"/>
                    <a:pt x="410" y="968"/>
                  </a:cubicBezTo>
                  <a:cubicBezTo>
                    <a:pt x="96" y="1186"/>
                    <a:pt x="1372" y="2523"/>
                    <a:pt x="1542" y="2925"/>
                  </a:cubicBezTo>
                  <a:cubicBezTo>
                    <a:pt x="1565" y="2980"/>
                    <a:pt x="1568" y="3004"/>
                    <a:pt x="1554" y="3004"/>
                  </a:cubicBezTo>
                  <a:cubicBezTo>
                    <a:pt x="1457" y="3004"/>
                    <a:pt x="588" y="1906"/>
                    <a:pt x="254" y="1906"/>
                  </a:cubicBezTo>
                  <a:cubicBezTo>
                    <a:pt x="232" y="1906"/>
                    <a:pt x="213" y="1910"/>
                    <a:pt x="196" y="1920"/>
                  </a:cubicBezTo>
                  <a:cubicBezTo>
                    <a:pt x="79" y="1990"/>
                    <a:pt x="0" y="2055"/>
                    <a:pt x="743" y="2934"/>
                  </a:cubicBezTo>
                  <a:cubicBezTo>
                    <a:pt x="1210" y="3493"/>
                    <a:pt x="2334" y="4512"/>
                    <a:pt x="3115" y="5206"/>
                  </a:cubicBezTo>
                  <a:cubicBezTo>
                    <a:pt x="4637" y="7013"/>
                    <a:pt x="9797" y="12917"/>
                    <a:pt x="12403" y="12917"/>
                  </a:cubicBezTo>
                  <a:cubicBezTo>
                    <a:pt x="12476" y="12917"/>
                    <a:pt x="12547" y="12912"/>
                    <a:pt x="12617" y="12902"/>
                  </a:cubicBezTo>
                  <a:cubicBezTo>
                    <a:pt x="13171" y="12828"/>
                    <a:pt x="13687" y="12562"/>
                    <a:pt x="14006" y="12037"/>
                  </a:cubicBezTo>
                  <a:cubicBezTo>
                    <a:pt x="14736" y="10839"/>
                    <a:pt x="15287" y="9873"/>
                    <a:pt x="15727" y="8715"/>
                  </a:cubicBezTo>
                  <a:lnTo>
                    <a:pt x="11677" y="7339"/>
                  </a:lnTo>
                  <a:cubicBezTo>
                    <a:pt x="11537" y="7785"/>
                    <a:pt x="11419" y="8069"/>
                    <a:pt x="11279" y="8221"/>
                  </a:cubicBezTo>
                  <a:cubicBezTo>
                    <a:pt x="11244" y="8260"/>
                    <a:pt x="11195" y="8278"/>
                    <a:pt x="11132" y="8278"/>
                  </a:cubicBezTo>
                  <a:cubicBezTo>
                    <a:pt x="10057" y="8278"/>
                    <a:pt x="5139" y="2934"/>
                    <a:pt x="5139" y="2934"/>
                  </a:cubicBezTo>
                  <a:cubicBezTo>
                    <a:pt x="5108" y="2724"/>
                    <a:pt x="5051" y="1972"/>
                    <a:pt x="5095" y="1767"/>
                  </a:cubicBezTo>
                  <a:cubicBezTo>
                    <a:pt x="5148" y="1518"/>
                    <a:pt x="5231" y="1190"/>
                    <a:pt x="5331" y="1024"/>
                  </a:cubicBezTo>
                  <a:cubicBezTo>
                    <a:pt x="5441" y="850"/>
                    <a:pt x="5315" y="637"/>
                    <a:pt x="5148" y="637"/>
                  </a:cubicBezTo>
                  <a:cubicBezTo>
                    <a:pt x="5123" y="637"/>
                    <a:pt x="5096" y="642"/>
                    <a:pt x="5069" y="653"/>
                  </a:cubicBezTo>
                  <a:cubicBezTo>
                    <a:pt x="4868" y="736"/>
                    <a:pt x="4510" y="1291"/>
                    <a:pt x="4418" y="2055"/>
                  </a:cubicBezTo>
                  <a:cubicBezTo>
                    <a:pt x="4393" y="2264"/>
                    <a:pt x="4314" y="2345"/>
                    <a:pt x="4208" y="2345"/>
                  </a:cubicBezTo>
                  <a:cubicBezTo>
                    <a:pt x="3925" y="2345"/>
                    <a:pt x="3448" y="1770"/>
                    <a:pt x="3272" y="1500"/>
                  </a:cubicBezTo>
                  <a:cubicBezTo>
                    <a:pt x="3028" y="1133"/>
                    <a:pt x="2189" y="20"/>
                    <a:pt x="2014" y="2"/>
                  </a:cubicBezTo>
                  <a:cubicBezTo>
                    <a:pt x="2005" y="1"/>
                    <a:pt x="1997" y="1"/>
                    <a:pt x="1989" y="1"/>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grpSp>
        <p:nvGrpSpPr>
          <p:cNvPr id="510" name="Google Shape;510;p29"/>
          <p:cNvGrpSpPr/>
          <p:nvPr/>
        </p:nvGrpSpPr>
        <p:grpSpPr>
          <a:xfrm>
            <a:off x="6611896" y="276274"/>
            <a:ext cx="519733" cy="485268"/>
            <a:chOff x="4694531" y="2250235"/>
            <a:chExt cx="1090502" cy="1018186"/>
          </a:xfrm>
        </p:grpSpPr>
        <p:sp>
          <p:nvSpPr>
            <p:cNvPr id="511" name="Google Shape;511;p29"/>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9"/>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9"/>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9"/>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5" name="Google Shape;515;p29"/>
          <p:cNvSpPr txBox="1">
            <a:spLocks noGrp="1"/>
          </p:cNvSpPr>
          <p:nvPr>
            <p:ph type="subTitle" idx="1"/>
          </p:nvPr>
        </p:nvSpPr>
        <p:spPr>
          <a:xfrm>
            <a:off x="2562675" y="2148078"/>
            <a:ext cx="4018200" cy="1307700"/>
          </a:xfrm>
          <a:prstGeom prst="rect">
            <a:avLst/>
          </a:prstGeom>
          <a:noFill/>
        </p:spPr>
        <p:txBody>
          <a:bodyPr spcFirstLastPara="1" wrap="square" lIns="91425" tIns="91425" rIns="91425" bIns="91425" anchor="t" anchorCtr="0">
            <a:noAutofit/>
          </a:bodyPr>
          <a:lstStyle/>
          <a:p>
            <a:pPr marL="0" lvl="0" indent="0"/>
            <a:r>
              <a:rPr lang="en-US" sz="2400" b="1" dirty="0"/>
              <a:t>Globalization has both </a:t>
            </a:r>
            <a:r>
              <a:rPr lang="en-US" sz="2400" b="1" dirty="0" smtClean="0"/>
              <a:t>pros </a:t>
            </a:r>
            <a:r>
              <a:rPr lang="en-US" sz="2400" b="1" dirty="0"/>
              <a:t>and </a:t>
            </a:r>
            <a:r>
              <a:rPr lang="en-US" sz="2400" b="1" dirty="0" smtClean="0"/>
              <a:t>cons </a:t>
            </a:r>
            <a:r>
              <a:rPr lang="en-US" sz="2400" b="1" dirty="0"/>
              <a:t>on Indian economy</a:t>
            </a:r>
            <a:r>
              <a:rPr lang="en-US" sz="2400" dirty="0"/>
              <a:t>.</a:t>
            </a:r>
            <a:endParaRPr sz="2400" dirty="0"/>
          </a:p>
        </p:txBody>
      </p:sp>
      <p:sp>
        <p:nvSpPr>
          <p:cNvPr id="516" name="Google Shape;516;p29"/>
          <p:cNvSpPr txBox="1">
            <a:spLocks noGrp="1"/>
          </p:cNvSpPr>
          <p:nvPr>
            <p:ph type="ctrTitle"/>
          </p:nvPr>
        </p:nvSpPr>
        <p:spPr>
          <a:xfrm>
            <a:off x="2237395" y="1189928"/>
            <a:ext cx="4669200" cy="84076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IN" dirty="0" smtClean="0"/>
              <a:t>Globalization and I</a:t>
            </a:r>
            <a:r>
              <a:rPr lang="en" dirty="0" smtClean="0"/>
              <a:t>t’s effects on indian economy </a:t>
            </a:r>
            <a:endParaRPr dirty="0"/>
          </a:p>
        </p:txBody>
      </p:sp>
      <p:grpSp>
        <p:nvGrpSpPr>
          <p:cNvPr id="517" name="Google Shape;517;p29"/>
          <p:cNvGrpSpPr/>
          <p:nvPr/>
        </p:nvGrpSpPr>
        <p:grpSpPr>
          <a:xfrm>
            <a:off x="4857224" y="3201746"/>
            <a:ext cx="2371910" cy="1507092"/>
            <a:chOff x="4857224" y="3518946"/>
            <a:chExt cx="2371910" cy="1507092"/>
          </a:xfrm>
        </p:grpSpPr>
        <p:sp>
          <p:nvSpPr>
            <p:cNvPr id="518" name="Google Shape;518;p29"/>
            <p:cNvSpPr/>
            <p:nvPr/>
          </p:nvSpPr>
          <p:spPr>
            <a:xfrm flipH="1">
              <a:off x="6620122" y="4175756"/>
              <a:ext cx="454956" cy="850283"/>
            </a:xfrm>
            <a:custGeom>
              <a:avLst/>
              <a:gdLst/>
              <a:ahLst/>
              <a:cxnLst/>
              <a:rect l="l" t="t" r="r" b="b"/>
              <a:pathLst>
                <a:path w="9415" h="17596" extrusionOk="0">
                  <a:moveTo>
                    <a:pt x="0" y="1"/>
                  </a:moveTo>
                  <a:lnTo>
                    <a:pt x="0" y="15912"/>
                  </a:lnTo>
                  <a:cubicBezTo>
                    <a:pt x="0" y="16842"/>
                    <a:pt x="620" y="17595"/>
                    <a:pt x="1382" y="17595"/>
                  </a:cubicBezTo>
                  <a:lnTo>
                    <a:pt x="8029" y="17595"/>
                  </a:lnTo>
                  <a:cubicBezTo>
                    <a:pt x="8794" y="17595"/>
                    <a:pt x="9415" y="16842"/>
                    <a:pt x="9415" y="15912"/>
                  </a:cubicBezTo>
                  <a:lnTo>
                    <a:pt x="9415" y="1"/>
                  </a:lnTo>
                  <a:lnTo>
                    <a:pt x="9228" y="1"/>
                  </a:lnTo>
                  <a:lnTo>
                    <a:pt x="9228" y="15912"/>
                  </a:lnTo>
                  <a:cubicBezTo>
                    <a:pt x="9228" y="16737"/>
                    <a:pt x="8693" y="17413"/>
                    <a:pt x="8029" y="17413"/>
                  </a:cubicBezTo>
                  <a:lnTo>
                    <a:pt x="1382" y="17413"/>
                  </a:lnTo>
                  <a:cubicBezTo>
                    <a:pt x="721" y="17413"/>
                    <a:pt x="183" y="16737"/>
                    <a:pt x="183" y="15912"/>
                  </a:cubicBezTo>
                  <a:lnTo>
                    <a:pt x="18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9"/>
            <p:cNvSpPr/>
            <p:nvPr/>
          </p:nvSpPr>
          <p:spPr>
            <a:xfrm flipH="1">
              <a:off x="4865016" y="4175756"/>
              <a:ext cx="455005" cy="850283"/>
            </a:xfrm>
            <a:custGeom>
              <a:avLst/>
              <a:gdLst/>
              <a:ahLst/>
              <a:cxnLst/>
              <a:rect l="l" t="t" r="r" b="b"/>
              <a:pathLst>
                <a:path w="9416" h="17596" extrusionOk="0">
                  <a:moveTo>
                    <a:pt x="1" y="1"/>
                  </a:moveTo>
                  <a:lnTo>
                    <a:pt x="1" y="15912"/>
                  </a:lnTo>
                  <a:cubicBezTo>
                    <a:pt x="1" y="16842"/>
                    <a:pt x="622" y="17595"/>
                    <a:pt x="1383" y="17595"/>
                  </a:cubicBezTo>
                  <a:lnTo>
                    <a:pt x="8030" y="17595"/>
                  </a:lnTo>
                  <a:cubicBezTo>
                    <a:pt x="8794" y="17595"/>
                    <a:pt x="9415" y="16842"/>
                    <a:pt x="9415" y="15912"/>
                  </a:cubicBezTo>
                  <a:lnTo>
                    <a:pt x="9415" y="1"/>
                  </a:lnTo>
                  <a:lnTo>
                    <a:pt x="9229" y="1"/>
                  </a:lnTo>
                  <a:lnTo>
                    <a:pt x="9229" y="15912"/>
                  </a:lnTo>
                  <a:cubicBezTo>
                    <a:pt x="9229" y="16737"/>
                    <a:pt x="8694" y="17413"/>
                    <a:pt x="8030" y="17413"/>
                  </a:cubicBezTo>
                  <a:lnTo>
                    <a:pt x="1383" y="17413"/>
                  </a:lnTo>
                  <a:cubicBezTo>
                    <a:pt x="723" y="17413"/>
                    <a:pt x="184" y="16737"/>
                    <a:pt x="184" y="15912"/>
                  </a:cubicBezTo>
                  <a:lnTo>
                    <a:pt x="18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9"/>
            <p:cNvSpPr/>
            <p:nvPr/>
          </p:nvSpPr>
          <p:spPr>
            <a:xfrm flipH="1">
              <a:off x="4857224" y="3925297"/>
              <a:ext cx="2371910" cy="250504"/>
            </a:xfrm>
            <a:custGeom>
              <a:avLst/>
              <a:gdLst/>
              <a:ahLst/>
              <a:cxnLst/>
              <a:rect l="l" t="t" r="r" b="b"/>
              <a:pathLst>
                <a:path w="49085" h="5184" extrusionOk="0">
                  <a:moveTo>
                    <a:pt x="1" y="0"/>
                  </a:moveTo>
                  <a:lnTo>
                    <a:pt x="1" y="5184"/>
                  </a:lnTo>
                  <a:lnTo>
                    <a:pt x="49084" y="5184"/>
                  </a:lnTo>
                  <a:lnTo>
                    <a:pt x="49084"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9"/>
            <p:cNvSpPr/>
            <p:nvPr/>
          </p:nvSpPr>
          <p:spPr>
            <a:xfrm flipH="1">
              <a:off x="6769635" y="4175756"/>
              <a:ext cx="455005" cy="850283"/>
            </a:xfrm>
            <a:custGeom>
              <a:avLst/>
              <a:gdLst/>
              <a:ahLst/>
              <a:cxnLst/>
              <a:rect l="l" t="t" r="r" b="b"/>
              <a:pathLst>
                <a:path w="9416" h="17596" extrusionOk="0">
                  <a:moveTo>
                    <a:pt x="1" y="1"/>
                  </a:moveTo>
                  <a:lnTo>
                    <a:pt x="1" y="15912"/>
                  </a:lnTo>
                  <a:cubicBezTo>
                    <a:pt x="1" y="16842"/>
                    <a:pt x="622" y="17595"/>
                    <a:pt x="1386" y="17595"/>
                  </a:cubicBezTo>
                  <a:lnTo>
                    <a:pt x="8034" y="17595"/>
                  </a:lnTo>
                  <a:cubicBezTo>
                    <a:pt x="8794" y="17595"/>
                    <a:pt x="9415" y="16842"/>
                    <a:pt x="9415" y="15912"/>
                  </a:cubicBezTo>
                  <a:lnTo>
                    <a:pt x="9415" y="1"/>
                  </a:lnTo>
                  <a:lnTo>
                    <a:pt x="9233" y="1"/>
                  </a:lnTo>
                  <a:lnTo>
                    <a:pt x="9233" y="15912"/>
                  </a:lnTo>
                  <a:cubicBezTo>
                    <a:pt x="9233" y="16737"/>
                    <a:pt x="8694" y="17413"/>
                    <a:pt x="8034" y="17413"/>
                  </a:cubicBezTo>
                  <a:lnTo>
                    <a:pt x="1386" y="17413"/>
                  </a:lnTo>
                  <a:cubicBezTo>
                    <a:pt x="722" y="17413"/>
                    <a:pt x="188" y="16737"/>
                    <a:pt x="188" y="15912"/>
                  </a:cubicBezTo>
                  <a:lnTo>
                    <a:pt x="188"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9"/>
            <p:cNvSpPr/>
            <p:nvPr/>
          </p:nvSpPr>
          <p:spPr>
            <a:xfrm flipH="1">
              <a:off x="5039125" y="4175756"/>
              <a:ext cx="455005" cy="850283"/>
            </a:xfrm>
            <a:custGeom>
              <a:avLst/>
              <a:gdLst/>
              <a:ahLst/>
              <a:cxnLst/>
              <a:rect l="l" t="t" r="r" b="b"/>
              <a:pathLst>
                <a:path w="9416" h="17596" extrusionOk="0">
                  <a:moveTo>
                    <a:pt x="0" y="1"/>
                  </a:moveTo>
                  <a:lnTo>
                    <a:pt x="0" y="15912"/>
                  </a:lnTo>
                  <a:cubicBezTo>
                    <a:pt x="0" y="16842"/>
                    <a:pt x="622" y="17595"/>
                    <a:pt x="1382" y="17595"/>
                  </a:cubicBezTo>
                  <a:lnTo>
                    <a:pt x="8033" y="17595"/>
                  </a:lnTo>
                  <a:cubicBezTo>
                    <a:pt x="8794" y="17595"/>
                    <a:pt x="9415" y="16842"/>
                    <a:pt x="9415" y="15912"/>
                  </a:cubicBezTo>
                  <a:lnTo>
                    <a:pt x="9415" y="1"/>
                  </a:lnTo>
                  <a:lnTo>
                    <a:pt x="9232" y="1"/>
                  </a:lnTo>
                  <a:lnTo>
                    <a:pt x="9232" y="15912"/>
                  </a:lnTo>
                  <a:cubicBezTo>
                    <a:pt x="9232" y="16737"/>
                    <a:pt x="8693" y="17413"/>
                    <a:pt x="8033" y="17413"/>
                  </a:cubicBezTo>
                  <a:lnTo>
                    <a:pt x="1382" y="17413"/>
                  </a:lnTo>
                  <a:cubicBezTo>
                    <a:pt x="721" y="17413"/>
                    <a:pt x="183" y="16737"/>
                    <a:pt x="183" y="15912"/>
                  </a:cubicBezTo>
                  <a:lnTo>
                    <a:pt x="183"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9"/>
            <p:cNvSpPr/>
            <p:nvPr/>
          </p:nvSpPr>
          <p:spPr>
            <a:xfrm flipH="1">
              <a:off x="5686280" y="3518946"/>
              <a:ext cx="881692" cy="406392"/>
            </a:xfrm>
            <a:custGeom>
              <a:avLst/>
              <a:gdLst/>
              <a:ahLst/>
              <a:cxnLst/>
              <a:rect l="l" t="t" r="r" b="b"/>
              <a:pathLst>
                <a:path w="18246" h="8410" extrusionOk="0">
                  <a:moveTo>
                    <a:pt x="6106" y="0"/>
                  </a:moveTo>
                  <a:lnTo>
                    <a:pt x="4096" y="8004"/>
                  </a:lnTo>
                  <a:lnTo>
                    <a:pt x="1" y="8004"/>
                  </a:lnTo>
                  <a:lnTo>
                    <a:pt x="1" y="8409"/>
                  </a:lnTo>
                  <a:lnTo>
                    <a:pt x="16490" y="8409"/>
                  </a:lnTo>
                  <a:lnTo>
                    <a:pt x="1824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9"/>
            <p:cNvSpPr/>
            <p:nvPr/>
          </p:nvSpPr>
          <p:spPr>
            <a:xfrm flipH="1">
              <a:off x="5968474" y="3699820"/>
              <a:ext cx="57455" cy="57455"/>
            </a:xfrm>
            <a:custGeom>
              <a:avLst/>
              <a:gdLst/>
              <a:ahLst/>
              <a:cxnLst/>
              <a:rect l="l" t="t" r="r" b="b"/>
              <a:pathLst>
                <a:path w="1189" h="1189" extrusionOk="0">
                  <a:moveTo>
                    <a:pt x="592" y="1"/>
                  </a:moveTo>
                  <a:cubicBezTo>
                    <a:pt x="266" y="1"/>
                    <a:pt x="1" y="266"/>
                    <a:pt x="1" y="593"/>
                  </a:cubicBezTo>
                  <a:cubicBezTo>
                    <a:pt x="1" y="923"/>
                    <a:pt x="266" y="1189"/>
                    <a:pt x="592" y="1189"/>
                  </a:cubicBezTo>
                  <a:cubicBezTo>
                    <a:pt x="923" y="1189"/>
                    <a:pt x="1189" y="923"/>
                    <a:pt x="1189" y="593"/>
                  </a:cubicBezTo>
                  <a:cubicBezTo>
                    <a:pt x="1189" y="266"/>
                    <a:pt x="923" y="1"/>
                    <a:pt x="59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9"/>
            <p:cNvSpPr/>
            <p:nvPr/>
          </p:nvSpPr>
          <p:spPr>
            <a:xfrm flipH="1">
              <a:off x="5488240" y="3848994"/>
              <a:ext cx="284136" cy="169805"/>
            </a:xfrm>
            <a:custGeom>
              <a:avLst/>
              <a:gdLst/>
              <a:ahLst/>
              <a:cxnLst/>
              <a:rect l="l" t="t" r="r" b="b"/>
              <a:pathLst>
                <a:path w="5880" h="3514" extrusionOk="0">
                  <a:moveTo>
                    <a:pt x="2620" y="1414"/>
                  </a:moveTo>
                  <a:cubicBezTo>
                    <a:pt x="2664" y="1527"/>
                    <a:pt x="2706" y="1643"/>
                    <a:pt x="2747" y="1763"/>
                  </a:cubicBezTo>
                  <a:cubicBezTo>
                    <a:pt x="2865" y="2104"/>
                    <a:pt x="2998" y="2484"/>
                    <a:pt x="2905" y="2861"/>
                  </a:cubicBezTo>
                  <a:cubicBezTo>
                    <a:pt x="2858" y="3044"/>
                    <a:pt x="2754" y="3224"/>
                    <a:pt x="2593" y="3328"/>
                  </a:cubicBezTo>
                  <a:cubicBezTo>
                    <a:pt x="2503" y="3388"/>
                    <a:pt x="2397" y="3417"/>
                    <a:pt x="2289" y="3417"/>
                  </a:cubicBezTo>
                  <a:cubicBezTo>
                    <a:pt x="2204" y="3417"/>
                    <a:pt x="2117" y="3398"/>
                    <a:pt x="2036" y="3363"/>
                  </a:cubicBezTo>
                  <a:cubicBezTo>
                    <a:pt x="1853" y="3288"/>
                    <a:pt x="1699" y="3141"/>
                    <a:pt x="1616" y="2965"/>
                  </a:cubicBezTo>
                  <a:cubicBezTo>
                    <a:pt x="1537" y="2790"/>
                    <a:pt x="1530" y="2585"/>
                    <a:pt x="1577" y="2402"/>
                  </a:cubicBezTo>
                  <a:cubicBezTo>
                    <a:pt x="1674" y="2025"/>
                    <a:pt x="1954" y="1734"/>
                    <a:pt x="2270" y="1566"/>
                  </a:cubicBezTo>
                  <a:cubicBezTo>
                    <a:pt x="2384" y="1503"/>
                    <a:pt x="2501" y="1454"/>
                    <a:pt x="2620" y="1414"/>
                  </a:cubicBezTo>
                  <a:close/>
                  <a:moveTo>
                    <a:pt x="999" y="0"/>
                  </a:moveTo>
                  <a:cubicBezTo>
                    <a:pt x="776" y="4"/>
                    <a:pt x="586" y="40"/>
                    <a:pt x="436" y="83"/>
                  </a:cubicBezTo>
                  <a:cubicBezTo>
                    <a:pt x="285" y="126"/>
                    <a:pt x="173" y="184"/>
                    <a:pt x="101" y="227"/>
                  </a:cubicBezTo>
                  <a:cubicBezTo>
                    <a:pt x="33" y="270"/>
                    <a:pt x="1" y="298"/>
                    <a:pt x="1" y="298"/>
                  </a:cubicBezTo>
                  <a:cubicBezTo>
                    <a:pt x="1" y="299"/>
                    <a:pt x="2" y="299"/>
                    <a:pt x="2" y="299"/>
                  </a:cubicBezTo>
                  <a:cubicBezTo>
                    <a:pt x="21" y="299"/>
                    <a:pt x="158" y="194"/>
                    <a:pt x="446" y="119"/>
                  </a:cubicBezTo>
                  <a:cubicBezTo>
                    <a:pt x="593" y="83"/>
                    <a:pt x="780" y="55"/>
                    <a:pt x="999" y="55"/>
                  </a:cubicBezTo>
                  <a:cubicBezTo>
                    <a:pt x="1218" y="58"/>
                    <a:pt x="1469" y="83"/>
                    <a:pt x="1717" y="194"/>
                  </a:cubicBezTo>
                  <a:cubicBezTo>
                    <a:pt x="1842" y="248"/>
                    <a:pt x="1950" y="338"/>
                    <a:pt x="2051" y="446"/>
                  </a:cubicBezTo>
                  <a:cubicBezTo>
                    <a:pt x="2154" y="557"/>
                    <a:pt x="2248" y="679"/>
                    <a:pt x="2331" y="815"/>
                  </a:cubicBezTo>
                  <a:cubicBezTo>
                    <a:pt x="2428" y="975"/>
                    <a:pt x="2511" y="1149"/>
                    <a:pt x="2588" y="1335"/>
                  </a:cubicBezTo>
                  <a:lnTo>
                    <a:pt x="2588" y="1335"/>
                  </a:lnTo>
                  <a:cubicBezTo>
                    <a:pt x="2467" y="1376"/>
                    <a:pt x="2345" y="1426"/>
                    <a:pt x="2227" y="1490"/>
                  </a:cubicBezTo>
                  <a:cubicBezTo>
                    <a:pt x="1892" y="1659"/>
                    <a:pt x="1591" y="1971"/>
                    <a:pt x="1487" y="2376"/>
                  </a:cubicBezTo>
                  <a:cubicBezTo>
                    <a:pt x="1433" y="2578"/>
                    <a:pt x="1437" y="2803"/>
                    <a:pt x="1530" y="3005"/>
                  </a:cubicBezTo>
                  <a:cubicBezTo>
                    <a:pt x="1624" y="3206"/>
                    <a:pt x="1792" y="3367"/>
                    <a:pt x="2000" y="3453"/>
                  </a:cubicBezTo>
                  <a:cubicBezTo>
                    <a:pt x="2090" y="3493"/>
                    <a:pt x="2189" y="3513"/>
                    <a:pt x="2288" y="3513"/>
                  </a:cubicBezTo>
                  <a:cubicBezTo>
                    <a:pt x="2415" y="3513"/>
                    <a:pt x="2541" y="3479"/>
                    <a:pt x="2646" y="3406"/>
                  </a:cubicBezTo>
                  <a:cubicBezTo>
                    <a:pt x="2833" y="3285"/>
                    <a:pt x="2944" y="3083"/>
                    <a:pt x="2994" y="2883"/>
                  </a:cubicBezTo>
                  <a:cubicBezTo>
                    <a:pt x="3048" y="2678"/>
                    <a:pt x="3034" y="2470"/>
                    <a:pt x="2994" y="2280"/>
                  </a:cubicBezTo>
                  <a:cubicBezTo>
                    <a:pt x="2955" y="2086"/>
                    <a:pt x="2894" y="1907"/>
                    <a:pt x="2833" y="1730"/>
                  </a:cubicBezTo>
                  <a:cubicBezTo>
                    <a:pt x="2792" y="1614"/>
                    <a:pt x="2749" y="1499"/>
                    <a:pt x="2703" y="1387"/>
                  </a:cubicBezTo>
                  <a:lnTo>
                    <a:pt x="2703" y="1387"/>
                  </a:lnTo>
                  <a:cubicBezTo>
                    <a:pt x="2885" y="1332"/>
                    <a:pt x="3069" y="1297"/>
                    <a:pt x="3246" y="1267"/>
                  </a:cubicBezTo>
                  <a:cubicBezTo>
                    <a:pt x="3547" y="1221"/>
                    <a:pt x="3829" y="1199"/>
                    <a:pt x="4089" y="1199"/>
                  </a:cubicBezTo>
                  <a:cubicBezTo>
                    <a:pt x="4109" y="1199"/>
                    <a:pt x="4128" y="1199"/>
                    <a:pt x="4147" y="1199"/>
                  </a:cubicBezTo>
                  <a:cubicBezTo>
                    <a:pt x="4700" y="1203"/>
                    <a:pt x="5141" y="1304"/>
                    <a:pt x="5432" y="1404"/>
                  </a:cubicBezTo>
                  <a:cubicBezTo>
                    <a:pt x="5713" y="1497"/>
                    <a:pt x="5864" y="1580"/>
                    <a:pt x="5879" y="1580"/>
                  </a:cubicBezTo>
                  <a:cubicBezTo>
                    <a:pt x="5879" y="1580"/>
                    <a:pt x="5880" y="1580"/>
                    <a:pt x="5880" y="1579"/>
                  </a:cubicBezTo>
                  <a:cubicBezTo>
                    <a:pt x="5880" y="1576"/>
                    <a:pt x="5845" y="1554"/>
                    <a:pt x="5772" y="1515"/>
                  </a:cubicBezTo>
                  <a:cubicBezTo>
                    <a:pt x="5701" y="1476"/>
                    <a:pt x="5590" y="1422"/>
                    <a:pt x="5446" y="1368"/>
                  </a:cubicBezTo>
                  <a:cubicBezTo>
                    <a:pt x="5152" y="1256"/>
                    <a:pt x="4707" y="1145"/>
                    <a:pt x="4147" y="1131"/>
                  </a:cubicBezTo>
                  <a:cubicBezTo>
                    <a:pt x="4105" y="1130"/>
                    <a:pt x="4063" y="1130"/>
                    <a:pt x="4020" y="1130"/>
                  </a:cubicBezTo>
                  <a:cubicBezTo>
                    <a:pt x="3775" y="1130"/>
                    <a:pt x="3513" y="1149"/>
                    <a:pt x="3235" y="1188"/>
                  </a:cubicBezTo>
                  <a:cubicBezTo>
                    <a:pt x="3054" y="1217"/>
                    <a:pt x="2863" y="1252"/>
                    <a:pt x="2671" y="1309"/>
                  </a:cubicBezTo>
                  <a:lnTo>
                    <a:pt x="2671" y="1309"/>
                  </a:lnTo>
                  <a:cubicBezTo>
                    <a:pt x="2590" y="1119"/>
                    <a:pt x="2501" y="939"/>
                    <a:pt x="2399" y="776"/>
                  </a:cubicBezTo>
                  <a:cubicBezTo>
                    <a:pt x="2313" y="636"/>
                    <a:pt x="2212" y="507"/>
                    <a:pt x="2104" y="395"/>
                  </a:cubicBezTo>
                  <a:cubicBezTo>
                    <a:pt x="2000" y="284"/>
                    <a:pt x="1879" y="187"/>
                    <a:pt x="1745" y="133"/>
                  </a:cubicBezTo>
                  <a:cubicBezTo>
                    <a:pt x="1483" y="18"/>
                    <a:pt x="1221" y="0"/>
                    <a:pt x="9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6" name="Google Shape;526;p29"/>
          <p:cNvSpPr/>
          <p:nvPr/>
        </p:nvSpPr>
        <p:spPr>
          <a:xfrm flipH="1">
            <a:off x="7815668" y="4906241"/>
            <a:ext cx="6829" cy="3196"/>
          </a:xfrm>
          <a:custGeom>
            <a:avLst/>
            <a:gdLst/>
            <a:ahLst/>
            <a:cxnLst/>
            <a:rect l="l" t="t" r="r" b="b"/>
            <a:pathLst>
              <a:path w="141" h="66" extrusionOk="0">
                <a:moveTo>
                  <a:pt x="123" y="1"/>
                </a:moveTo>
                <a:cubicBezTo>
                  <a:pt x="112" y="22"/>
                  <a:pt x="80" y="40"/>
                  <a:pt x="29" y="58"/>
                </a:cubicBezTo>
                <a:cubicBezTo>
                  <a:pt x="22" y="61"/>
                  <a:pt x="11" y="61"/>
                  <a:pt x="1" y="65"/>
                </a:cubicBezTo>
                <a:cubicBezTo>
                  <a:pt x="76" y="51"/>
                  <a:pt x="119" y="36"/>
                  <a:pt x="130" y="22"/>
                </a:cubicBezTo>
                <a:cubicBezTo>
                  <a:pt x="137" y="15"/>
                  <a:pt x="141" y="8"/>
                  <a:pt x="141" y="1"/>
                </a:cubicBezTo>
                <a:close/>
              </a:path>
            </a:pathLst>
          </a:custGeom>
          <a:solidFill>
            <a:srgbClr val="7D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7" name="Google Shape;527;p29"/>
          <p:cNvGrpSpPr/>
          <p:nvPr/>
        </p:nvGrpSpPr>
        <p:grpSpPr>
          <a:xfrm>
            <a:off x="4695403" y="4708841"/>
            <a:ext cx="4600713" cy="150450"/>
            <a:chOff x="0" y="4397412"/>
            <a:chExt cx="4600713" cy="150450"/>
          </a:xfrm>
        </p:grpSpPr>
        <p:sp>
          <p:nvSpPr>
            <p:cNvPr id="528" name="Google Shape;528;p29"/>
            <p:cNvSpPr/>
            <p:nvPr/>
          </p:nvSpPr>
          <p:spPr>
            <a:xfrm>
              <a:off x="0" y="4397412"/>
              <a:ext cx="4600713" cy="2416"/>
            </a:xfrm>
            <a:custGeom>
              <a:avLst/>
              <a:gdLst/>
              <a:ahLst/>
              <a:cxnLst/>
              <a:rect l="l" t="t" r="r" b="b"/>
              <a:pathLst>
                <a:path w="131402" h="69" extrusionOk="0">
                  <a:moveTo>
                    <a:pt x="0" y="1"/>
                  </a:moveTo>
                  <a:lnTo>
                    <a:pt x="0" y="69"/>
                  </a:lnTo>
                  <a:lnTo>
                    <a:pt x="131401" y="69"/>
                  </a:lnTo>
                  <a:lnTo>
                    <a:pt x="131401"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9"/>
            <p:cNvSpPr/>
            <p:nvPr/>
          </p:nvSpPr>
          <p:spPr>
            <a:xfrm>
              <a:off x="755786" y="4545586"/>
              <a:ext cx="305519" cy="2276"/>
            </a:xfrm>
            <a:custGeom>
              <a:avLst/>
              <a:gdLst/>
              <a:ahLst/>
              <a:cxnLst/>
              <a:rect l="l" t="t" r="r" b="b"/>
              <a:pathLst>
                <a:path w="8726" h="65" extrusionOk="0">
                  <a:moveTo>
                    <a:pt x="0" y="0"/>
                  </a:moveTo>
                  <a:lnTo>
                    <a:pt x="0" y="65"/>
                  </a:lnTo>
                  <a:lnTo>
                    <a:pt x="8726" y="65"/>
                  </a:lnTo>
                  <a:lnTo>
                    <a:pt x="8726" y="0"/>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9"/>
            <p:cNvSpPr/>
            <p:nvPr/>
          </p:nvSpPr>
          <p:spPr>
            <a:xfrm>
              <a:off x="1619552" y="4536412"/>
              <a:ext cx="497808" cy="2276"/>
            </a:xfrm>
            <a:custGeom>
              <a:avLst/>
              <a:gdLst/>
              <a:ahLst/>
              <a:cxnLst/>
              <a:rect l="l" t="t" r="r" b="b"/>
              <a:pathLst>
                <a:path w="14218" h="65" extrusionOk="0">
                  <a:moveTo>
                    <a:pt x="0" y="0"/>
                  </a:moveTo>
                  <a:lnTo>
                    <a:pt x="0" y="65"/>
                  </a:lnTo>
                  <a:lnTo>
                    <a:pt x="14217" y="65"/>
                  </a:lnTo>
                  <a:lnTo>
                    <a:pt x="14217" y="0"/>
                  </a:lnTo>
                  <a:close/>
                </a:path>
              </a:pathLst>
            </a:custGeom>
            <a:solidFill>
              <a:srgbClr val="EBEBEB"/>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9"/>
            <p:cNvSpPr/>
            <p:nvPr/>
          </p:nvSpPr>
          <p:spPr>
            <a:xfrm>
              <a:off x="1070481" y="4460119"/>
              <a:ext cx="175833" cy="2311"/>
            </a:xfrm>
            <a:custGeom>
              <a:avLst/>
              <a:gdLst/>
              <a:ahLst/>
              <a:cxnLst/>
              <a:rect l="l" t="t" r="r" b="b"/>
              <a:pathLst>
                <a:path w="5022" h="66" extrusionOk="0">
                  <a:moveTo>
                    <a:pt x="1" y="1"/>
                  </a:moveTo>
                  <a:lnTo>
                    <a:pt x="1" y="65"/>
                  </a:lnTo>
                  <a:lnTo>
                    <a:pt x="5022" y="65"/>
                  </a:lnTo>
                  <a:lnTo>
                    <a:pt x="5022"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9"/>
            <p:cNvSpPr/>
            <p:nvPr/>
          </p:nvSpPr>
          <p:spPr>
            <a:xfrm>
              <a:off x="2732853" y="4514424"/>
              <a:ext cx="418259" cy="2276"/>
            </a:xfrm>
            <a:custGeom>
              <a:avLst/>
              <a:gdLst/>
              <a:ahLst/>
              <a:cxnLst/>
              <a:rect l="l" t="t" r="r" b="b"/>
              <a:pathLst>
                <a:path w="11946" h="65" extrusionOk="0">
                  <a:moveTo>
                    <a:pt x="0" y="0"/>
                  </a:moveTo>
                  <a:lnTo>
                    <a:pt x="0" y="65"/>
                  </a:lnTo>
                  <a:lnTo>
                    <a:pt x="11946" y="65"/>
                  </a:lnTo>
                  <a:lnTo>
                    <a:pt x="11946" y="0"/>
                  </a:lnTo>
                  <a:close/>
                </a:path>
              </a:pathLst>
            </a:custGeom>
            <a:solidFill>
              <a:srgbClr val="EBEBE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 name="Google Shape;533;p29"/>
          <p:cNvGrpSpPr/>
          <p:nvPr/>
        </p:nvGrpSpPr>
        <p:grpSpPr>
          <a:xfrm>
            <a:off x="7352176" y="1189928"/>
            <a:ext cx="1000385" cy="883233"/>
            <a:chOff x="6472501" y="1326053"/>
            <a:chExt cx="1000385" cy="883233"/>
          </a:xfrm>
        </p:grpSpPr>
        <p:sp>
          <p:nvSpPr>
            <p:cNvPr id="534" name="Google Shape;534;p29"/>
            <p:cNvSpPr/>
            <p:nvPr/>
          </p:nvSpPr>
          <p:spPr>
            <a:xfrm>
              <a:off x="6472501" y="1326053"/>
              <a:ext cx="1000385" cy="883233"/>
            </a:xfrm>
            <a:custGeom>
              <a:avLst/>
              <a:gdLst/>
              <a:ahLst/>
              <a:cxnLst/>
              <a:rect l="l" t="t" r="r" b="b"/>
              <a:pathLst>
                <a:path w="22535" h="19896" extrusionOk="0">
                  <a:moveTo>
                    <a:pt x="11255" y="0"/>
                  </a:moveTo>
                  <a:cubicBezTo>
                    <a:pt x="8227" y="0"/>
                    <a:pt x="5239" y="1376"/>
                    <a:pt x="3289" y="3985"/>
                  </a:cubicBezTo>
                  <a:cubicBezTo>
                    <a:pt x="1" y="8378"/>
                    <a:pt x="913" y="14612"/>
                    <a:pt x="5316" y="17907"/>
                  </a:cubicBezTo>
                  <a:cubicBezTo>
                    <a:pt x="7110" y="19248"/>
                    <a:pt x="9206" y="19895"/>
                    <a:pt x="11284" y="19895"/>
                  </a:cubicBezTo>
                  <a:cubicBezTo>
                    <a:pt x="14312" y="19895"/>
                    <a:pt x="17299" y="18520"/>
                    <a:pt x="19247" y="15912"/>
                  </a:cubicBezTo>
                  <a:cubicBezTo>
                    <a:pt x="22535" y="11515"/>
                    <a:pt x="21627" y="5281"/>
                    <a:pt x="17219" y="1986"/>
                  </a:cubicBezTo>
                  <a:cubicBezTo>
                    <a:pt x="15426" y="647"/>
                    <a:pt x="13331" y="0"/>
                    <a:pt x="11255"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9"/>
            <p:cNvSpPr/>
            <p:nvPr/>
          </p:nvSpPr>
          <p:spPr>
            <a:xfrm>
              <a:off x="6591559" y="1431083"/>
              <a:ext cx="762308" cy="673123"/>
            </a:xfrm>
            <a:custGeom>
              <a:avLst/>
              <a:gdLst/>
              <a:ahLst/>
              <a:cxnLst/>
              <a:rect l="l" t="t" r="r" b="b"/>
              <a:pathLst>
                <a:path w="17172" h="15163" extrusionOk="0">
                  <a:moveTo>
                    <a:pt x="8574" y="0"/>
                  </a:moveTo>
                  <a:cubicBezTo>
                    <a:pt x="6268" y="0"/>
                    <a:pt x="3991" y="1048"/>
                    <a:pt x="2505" y="3036"/>
                  </a:cubicBezTo>
                  <a:cubicBezTo>
                    <a:pt x="0" y="6385"/>
                    <a:pt x="693" y="11138"/>
                    <a:pt x="4052" y="13646"/>
                  </a:cubicBezTo>
                  <a:cubicBezTo>
                    <a:pt x="5418" y="14669"/>
                    <a:pt x="7014" y="15162"/>
                    <a:pt x="8596" y="15162"/>
                  </a:cubicBezTo>
                  <a:cubicBezTo>
                    <a:pt x="10903" y="15162"/>
                    <a:pt x="13180" y="14113"/>
                    <a:pt x="14666" y="12124"/>
                  </a:cubicBezTo>
                  <a:cubicBezTo>
                    <a:pt x="17171" y="8776"/>
                    <a:pt x="16479" y="4023"/>
                    <a:pt x="13119" y="1515"/>
                  </a:cubicBezTo>
                  <a:cubicBezTo>
                    <a:pt x="11753" y="494"/>
                    <a:pt x="10157" y="0"/>
                    <a:pt x="857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9"/>
            <p:cNvSpPr/>
            <p:nvPr/>
          </p:nvSpPr>
          <p:spPr>
            <a:xfrm>
              <a:off x="6695435" y="1419230"/>
              <a:ext cx="625446" cy="541722"/>
            </a:xfrm>
            <a:custGeom>
              <a:avLst/>
              <a:gdLst/>
              <a:ahLst/>
              <a:cxnLst/>
              <a:rect l="l" t="t" r="r" b="b"/>
              <a:pathLst>
                <a:path w="14089" h="12203" extrusionOk="0">
                  <a:moveTo>
                    <a:pt x="6307" y="1"/>
                  </a:moveTo>
                  <a:cubicBezTo>
                    <a:pt x="6282" y="1"/>
                    <a:pt x="6257" y="1"/>
                    <a:pt x="6231" y="1"/>
                  </a:cubicBezTo>
                  <a:cubicBezTo>
                    <a:pt x="5492" y="8"/>
                    <a:pt x="4795" y="127"/>
                    <a:pt x="4167" y="306"/>
                  </a:cubicBezTo>
                  <a:cubicBezTo>
                    <a:pt x="3539" y="490"/>
                    <a:pt x="2983" y="737"/>
                    <a:pt x="2502" y="1013"/>
                  </a:cubicBezTo>
                  <a:cubicBezTo>
                    <a:pt x="1540" y="1566"/>
                    <a:pt x="909" y="2216"/>
                    <a:pt x="528" y="2690"/>
                  </a:cubicBezTo>
                  <a:cubicBezTo>
                    <a:pt x="147" y="3170"/>
                    <a:pt x="1" y="3480"/>
                    <a:pt x="29" y="3497"/>
                  </a:cubicBezTo>
                  <a:cubicBezTo>
                    <a:pt x="31" y="3498"/>
                    <a:pt x="33" y="3499"/>
                    <a:pt x="35" y="3499"/>
                  </a:cubicBezTo>
                  <a:cubicBezTo>
                    <a:pt x="85" y="3499"/>
                    <a:pt x="292" y="3245"/>
                    <a:pt x="693" y="2844"/>
                  </a:cubicBezTo>
                  <a:cubicBezTo>
                    <a:pt x="1116" y="2428"/>
                    <a:pt x="1767" y="1853"/>
                    <a:pt x="2700" y="1376"/>
                  </a:cubicBezTo>
                  <a:cubicBezTo>
                    <a:pt x="3166" y="1136"/>
                    <a:pt x="3701" y="924"/>
                    <a:pt x="4297" y="770"/>
                  </a:cubicBezTo>
                  <a:cubicBezTo>
                    <a:pt x="4863" y="630"/>
                    <a:pt x="5480" y="539"/>
                    <a:pt x="6128" y="539"/>
                  </a:cubicBezTo>
                  <a:cubicBezTo>
                    <a:pt x="6162" y="539"/>
                    <a:pt x="6197" y="539"/>
                    <a:pt x="6231" y="540"/>
                  </a:cubicBezTo>
                  <a:cubicBezTo>
                    <a:pt x="6576" y="543"/>
                    <a:pt x="6928" y="565"/>
                    <a:pt x="7283" y="622"/>
                  </a:cubicBezTo>
                  <a:cubicBezTo>
                    <a:pt x="7638" y="680"/>
                    <a:pt x="7997" y="755"/>
                    <a:pt x="8357" y="869"/>
                  </a:cubicBezTo>
                  <a:cubicBezTo>
                    <a:pt x="8712" y="981"/>
                    <a:pt x="9067" y="1114"/>
                    <a:pt x="9412" y="1286"/>
                  </a:cubicBezTo>
                  <a:cubicBezTo>
                    <a:pt x="9760" y="1459"/>
                    <a:pt x="10097" y="1656"/>
                    <a:pt x="10424" y="1882"/>
                  </a:cubicBezTo>
                  <a:cubicBezTo>
                    <a:pt x="10747" y="2112"/>
                    <a:pt x="11049" y="2360"/>
                    <a:pt x="11324" y="2625"/>
                  </a:cubicBezTo>
                  <a:cubicBezTo>
                    <a:pt x="11604" y="2890"/>
                    <a:pt x="11856" y="3182"/>
                    <a:pt x="12082" y="3475"/>
                  </a:cubicBezTo>
                  <a:cubicBezTo>
                    <a:pt x="12311" y="3773"/>
                    <a:pt x="12505" y="4083"/>
                    <a:pt x="12678" y="4398"/>
                  </a:cubicBezTo>
                  <a:cubicBezTo>
                    <a:pt x="12853" y="4714"/>
                    <a:pt x="12997" y="5034"/>
                    <a:pt x="13120" y="5357"/>
                  </a:cubicBezTo>
                  <a:cubicBezTo>
                    <a:pt x="13363" y="5999"/>
                    <a:pt x="13499" y="6645"/>
                    <a:pt x="13564" y="7255"/>
                  </a:cubicBezTo>
                  <a:cubicBezTo>
                    <a:pt x="13625" y="7865"/>
                    <a:pt x="13607" y="8443"/>
                    <a:pt x="13547" y="8960"/>
                  </a:cubicBezTo>
                  <a:cubicBezTo>
                    <a:pt x="13418" y="10005"/>
                    <a:pt x="13098" y="10812"/>
                    <a:pt x="12853" y="11351"/>
                  </a:cubicBezTo>
                  <a:cubicBezTo>
                    <a:pt x="12603" y="11889"/>
                    <a:pt x="12430" y="12176"/>
                    <a:pt x="12466" y="12202"/>
                  </a:cubicBezTo>
                  <a:cubicBezTo>
                    <a:pt x="12467" y="12202"/>
                    <a:pt x="12468" y="12202"/>
                    <a:pt x="12469" y="12202"/>
                  </a:cubicBezTo>
                  <a:cubicBezTo>
                    <a:pt x="12511" y="12202"/>
                    <a:pt x="12743" y="11961"/>
                    <a:pt x="13055" y="11455"/>
                  </a:cubicBezTo>
                  <a:cubicBezTo>
                    <a:pt x="13367" y="10934"/>
                    <a:pt x="13762" y="10116"/>
                    <a:pt x="13952" y="9025"/>
                  </a:cubicBezTo>
                  <a:cubicBezTo>
                    <a:pt x="14046" y="8479"/>
                    <a:pt x="14089" y="7869"/>
                    <a:pt x="14046" y="7216"/>
                  </a:cubicBezTo>
                  <a:cubicBezTo>
                    <a:pt x="13999" y="6566"/>
                    <a:pt x="13873" y="5870"/>
                    <a:pt x="13622" y="5173"/>
                  </a:cubicBezTo>
                  <a:cubicBezTo>
                    <a:pt x="13499" y="4829"/>
                    <a:pt x="13353" y="4477"/>
                    <a:pt x="13169" y="4136"/>
                  </a:cubicBezTo>
                  <a:cubicBezTo>
                    <a:pt x="12987" y="3795"/>
                    <a:pt x="12782" y="3458"/>
                    <a:pt x="12538" y="3135"/>
                  </a:cubicBezTo>
                  <a:cubicBezTo>
                    <a:pt x="12293" y="2815"/>
                    <a:pt x="12028" y="2499"/>
                    <a:pt x="11730" y="2212"/>
                  </a:cubicBezTo>
                  <a:cubicBezTo>
                    <a:pt x="11429" y="1921"/>
                    <a:pt x="11102" y="1652"/>
                    <a:pt x="10754" y="1404"/>
                  </a:cubicBezTo>
                  <a:cubicBezTo>
                    <a:pt x="10403" y="1164"/>
                    <a:pt x="10040" y="949"/>
                    <a:pt x="9663" y="766"/>
                  </a:cubicBezTo>
                  <a:cubicBezTo>
                    <a:pt x="9290" y="583"/>
                    <a:pt x="8905" y="443"/>
                    <a:pt x="8518" y="324"/>
                  </a:cubicBezTo>
                  <a:cubicBezTo>
                    <a:pt x="8134" y="206"/>
                    <a:pt x="7746" y="127"/>
                    <a:pt x="7362" y="73"/>
                  </a:cubicBezTo>
                  <a:cubicBezTo>
                    <a:pt x="7005" y="23"/>
                    <a:pt x="6653" y="1"/>
                    <a:pt x="630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9"/>
            <p:cNvSpPr/>
            <p:nvPr/>
          </p:nvSpPr>
          <p:spPr>
            <a:xfrm>
              <a:off x="6758560" y="1569362"/>
              <a:ext cx="413028" cy="429586"/>
            </a:xfrm>
            <a:custGeom>
              <a:avLst/>
              <a:gdLst/>
              <a:ahLst/>
              <a:cxnLst/>
              <a:rect l="l" t="t" r="r" b="b"/>
              <a:pathLst>
                <a:path w="9304" h="9677" extrusionOk="0">
                  <a:moveTo>
                    <a:pt x="5325" y="2199"/>
                  </a:moveTo>
                  <a:cubicBezTo>
                    <a:pt x="5490" y="2199"/>
                    <a:pt x="5679" y="2241"/>
                    <a:pt x="5893" y="2333"/>
                  </a:cubicBezTo>
                  <a:lnTo>
                    <a:pt x="4910" y="3690"/>
                  </a:lnTo>
                  <a:cubicBezTo>
                    <a:pt x="4587" y="3252"/>
                    <a:pt x="4429" y="2861"/>
                    <a:pt x="4673" y="2527"/>
                  </a:cubicBezTo>
                  <a:cubicBezTo>
                    <a:pt x="4819" y="2326"/>
                    <a:pt x="5035" y="2199"/>
                    <a:pt x="5325" y="2199"/>
                  </a:cubicBezTo>
                  <a:close/>
                  <a:moveTo>
                    <a:pt x="4673" y="6027"/>
                  </a:moveTo>
                  <a:cubicBezTo>
                    <a:pt x="4978" y="6468"/>
                    <a:pt x="5126" y="6849"/>
                    <a:pt x="4881" y="7186"/>
                  </a:cubicBezTo>
                  <a:cubicBezTo>
                    <a:pt x="4747" y="7373"/>
                    <a:pt x="4548" y="7482"/>
                    <a:pt x="4286" y="7482"/>
                  </a:cubicBezTo>
                  <a:cubicBezTo>
                    <a:pt x="4121" y="7482"/>
                    <a:pt x="3930" y="7438"/>
                    <a:pt x="3715" y="7344"/>
                  </a:cubicBezTo>
                  <a:lnTo>
                    <a:pt x="4673" y="6027"/>
                  </a:lnTo>
                  <a:close/>
                  <a:moveTo>
                    <a:pt x="7584" y="0"/>
                  </a:moveTo>
                  <a:lnTo>
                    <a:pt x="6816" y="1059"/>
                  </a:lnTo>
                  <a:cubicBezTo>
                    <a:pt x="6155" y="686"/>
                    <a:pt x="5538" y="519"/>
                    <a:pt x="4989" y="519"/>
                  </a:cubicBezTo>
                  <a:cubicBezTo>
                    <a:pt x="4180" y="519"/>
                    <a:pt x="3518" y="883"/>
                    <a:pt x="3080" y="1486"/>
                  </a:cubicBezTo>
                  <a:cubicBezTo>
                    <a:pt x="2089" y="2854"/>
                    <a:pt x="3015" y="4067"/>
                    <a:pt x="3890" y="5094"/>
                  </a:cubicBezTo>
                  <a:lnTo>
                    <a:pt x="2731" y="6691"/>
                  </a:lnTo>
                  <a:cubicBezTo>
                    <a:pt x="2093" y="6123"/>
                    <a:pt x="1594" y="5366"/>
                    <a:pt x="1371" y="4667"/>
                  </a:cubicBezTo>
                  <a:lnTo>
                    <a:pt x="0" y="5452"/>
                  </a:lnTo>
                  <a:cubicBezTo>
                    <a:pt x="226" y="6246"/>
                    <a:pt x="918" y="7200"/>
                    <a:pt x="1823" y="7944"/>
                  </a:cubicBezTo>
                  <a:lnTo>
                    <a:pt x="1069" y="8984"/>
                  </a:lnTo>
                  <a:lnTo>
                    <a:pt x="2024" y="9677"/>
                  </a:lnTo>
                  <a:lnTo>
                    <a:pt x="2800" y="8608"/>
                  </a:lnTo>
                  <a:cubicBezTo>
                    <a:pt x="3458" y="8973"/>
                    <a:pt x="4071" y="9136"/>
                    <a:pt x="4614" y="9136"/>
                  </a:cubicBezTo>
                  <a:cubicBezTo>
                    <a:pt x="5419" y="9136"/>
                    <a:pt x="6073" y="8778"/>
                    <a:pt x="6504" y="8187"/>
                  </a:cubicBezTo>
                  <a:cubicBezTo>
                    <a:pt x="7480" y="6838"/>
                    <a:pt x="6572" y="5639"/>
                    <a:pt x="5692" y="4620"/>
                  </a:cubicBezTo>
                  <a:lnTo>
                    <a:pt x="6870" y="2997"/>
                  </a:lnTo>
                  <a:cubicBezTo>
                    <a:pt x="7308" y="3399"/>
                    <a:pt x="7684" y="3923"/>
                    <a:pt x="7972" y="4556"/>
                  </a:cubicBezTo>
                  <a:lnTo>
                    <a:pt x="9304" y="3726"/>
                  </a:lnTo>
                  <a:cubicBezTo>
                    <a:pt x="9019" y="3008"/>
                    <a:pt x="8459" y="2311"/>
                    <a:pt x="7785" y="1734"/>
                  </a:cubicBezTo>
                  <a:lnTo>
                    <a:pt x="8539" y="693"/>
                  </a:lnTo>
                  <a:lnTo>
                    <a:pt x="758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8" name="Google Shape;538;p29"/>
          <p:cNvGrpSpPr/>
          <p:nvPr/>
        </p:nvGrpSpPr>
        <p:grpSpPr>
          <a:xfrm>
            <a:off x="7352169" y="1792626"/>
            <a:ext cx="1333531" cy="2916217"/>
            <a:chOff x="7352169" y="1792626"/>
            <a:chExt cx="1333531" cy="2916217"/>
          </a:xfrm>
        </p:grpSpPr>
        <p:grpSp>
          <p:nvGrpSpPr>
            <p:cNvPr id="539" name="Google Shape;539;p29"/>
            <p:cNvGrpSpPr/>
            <p:nvPr/>
          </p:nvGrpSpPr>
          <p:grpSpPr>
            <a:xfrm>
              <a:off x="7352169" y="1792626"/>
              <a:ext cx="1333531" cy="2916217"/>
              <a:chOff x="7352169" y="1999451"/>
              <a:chExt cx="1333531" cy="2916217"/>
            </a:xfrm>
          </p:grpSpPr>
          <p:grpSp>
            <p:nvGrpSpPr>
              <p:cNvPr id="540" name="Google Shape;540;p29"/>
              <p:cNvGrpSpPr/>
              <p:nvPr/>
            </p:nvGrpSpPr>
            <p:grpSpPr>
              <a:xfrm>
                <a:off x="7788625" y="4788743"/>
                <a:ext cx="623190" cy="126925"/>
                <a:chOff x="7605347" y="4840573"/>
                <a:chExt cx="925164" cy="188427"/>
              </a:xfrm>
            </p:grpSpPr>
            <p:sp>
              <p:nvSpPr>
                <p:cNvPr id="541" name="Google Shape;541;p29"/>
                <p:cNvSpPr/>
                <p:nvPr/>
              </p:nvSpPr>
              <p:spPr>
                <a:xfrm flipH="1">
                  <a:off x="8100033" y="4840573"/>
                  <a:ext cx="429399" cy="187705"/>
                </a:xfrm>
                <a:custGeom>
                  <a:avLst/>
                  <a:gdLst/>
                  <a:ahLst/>
                  <a:cxnLst/>
                  <a:rect l="l" t="t" r="r" b="b"/>
                  <a:pathLst>
                    <a:path w="5973" h="2611" extrusionOk="0">
                      <a:moveTo>
                        <a:pt x="3202" y="0"/>
                      </a:moveTo>
                      <a:lnTo>
                        <a:pt x="0" y="54"/>
                      </a:lnTo>
                      <a:lnTo>
                        <a:pt x="32" y="2556"/>
                      </a:lnTo>
                      <a:lnTo>
                        <a:pt x="230" y="2563"/>
                      </a:lnTo>
                      <a:cubicBezTo>
                        <a:pt x="681" y="2581"/>
                        <a:pt x="1837" y="2611"/>
                        <a:pt x="2942" y="2611"/>
                      </a:cubicBezTo>
                      <a:cubicBezTo>
                        <a:pt x="4010" y="2611"/>
                        <a:pt x="5029" y="2583"/>
                        <a:pt x="5316" y="2491"/>
                      </a:cubicBezTo>
                      <a:cubicBezTo>
                        <a:pt x="5973" y="2279"/>
                        <a:pt x="3241" y="1713"/>
                        <a:pt x="3241" y="1713"/>
                      </a:cubicBezTo>
                      <a:lnTo>
                        <a:pt x="3202"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9"/>
                <p:cNvSpPr/>
                <p:nvPr/>
              </p:nvSpPr>
              <p:spPr>
                <a:xfrm flipH="1">
                  <a:off x="8139206" y="4986872"/>
                  <a:ext cx="61250" cy="27965"/>
                </a:xfrm>
                <a:custGeom>
                  <a:avLst/>
                  <a:gdLst/>
                  <a:ahLst/>
                  <a:cxnLst/>
                  <a:rect l="l" t="t" r="r" b="b"/>
                  <a:pathLst>
                    <a:path w="852" h="389" extrusionOk="0">
                      <a:moveTo>
                        <a:pt x="0" y="1"/>
                      </a:moveTo>
                      <a:cubicBezTo>
                        <a:pt x="79" y="22"/>
                        <a:pt x="155" y="47"/>
                        <a:pt x="227" y="69"/>
                      </a:cubicBezTo>
                      <a:cubicBezTo>
                        <a:pt x="98" y="26"/>
                        <a:pt x="0" y="1"/>
                        <a:pt x="0" y="1"/>
                      </a:cubicBezTo>
                      <a:close/>
                      <a:moveTo>
                        <a:pt x="833" y="349"/>
                      </a:moveTo>
                      <a:cubicBezTo>
                        <a:pt x="844" y="363"/>
                        <a:pt x="844" y="374"/>
                        <a:pt x="840" y="388"/>
                      </a:cubicBezTo>
                      <a:lnTo>
                        <a:pt x="851" y="388"/>
                      </a:lnTo>
                      <a:cubicBezTo>
                        <a:pt x="851" y="374"/>
                        <a:pt x="844" y="363"/>
                        <a:pt x="833" y="349"/>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9"/>
                <p:cNvSpPr/>
                <p:nvPr/>
              </p:nvSpPr>
              <p:spPr>
                <a:xfrm flipH="1">
                  <a:off x="8138989" y="5014766"/>
                  <a:ext cx="10065" cy="5464"/>
                </a:xfrm>
                <a:custGeom>
                  <a:avLst/>
                  <a:gdLst/>
                  <a:ahLst/>
                  <a:cxnLst/>
                  <a:rect l="l" t="t" r="r" b="b"/>
                  <a:pathLst>
                    <a:path w="140" h="76" extrusionOk="0">
                      <a:moveTo>
                        <a:pt x="125" y="0"/>
                      </a:moveTo>
                      <a:cubicBezTo>
                        <a:pt x="118" y="25"/>
                        <a:pt x="86" y="47"/>
                        <a:pt x="25" y="68"/>
                      </a:cubicBezTo>
                      <a:cubicBezTo>
                        <a:pt x="17" y="68"/>
                        <a:pt x="7" y="72"/>
                        <a:pt x="0" y="75"/>
                      </a:cubicBezTo>
                      <a:cubicBezTo>
                        <a:pt x="72" y="61"/>
                        <a:pt x="118" y="47"/>
                        <a:pt x="129" y="32"/>
                      </a:cubicBezTo>
                      <a:cubicBezTo>
                        <a:pt x="136" y="22"/>
                        <a:pt x="140" y="11"/>
                        <a:pt x="136" y="0"/>
                      </a:cubicBezTo>
                      <a:close/>
                    </a:path>
                  </a:pathLst>
                </a:custGeom>
                <a:solidFill>
                  <a:srgbClr val="7D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9"/>
                <p:cNvSpPr/>
                <p:nvPr/>
              </p:nvSpPr>
              <p:spPr>
                <a:xfrm flipH="1">
                  <a:off x="8305710" y="5024255"/>
                  <a:ext cx="221421" cy="4529"/>
                </a:xfrm>
                <a:custGeom>
                  <a:avLst/>
                  <a:gdLst/>
                  <a:ahLst/>
                  <a:cxnLst/>
                  <a:rect l="l" t="t" r="r" b="b"/>
                  <a:pathLst>
                    <a:path w="3080" h="63" extrusionOk="0">
                      <a:moveTo>
                        <a:pt x="0" y="1"/>
                      </a:moveTo>
                      <a:cubicBezTo>
                        <a:pt x="582" y="41"/>
                        <a:pt x="1433" y="62"/>
                        <a:pt x="2283" y="62"/>
                      </a:cubicBezTo>
                      <a:cubicBezTo>
                        <a:pt x="2552" y="62"/>
                        <a:pt x="2818" y="59"/>
                        <a:pt x="3080" y="54"/>
                      </a:cubicBezTo>
                      <a:lnTo>
                        <a:pt x="2882" y="54"/>
                      </a:lnTo>
                      <a:cubicBezTo>
                        <a:pt x="1784" y="54"/>
                        <a:pt x="646" y="26"/>
                        <a:pt x="198" y="8"/>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9"/>
                <p:cNvSpPr/>
                <p:nvPr/>
              </p:nvSpPr>
              <p:spPr>
                <a:xfrm flipH="1">
                  <a:off x="8139716" y="4986872"/>
                  <a:ext cx="387415" cy="41337"/>
                </a:xfrm>
                <a:custGeom>
                  <a:avLst/>
                  <a:gdLst/>
                  <a:ahLst/>
                  <a:cxnLst/>
                  <a:rect l="l" t="t" r="r" b="b"/>
                  <a:pathLst>
                    <a:path w="5389" h="575" extrusionOk="0">
                      <a:moveTo>
                        <a:pt x="4544" y="1"/>
                      </a:moveTo>
                      <a:cubicBezTo>
                        <a:pt x="4358" y="11"/>
                        <a:pt x="4268" y="417"/>
                        <a:pt x="4268" y="417"/>
                      </a:cubicBezTo>
                      <a:lnTo>
                        <a:pt x="1156" y="442"/>
                      </a:lnTo>
                      <a:lnTo>
                        <a:pt x="1156" y="456"/>
                      </a:lnTo>
                      <a:cubicBezTo>
                        <a:pt x="1153" y="456"/>
                        <a:pt x="1153" y="453"/>
                        <a:pt x="1149" y="442"/>
                      </a:cubicBezTo>
                      <a:lnTo>
                        <a:pt x="4" y="449"/>
                      </a:lnTo>
                      <a:lnTo>
                        <a:pt x="0" y="521"/>
                      </a:lnTo>
                      <a:lnTo>
                        <a:pt x="198" y="528"/>
                      </a:lnTo>
                      <a:cubicBezTo>
                        <a:pt x="646" y="546"/>
                        <a:pt x="1784" y="574"/>
                        <a:pt x="2882" y="574"/>
                      </a:cubicBezTo>
                      <a:lnTo>
                        <a:pt x="3080" y="574"/>
                      </a:lnTo>
                      <a:cubicBezTo>
                        <a:pt x="4063" y="561"/>
                        <a:pt x="4936" y="521"/>
                        <a:pt x="5259" y="463"/>
                      </a:cubicBezTo>
                      <a:cubicBezTo>
                        <a:pt x="5266" y="460"/>
                        <a:pt x="5276" y="456"/>
                        <a:pt x="5284" y="456"/>
                      </a:cubicBezTo>
                      <a:cubicBezTo>
                        <a:pt x="5345" y="435"/>
                        <a:pt x="5377" y="413"/>
                        <a:pt x="5384" y="388"/>
                      </a:cubicBezTo>
                      <a:cubicBezTo>
                        <a:pt x="5388" y="374"/>
                        <a:pt x="5388" y="363"/>
                        <a:pt x="5377" y="349"/>
                      </a:cubicBezTo>
                      <a:cubicBezTo>
                        <a:pt x="5302" y="251"/>
                        <a:pt x="4989" y="137"/>
                        <a:pt x="4771" y="69"/>
                      </a:cubicBezTo>
                      <a:cubicBezTo>
                        <a:pt x="4699" y="47"/>
                        <a:pt x="4623" y="22"/>
                        <a:pt x="4544" y="1"/>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9"/>
                <p:cNvSpPr/>
                <p:nvPr/>
              </p:nvSpPr>
              <p:spPr>
                <a:xfrm flipH="1">
                  <a:off x="8139716" y="5013040"/>
                  <a:ext cx="390794" cy="8699"/>
                </a:xfrm>
                <a:custGeom>
                  <a:avLst/>
                  <a:gdLst/>
                  <a:ahLst/>
                  <a:cxnLst/>
                  <a:rect l="l" t="t" r="r" b="b"/>
                  <a:pathLst>
                    <a:path w="5436" h="121" extrusionOk="0">
                      <a:moveTo>
                        <a:pt x="5420" y="0"/>
                      </a:moveTo>
                      <a:cubicBezTo>
                        <a:pt x="5410" y="0"/>
                        <a:pt x="5396" y="1"/>
                        <a:pt x="5378" y="3"/>
                      </a:cubicBezTo>
                      <a:cubicBezTo>
                        <a:pt x="5331" y="3"/>
                        <a:pt x="5280" y="3"/>
                        <a:pt x="5220" y="6"/>
                      </a:cubicBezTo>
                      <a:cubicBezTo>
                        <a:pt x="5061" y="10"/>
                        <a:pt x="4868" y="17"/>
                        <a:pt x="4639" y="28"/>
                      </a:cubicBezTo>
                      <a:cubicBezTo>
                        <a:pt x="4147" y="46"/>
                        <a:pt x="3468" y="64"/>
                        <a:pt x="2718" y="78"/>
                      </a:cubicBezTo>
                      <a:cubicBezTo>
                        <a:pt x="2235" y="85"/>
                        <a:pt x="1783" y="87"/>
                        <a:pt x="1390" y="87"/>
                      </a:cubicBezTo>
                      <a:cubicBezTo>
                        <a:pt x="1172" y="87"/>
                        <a:pt x="973" y="87"/>
                        <a:pt x="797" y="85"/>
                      </a:cubicBezTo>
                      <a:cubicBezTo>
                        <a:pt x="568" y="81"/>
                        <a:pt x="374" y="81"/>
                        <a:pt x="216" y="81"/>
                      </a:cubicBezTo>
                      <a:lnTo>
                        <a:pt x="55" y="81"/>
                      </a:lnTo>
                      <a:cubicBezTo>
                        <a:pt x="19" y="81"/>
                        <a:pt x="1" y="81"/>
                        <a:pt x="1" y="85"/>
                      </a:cubicBezTo>
                      <a:cubicBezTo>
                        <a:pt x="1" y="85"/>
                        <a:pt x="19" y="85"/>
                        <a:pt x="55" y="89"/>
                      </a:cubicBezTo>
                      <a:cubicBezTo>
                        <a:pt x="105" y="92"/>
                        <a:pt x="155" y="92"/>
                        <a:pt x="212" y="96"/>
                      </a:cubicBezTo>
                      <a:cubicBezTo>
                        <a:pt x="374" y="99"/>
                        <a:pt x="568" y="107"/>
                        <a:pt x="797" y="110"/>
                      </a:cubicBezTo>
                      <a:cubicBezTo>
                        <a:pt x="1083" y="116"/>
                        <a:pt x="1432" y="120"/>
                        <a:pt x="1821" y="120"/>
                      </a:cubicBezTo>
                      <a:cubicBezTo>
                        <a:pt x="2102" y="120"/>
                        <a:pt x="2404" y="118"/>
                        <a:pt x="2718" y="114"/>
                      </a:cubicBezTo>
                      <a:cubicBezTo>
                        <a:pt x="3468" y="103"/>
                        <a:pt x="4150" y="78"/>
                        <a:pt x="4639" y="53"/>
                      </a:cubicBezTo>
                      <a:cubicBezTo>
                        <a:pt x="4868" y="42"/>
                        <a:pt x="5061" y="31"/>
                        <a:pt x="5220" y="21"/>
                      </a:cubicBezTo>
                      <a:cubicBezTo>
                        <a:pt x="5280" y="17"/>
                        <a:pt x="5331" y="13"/>
                        <a:pt x="5378" y="10"/>
                      </a:cubicBezTo>
                      <a:cubicBezTo>
                        <a:pt x="5414" y="6"/>
                        <a:pt x="5435" y="3"/>
                        <a:pt x="5435" y="3"/>
                      </a:cubicBezTo>
                      <a:cubicBezTo>
                        <a:pt x="5435" y="1"/>
                        <a:pt x="5430" y="0"/>
                        <a:pt x="5420" y="0"/>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9"/>
                <p:cNvSpPr/>
                <p:nvPr/>
              </p:nvSpPr>
              <p:spPr>
                <a:xfrm flipH="1">
                  <a:off x="8198300" y="4983996"/>
                  <a:ext cx="23436" cy="36448"/>
                </a:xfrm>
                <a:custGeom>
                  <a:avLst/>
                  <a:gdLst/>
                  <a:ahLst/>
                  <a:cxnLst/>
                  <a:rect l="l" t="t" r="r" b="b"/>
                  <a:pathLst>
                    <a:path w="326" h="507" extrusionOk="0">
                      <a:moveTo>
                        <a:pt x="320" y="0"/>
                      </a:moveTo>
                      <a:cubicBezTo>
                        <a:pt x="304" y="0"/>
                        <a:pt x="177" y="62"/>
                        <a:pt x="92" y="209"/>
                      </a:cubicBezTo>
                      <a:cubicBezTo>
                        <a:pt x="0" y="358"/>
                        <a:pt x="9" y="507"/>
                        <a:pt x="20" y="507"/>
                      </a:cubicBezTo>
                      <a:cubicBezTo>
                        <a:pt x="20" y="507"/>
                        <a:pt x="20" y="507"/>
                        <a:pt x="20" y="507"/>
                      </a:cubicBezTo>
                      <a:cubicBezTo>
                        <a:pt x="31" y="507"/>
                        <a:pt x="38" y="371"/>
                        <a:pt x="124" y="227"/>
                      </a:cubicBezTo>
                      <a:cubicBezTo>
                        <a:pt x="207" y="84"/>
                        <a:pt x="325" y="11"/>
                        <a:pt x="322" y="1"/>
                      </a:cubicBezTo>
                      <a:cubicBezTo>
                        <a:pt x="322" y="1"/>
                        <a:pt x="321" y="0"/>
                        <a:pt x="3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9"/>
                <p:cNvSpPr/>
                <p:nvPr/>
              </p:nvSpPr>
              <p:spPr>
                <a:xfrm flipH="1">
                  <a:off x="8276302" y="4967677"/>
                  <a:ext cx="13156" cy="19554"/>
                </a:xfrm>
                <a:custGeom>
                  <a:avLst/>
                  <a:gdLst/>
                  <a:ahLst/>
                  <a:cxnLst/>
                  <a:rect l="l" t="t" r="r" b="b"/>
                  <a:pathLst>
                    <a:path w="183" h="272" extrusionOk="0">
                      <a:moveTo>
                        <a:pt x="174" y="1"/>
                      </a:moveTo>
                      <a:cubicBezTo>
                        <a:pt x="161" y="1"/>
                        <a:pt x="120" y="56"/>
                        <a:pt x="75" y="124"/>
                      </a:cubicBezTo>
                      <a:cubicBezTo>
                        <a:pt x="32" y="200"/>
                        <a:pt x="0" y="264"/>
                        <a:pt x="11" y="271"/>
                      </a:cubicBezTo>
                      <a:cubicBezTo>
                        <a:pt x="11" y="271"/>
                        <a:pt x="11" y="271"/>
                        <a:pt x="11" y="271"/>
                      </a:cubicBezTo>
                      <a:cubicBezTo>
                        <a:pt x="21" y="271"/>
                        <a:pt x="66" y="219"/>
                        <a:pt x="108" y="145"/>
                      </a:cubicBezTo>
                      <a:cubicBezTo>
                        <a:pt x="154" y="70"/>
                        <a:pt x="183" y="6"/>
                        <a:pt x="176" y="1"/>
                      </a:cubicBezTo>
                      <a:cubicBezTo>
                        <a:pt x="175" y="1"/>
                        <a:pt x="175" y="1"/>
                        <a:pt x="1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9"/>
                <p:cNvSpPr/>
                <p:nvPr/>
              </p:nvSpPr>
              <p:spPr>
                <a:xfrm flipH="1">
                  <a:off x="8292765" y="4964298"/>
                  <a:ext cx="15313" cy="13443"/>
                </a:xfrm>
                <a:custGeom>
                  <a:avLst/>
                  <a:gdLst/>
                  <a:ahLst/>
                  <a:cxnLst/>
                  <a:rect l="l" t="t" r="r" b="b"/>
                  <a:pathLst>
                    <a:path w="213" h="187" extrusionOk="0">
                      <a:moveTo>
                        <a:pt x="202" y="1"/>
                      </a:moveTo>
                      <a:cubicBezTo>
                        <a:pt x="189" y="1"/>
                        <a:pt x="143" y="32"/>
                        <a:pt x="94" y="78"/>
                      </a:cubicBezTo>
                      <a:cubicBezTo>
                        <a:pt x="40" y="128"/>
                        <a:pt x="1" y="174"/>
                        <a:pt x="8" y="185"/>
                      </a:cubicBezTo>
                      <a:cubicBezTo>
                        <a:pt x="8" y="186"/>
                        <a:pt x="9" y="186"/>
                        <a:pt x="10" y="186"/>
                      </a:cubicBezTo>
                      <a:cubicBezTo>
                        <a:pt x="24" y="186"/>
                        <a:pt x="70" y="152"/>
                        <a:pt x="119" y="106"/>
                      </a:cubicBezTo>
                      <a:cubicBezTo>
                        <a:pt x="173" y="56"/>
                        <a:pt x="213" y="10"/>
                        <a:pt x="205" y="2"/>
                      </a:cubicBezTo>
                      <a:cubicBezTo>
                        <a:pt x="204" y="1"/>
                        <a:pt x="203" y="1"/>
                        <a:pt x="2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9"/>
                <p:cNvSpPr/>
                <p:nvPr/>
              </p:nvSpPr>
              <p:spPr>
                <a:xfrm flipH="1">
                  <a:off x="8295569" y="4954592"/>
                  <a:ext cx="24155" cy="2732"/>
                </a:xfrm>
                <a:custGeom>
                  <a:avLst/>
                  <a:gdLst/>
                  <a:ahLst/>
                  <a:cxnLst/>
                  <a:rect l="l" t="t" r="r" b="b"/>
                  <a:pathLst>
                    <a:path w="336" h="38" extrusionOk="0">
                      <a:moveTo>
                        <a:pt x="205" y="0"/>
                      </a:moveTo>
                      <a:cubicBezTo>
                        <a:pt x="193" y="0"/>
                        <a:pt x="182" y="0"/>
                        <a:pt x="170" y="1"/>
                      </a:cubicBezTo>
                      <a:cubicBezTo>
                        <a:pt x="77" y="1"/>
                        <a:pt x="1" y="8"/>
                        <a:pt x="1" y="19"/>
                      </a:cubicBezTo>
                      <a:cubicBezTo>
                        <a:pt x="1" y="28"/>
                        <a:pt x="59" y="38"/>
                        <a:pt x="135" y="38"/>
                      </a:cubicBezTo>
                      <a:cubicBezTo>
                        <a:pt x="147" y="38"/>
                        <a:pt x="158" y="37"/>
                        <a:pt x="170" y="37"/>
                      </a:cubicBezTo>
                      <a:cubicBezTo>
                        <a:pt x="259" y="37"/>
                        <a:pt x="335" y="29"/>
                        <a:pt x="335" y="19"/>
                      </a:cubicBezTo>
                      <a:cubicBezTo>
                        <a:pt x="335" y="9"/>
                        <a:pt x="278" y="0"/>
                        <a:pt x="2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9"/>
                <p:cNvSpPr/>
                <p:nvPr/>
              </p:nvSpPr>
              <p:spPr>
                <a:xfrm flipH="1">
                  <a:off x="8296432" y="4940430"/>
                  <a:ext cx="27893" cy="4026"/>
                </a:xfrm>
                <a:custGeom>
                  <a:avLst/>
                  <a:gdLst/>
                  <a:ahLst/>
                  <a:cxnLst/>
                  <a:rect l="l" t="t" r="r" b="b"/>
                  <a:pathLst>
                    <a:path w="388" h="56" extrusionOk="0">
                      <a:moveTo>
                        <a:pt x="18" y="0"/>
                      </a:moveTo>
                      <a:cubicBezTo>
                        <a:pt x="10" y="0"/>
                        <a:pt x="5" y="1"/>
                        <a:pt x="5" y="4"/>
                      </a:cubicBezTo>
                      <a:cubicBezTo>
                        <a:pt x="0" y="14"/>
                        <a:pt x="83" y="51"/>
                        <a:pt x="194" y="54"/>
                      </a:cubicBezTo>
                      <a:cubicBezTo>
                        <a:pt x="208" y="55"/>
                        <a:pt x="221" y="55"/>
                        <a:pt x="234" y="55"/>
                      </a:cubicBezTo>
                      <a:cubicBezTo>
                        <a:pt x="322" y="55"/>
                        <a:pt x="387" y="35"/>
                        <a:pt x="384" y="26"/>
                      </a:cubicBezTo>
                      <a:cubicBezTo>
                        <a:pt x="384" y="20"/>
                        <a:pt x="365" y="19"/>
                        <a:pt x="334" y="19"/>
                      </a:cubicBezTo>
                      <a:cubicBezTo>
                        <a:pt x="313" y="19"/>
                        <a:pt x="288" y="20"/>
                        <a:pt x="259" y="20"/>
                      </a:cubicBezTo>
                      <a:cubicBezTo>
                        <a:pt x="239" y="20"/>
                        <a:pt x="217" y="19"/>
                        <a:pt x="194" y="19"/>
                      </a:cubicBezTo>
                      <a:cubicBezTo>
                        <a:pt x="114" y="13"/>
                        <a:pt x="46"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9"/>
                <p:cNvSpPr/>
                <p:nvPr/>
              </p:nvSpPr>
              <p:spPr>
                <a:xfrm flipH="1">
                  <a:off x="8237553" y="4945750"/>
                  <a:ext cx="43709" cy="25161"/>
                </a:xfrm>
                <a:custGeom>
                  <a:avLst/>
                  <a:gdLst/>
                  <a:ahLst/>
                  <a:cxnLst/>
                  <a:rect l="l" t="t" r="r" b="b"/>
                  <a:pathLst>
                    <a:path w="608" h="350" extrusionOk="0">
                      <a:moveTo>
                        <a:pt x="415" y="38"/>
                      </a:moveTo>
                      <a:cubicBezTo>
                        <a:pt x="460" y="38"/>
                        <a:pt x="505" y="47"/>
                        <a:pt x="543" y="70"/>
                      </a:cubicBezTo>
                      <a:cubicBezTo>
                        <a:pt x="575" y="91"/>
                        <a:pt x="564" y="131"/>
                        <a:pt x="529" y="152"/>
                      </a:cubicBezTo>
                      <a:cubicBezTo>
                        <a:pt x="493" y="174"/>
                        <a:pt x="450" y="188"/>
                        <a:pt x="413" y="203"/>
                      </a:cubicBezTo>
                      <a:cubicBezTo>
                        <a:pt x="335" y="232"/>
                        <a:pt x="263" y="250"/>
                        <a:pt x="202" y="263"/>
                      </a:cubicBezTo>
                      <a:cubicBezTo>
                        <a:pt x="142" y="274"/>
                        <a:pt x="91" y="281"/>
                        <a:pt x="56" y="285"/>
                      </a:cubicBezTo>
                      <a:lnTo>
                        <a:pt x="56" y="285"/>
                      </a:lnTo>
                      <a:cubicBezTo>
                        <a:pt x="69" y="254"/>
                        <a:pt x="89" y="214"/>
                        <a:pt x="123" y="174"/>
                      </a:cubicBezTo>
                      <a:cubicBezTo>
                        <a:pt x="163" y="124"/>
                        <a:pt x="220" y="81"/>
                        <a:pt x="299" y="56"/>
                      </a:cubicBezTo>
                      <a:cubicBezTo>
                        <a:pt x="333" y="46"/>
                        <a:pt x="374" y="38"/>
                        <a:pt x="415" y="38"/>
                      </a:cubicBezTo>
                      <a:close/>
                      <a:moveTo>
                        <a:pt x="409" y="0"/>
                      </a:moveTo>
                      <a:cubicBezTo>
                        <a:pt x="271" y="0"/>
                        <a:pt x="154" y="80"/>
                        <a:pt x="102" y="156"/>
                      </a:cubicBezTo>
                      <a:cubicBezTo>
                        <a:pt x="64" y="204"/>
                        <a:pt x="46" y="254"/>
                        <a:pt x="38" y="287"/>
                      </a:cubicBezTo>
                      <a:lnTo>
                        <a:pt x="38" y="287"/>
                      </a:lnTo>
                      <a:cubicBezTo>
                        <a:pt x="14" y="290"/>
                        <a:pt x="1" y="291"/>
                        <a:pt x="1" y="293"/>
                      </a:cubicBezTo>
                      <a:cubicBezTo>
                        <a:pt x="1" y="295"/>
                        <a:pt x="13" y="298"/>
                        <a:pt x="36" y="299"/>
                      </a:cubicBezTo>
                      <a:lnTo>
                        <a:pt x="36" y="299"/>
                      </a:lnTo>
                      <a:cubicBezTo>
                        <a:pt x="30" y="331"/>
                        <a:pt x="30" y="350"/>
                        <a:pt x="34" y="350"/>
                      </a:cubicBezTo>
                      <a:cubicBezTo>
                        <a:pt x="34" y="350"/>
                        <a:pt x="34" y="350"/>
                        <a:pt x="34" y="350"/>
                      </a:cubicBezTo>
                      <a:cubicBezTo>
                        <a:pt x="37" y="350"/>
                        <a:pt x="40" y="330"/>
                        <a:pt x="51" y="300"/>
                      </a:cubicBezTo>
                      <a:lnTo>
                        <a:pt x="51" y="300"/>
                      </a:lnTo>
                      <a:cubicBezTo>
                        <a:pt x="55" y="300"/>
                        <a:pt x="59" y="300"/>
                        <a:pt x="64" y="300"/>
                      </a:cubicBezTo>
                      <a:cubicBezTo>
                        <a:pt x="99" y="300"/>
                        <a:pt x="147" y="297"/>
                        <a:pt x="206" y="289"/>
                      </a:cubicBezTo>
                      <a:cubicBezTo>
                        <a:pt x="270" y="281"/>
                        <a:pt x="345" y="263"/>
                        <a:pt x="425" y="238"/>
                      </a:cubicBezTo>
                      <a:cubicBezTo>
                        <a:pt x="464" y="225"/>
                        <a:pt x="507" y="210"/>
                        <a:pt x="550" y="185"/>
                      </a:cubicBezTo>
                      <a:cubicBezTo>
                        <a:pt x="569" y="170"/>
                        <a:pt x="593" y="152"/>
                        <a:pt x="600" y="120"/>
                      </a:cubicBezTo>
                      <a:cubicBezTo>
                        <a:pt x="607" y="88"/>
                        <a:pt x="590" y="56"/>
                        <a:pt x="569" y="38"/>
                      </a:cubicBezTo>
                      <a:cubicBezTo>
                        <a:pt x="514" y="11"/>
                        <a:pt x="460" y="0"/>
                        <a:pt x="4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9"/>
                <p:cNvSpPr/>
                <p:nvPr/>
              </p:nvSpPr>
              <p:spPr>
                <a:xfrm flipH="1">
                  <a:off x="8275008" y="4939136"/>
                  <a:ext cx="22430" cy="28468"/>
                </a:xfrm>
                <a:custGeom>
                  <a:avLst/>
                  <a:gdLst/>
                  <a:ahLst/>
                  <a:cxnLst/>
                  <a:rect l="l" t="t" r="r" b="b"/>
                  <a:pathLst>
                    <a:path w="312" h="396" extrusionOk="0">
                      <a:moveTo>
                        <a:pt x="75" y="0"/>
                      </a:moveTo>
                      <a:cubicBezTo>
                        <a:pt x="73" y="0"/>
                        <a:pt x="71" y="0"/>
                        <a:pt x="68" y="0"/>
                      </a:cubicBezTo>
                      <a:cubicBezTo>
                        <a:pt x="22" y="7"/>
                        <a:pt x="0" y="62"/>
                        <a:pt x="7" y="97"/>
                      </a:cubicBezTo>
                      <a:cubicBezTo>
                        <a:pt x="10" y="133"/>
                        <a:pt x="29" y="162"/>
                        <a:pt x="43" y="187"/>
                      </a:cubicBezTo>
                      <a:cubicBezTo>
                        <a:pt x="75" y="237"/>
                        <a:pt x="111" y="280"/>
                        <a:pt x="143" y="312"/>
                      </a:cubicBezTo>
                      <a:cubicBezTo>
                        <a:pt x="203" y="369"/>
                        <a:pt x="252" y="392"/>
                        <a:pt x="261" y="392"/>
                      </a:cubicBezTo>
                      <a:cubicBezTo>
                        <a:pt x="261" y="392"/>
                        <a:pt x="262" y="392"/>
                        <a:pt x="262" y="392"/>
                      </a:cubicBezTo>
                      <a:cubicBezTo>
                        <a:pt x="265" y="388"/>
                        <a:pt x="219" y="355"/>
                        <a:pt x="161" y="291"/>
                      </a:cubicBezTo>
                      <a:cubicBezTo>
                        <a:pt x="133" y="259"/>
                        <a:pt x="104" y="219"/>
                        <a:pt x="75" y="169"/>
                      </a:cubicBezTo>
                      <a:cubicBezTo>
                        <a:pt x="47" y="126"/>
                        <a:pt x="25" y="50"/>
                        <a:pt x="75" y="40"/>
                      </a:cubicBezTo>
                      <a:cubicBezTo>
                        <a:pt x="79" y="40"/>
                        <a:pt x="83" y="39"/>
                        <a:pt x="86" y="39"/>
                      </a:cubicBezTo>
                      <a:cubicBezTo>
                        <a:pt x="136" y="39"/>
                        <a:pt x="182" y="86"/>
                        <a:pt x="212" y="123"/>
                      </a:cubicBezTo>
                      <a:cubicBezTo>
                        <a:pt x="247" y="169"/>
                        <a:pt x="265" y="216"/>
                        <a:pt x="272" y="255"/>
                      </a:cubicBezTo>
                      <a:cubicBezTo>
                        <a:pt x="290" y="342"/>
                        <a:pt x="272" y="395"/>
                        <a:pt x="280" y="395"/>
                      </a:cubicBezTo>
                      <a:cubicBezTo>
                        <a:pt x="280" y="395"/>
                        <a:pt x="280" y="395"/>
                        <a:pt x="280" y="395"/>
                      </a:cubicBezTo>
                      <a:cubicBezTo>
                        <a:pt x="285" y="395"/>
                        <a:pt x="312" y="342"/>
                        <a:pt x="302" y="252"/>
                      </a:cubicBezTo>
                      <a:cubicBezTo>
                        <a:pt x="294" y="209"/>
                        <a:pt x="277" y="155"/>
                        <a:pt x="240" y="105"/>
                      </a:cubicBezTo>
                      <a:cubicBezTo>
                        <a:pt x="205" y="59"/>
                        <a:pt x="160" y="0"/>
                        <a:pt x="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9"/>
                <p:cNvSpPr/>
                <p:nvPr/>
              </p:nvSpPr>
              <p:spPr>
                <a:xfrm flipH="1">
                  <a:off x="8443739" y="4954305"/>
                  <a:ext cx="83105" cy="65420"/>
                </a:xfrm>
                <a:custGeom>
                  <a:avLst/>
                  <a:gdLst/>
                  <a:ahLst/>
                  <a:cxnLst/>
                  <a:rect l="l" t="t" r="r" b="b"/>
                  <a:pathLst>
                    <a:path w="1156" h="910" extrusionOk="0">
                      <a:moveTo>
                        <a:pt x="183" y="0"/>
                      </a:moveTo>
                      <a:cubicBezTo>
                        <a:pt x="134" y="0"/>
                        <a:pt x="93" y="3"/>
                        <a:pt x="65" y="8"/>
                      </a:cubicBezTo>
                      <a:cubicBezTo>
                        <a:pt x="22" y="15"/>
                        <a:pt x="0" y="23"/>
                        <a:pt x="0" y="23"/>
                      </a:cubicBezTo>
                      <a:cubicBezTo>
                        <a:pt x="0" y="25"/>
                        <a:pt x="5" y="25"/>
                        <a:pt x="13" y="25"/>
                      </a:cubicBezTo>
                      <a:cubicBezTo>
                        <a:pt x="21" y="25"/>
                        <a:pt x="34" y="25"/>
                        <a:pt x="50" y="23"/>
                      </a:cubicBezTo>
                      <a:cubicBezTo>
                        <a:pt x="70" y="23"/>
                        <a:pt x="96" y="22"/>
                        <a:pt x="128" y="22"/>
                      </a:cubicBezTo>
                      <a:cubicBezTo>
                        <a:pt x="159" y="22"/>
                        <a:pt x="196" y="23"/>
                        <a:pt x="237" y="26"/>
                      </a:cubicBezTo>
                      <a:cubicBezTo>
                        <a:pt x="380" y="41"/>
                        <a:pt x="582" y="98"/>
                        <a:pt x="758" y="231"/>
                      </a:cubicBezTo>
                      <a:cubicBezTo>
                        <a:pt x="933" y="367"/>
                        <a:pt x="1038" y="547"/>
                        <a:pt x="1088" y="683"/>
                      </a:cubicBezTo>
                      <a:cubicBezTo>
                        <a:pt x="1137" y="817"/>
                        <a:pt x="1145" y="909"/>
                        <a:pt x="1152" y="909"/>
                      </a:cubicBezTo>
                      <a:cubicBezTo>
                        <a:pt x="1152" y="909"/>
                        <a:pt x="1152" y="909"/>
                        <a:pt x="1152" y="909"/>
                      </a:cubicBezTo>
                      <a:cubicBezTo>
                        <a:pt x="1152" y="909"/>
                        <a:pt x="1156" y="888"/>
                        <a:pt x="1152" y="845"/>
                      </a:cubicBezTo>
                      <a:cubicBezTo>
                        <a:pt x="1145" y="805"/>
                        <a:pt x="1134" y="744"/>
                        <a:pt x="1112" y="672"/>
                      </a:cubicBezTo>
                      <a:cubicBezTo>
                        <a:pt x="1069" y="532"/>
                        <a:pt x="965" y="343"/>
                        <a:pt x="783" y="202"/>
                      </a:cubicBezTo>
                      <a:cubicBezTo>
                        <a:pt x="599" y="63"/>
                        <a:pt x="388" y="8"/>
                        <a:pt x="241" y="1"/>
                      </a:cubicBezTo>
                      <a:cubicBezTo>
                        <a:pt x="220" y="0"/>
                        <a:pt x="201" y="0"/>
                        <a:pt x="1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9"/>
                <p:cNvSpPr/>
                <p:nvPr/>
              </p:nvSpPr>
              <p:spPr>
                <a:xfrm flipH="1">
                  <a:off x="8502832" y="4859911"/>
                  <a:ext cx="2876" cy="94535"/>
                </a:xfrm>
                <a:custGeom>
                  <a:avLst/>
                  <a:gdLst/>
                  <a:ahLst/>
                  <a:cxnLst/>
                  <a:rect l="l" t="t" r="r" b="b"/>
                  <a:pathLst>
                    <a:path w="40" h="1315" extrusionOk="0">
                      <a:moveTo>
                        <a:pt x="18" y="1"/>
                      </a:moveTo>
                      <a:cubicBezTo>
                        <a:pt x="18" y="1"/>
                        <a:pt x="18" y="1"/>
                        <a:pt x="18" y="1"/>
                      </a:cubicBezTo>
                      <a:cubicBezTo>
                        <a:pt x="8" y="1"/>
                        <a:pt x="0" y="294"/>
                        <a:pt x="0" y="657"/>
                      </a:cubicBezTo>
                      <a:cubicBezTo>
                        <a:pt x="0" y="1020"/>
                        <a:pt x="11" y="1314"/>
                        <a:pt x="22" y="1314"/>
                      </a:cubicBezTo>
                      <a:cubicBezTo>
                        <a:pt x="33" y="1314"/>
                        <a:pt x="40" y="1020"/>
                        <a:pt x="40" y="657"/>
                      </a:cubicBezTo>
                      <a:cubicBezTo>
                        <a:pt x="40" y="297"/>
                        <a:pt x="30" y="1"/>
                        <a:pt x="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9"/>
                <p:cNvSpPr/>
                <p:nvPr/>
              </p:nvSpPr>
              <p:spPr>
                <a:xfrm flipH="1">
                  <a:off x="8347763" y="4997440"/>
                  <a:ext cx="67361" cy="3666"/>
                </a:xfrm>
                <a:custGeom>
                  <a:avLst/>
                  <a:gdLst/>
                  <a:ahLst/>
                  <a:cxnLst/>
                  <a:rect l="l" t="t" r="r" b="b"/>
                  <a:pathLst>
                    <a:path w="937" h="51" extrusionOk="0">
                      <a:moveTo>
                        <a:pt x="894" y="0"/>
                      </a:moveTo>
                      <a:cubicBezTo>
                        <a:pt x="820" y="0"/>
                        <a:pt x="657" y="9"/>
                        <a:pt x="471" y="11"/>
                      </a:cubicBezTo>
                      <a:cubicBezTo>
                        <a:pt x="298" y="11"/>
                        <a:pt x="147" y="7"/>
                        <a:pt x="65" y="7"/>
                      </a:cubicBezTo>
                      <a:cubicBezTo>
                        <a:pt x="24" y="7"/>
                        <a:pt x="0" y="8"/>
                        <a:pt x="0" y="11"/>
                      </a:cubicBezTo>
                      <a:cubicBezTo>
                        <a:pt x="0" y="22"/>
                        <a:pt x="208" y="51"/>
                        <a:pt x="471" y="51"/>
                      </a:cubicBezTo>
                      <a:cubicBezTo>
                        <a:pt x="729" y="47"/>
                        <a:pt x="937" y="15"/>
                        <a:pt x="937" y="4"/>
                      </a:cubicBezTo>
                      <a:cubicBezTo>
                        <a:pt x="937" y="1"/>
                        <a:pt x="922" y="0"/>
                        <a:pt x="89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9"/>
                <p:cNvSpPr/>
                <p:nvPr/>
              </p:nvSpPr>
              <p:spPr>
                <a:xfrm flipH="1">
                  <a:off x="8453011" y="4998662"/>
                  <a:ext cx="7836" cy="13300"/>
                </a:xfrm>
                <a:custGeom>
                  <a:avLst/>
                  <a:gdLst/>
                  <a:ahLst/>
                  <a:cxnLst/>
                  <a:rect l="l" t="t" r="r" b="b"/>
                  <a:pathLst>
                    <a:path w="109" h="185" extrusionOk="0">
                      <a:moveTo>
                        <a:pt x="11" y="0"/>
                      </a:moveTo>
                      <a:cubicBezTo>
                        <a:pt x="10" y="0"/>
                        <a:pt x="9" y="0"/>
                        <a:pt x="8" y="1"/>
                      </a:cubicBezTo>
                      <a:cubicBezTo>
                        <a:pt x="1" y="9"/>
                        <a:pt x="26" y="49"/>
                        <a:pt x="47" y="95"/>
                      </a:cubicBezTo>
                      <a:cubicBezTo>
                        <a:pt x="73" y="142"/>
                        <a:pt x="83" y="185"/>
                        <a:pt x="95" y="185"/>
                      </a:cubicBezTo>
                      <a:cubicBezTo>
                        <a:pt x="105" y="185"/>
                        <a:pt x="108" y="130"/>
                        <a:pt x="83" y="77"/>
                      </a:cubicBezTo>
                      <a:cubicBezTo>
                        <a:pt x="61" y="28"/>
                        <a:pt x="24" y="0"/>
                        <a:pt x="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9"/>
                <p:cNvSpPr/>
                <p:nvPr/>
              </p:nvSpPr>
              <p:spPr>
                <a:xfrm flipH="1">
                  <a:off x="8468252" y="4977741"/>
                  <a:ext cx="9849" cy="9058"/>
                </a:xfrm>
                <a:custGeom>
                  <a:avLst/>
                  <a:gdLst/>
                  <a:ahLst/>
                  <a:cxnLst/>
                  <a:rect l="l" t="t" r="r" b="b"/>
                  <a:pathLst>
                    <a:path w="137" h="126" extrusionOk="0">
                      <a:moveTo>
                        <a:pt x="11" y="1"/>
                      </a:moveTo>
                      <a:cubicBezTo>
                        <a:pt x="10" y="1"/>
                        <a:pt x="8" y="1"/>
                        <a:pt x="7" y="2"/>
                      </a:cubicBezTo>
                      <a:cubicBezTo>
                        <a:pt x="0" y="9"/>
                        <a:pt x="22" y="45"/>
                        <a:pt x="55" y="77"/>
                      </a:cubicBezTo>
                      <a:cubicBezTo>
                        <a:pt x="85" y="105"/>
                        <a:pt x="114" y="125"/>
                        <a:pt x="126" y="125"/>
                      </a:cubicBezTo>
                      <a:cubicBezTo>
                        <a:pt x="127" y="125"/>
                        <a:pt x="129" y="125"/>
                        <a:pt x="130" y="124"/>
                      </a:cubicBezTo>
                      <a:cubicBezTo>
                        <a:pt x="136" y="116"/>
                        <a:pt x="115" y="81"/>
                        <a:pt x="83" y="48"/>
                      </a:cubicBezTo>
                      <a:cubicBezTo>
                        <a:pt x="54" y="21"/>
                        <a:pt x="24" y="1"/>
                        <a:pt x="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9"/>
                <p:cNvSpPr/>
                <p:nvPr/>
              </p:nvSpPr>
              <p:spPr>
                <a:xfrm flipH="1">
                  <a:off x="8488382" y="4967245"/>
                  <a:ext cx="13947" cy="5823"/>
                </a:xfrm>
                <a:custGeom>
                  <a:avLst/>
                  <a:gdLst/>
                  <a:ahLst/>
                  <a:cxnLst/>
                  <a:rect l="l" t="t" r="r" b="b"/>
                  <a:pathLst>
                    <a:path w="194" h="81" extrusionOk="0">
                      <a:moveTo>
                        <a:pt x="63" y="1"/>
                      </a:moveTo>
                      <a:cubicBezTo>
                        <a:pt x="27" y="1"/>
                        <a:pt x="1" y="14"/>
                        <a:pt x="4" y="19"/>
                      </a:cubicBezTo>
                      <a:cubicBezTo>
                        <a:pt x="7" y="29"/>
                        <a:pt x="50" y="29"/>
                        <a:pt x="97" y="44"/>
                      </a:cubicBezTo>
                      <a:cubicBezTo>
                        <a:pt x="138" y="60"/>
                        <a:pt x="171" y="81"/>
                        <a:pt x="183" y="81"/>
                      </a:cubicBezTo>
                      <a:cubicBezTo>
                        <a:pt x="185" y="81"/>
                        <a:pt x="186" y="81"/>
                        <a:pt x="187" y="80"/>
                      </a:cubicBezTo>
                      <a:cubicBezTo>
                        <a:pt x="193" y="72"/>
                        <a:pt x="168" y="26"/>
                        <a:pt x="107" y="7"/>
                      </a:cubicBezTo>
                      <a:cubicBezTo>
                        <a:pt x="92" y="3"/>
                        <a:pt x="77" y="1"/>
                        <a:pt x="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9"/>
                <p:cNvSpPr/>
                <p:nvPr/>
              </p:nvSpPr>
              <p:spPr>
                <a:xfrm flipH="1">
                  <a:off x="8512106" y="4963866"/>
                  <a:ext cx="7548" cy="3666"/>
                </a:xfrm>
                <a:custGeom>
                  <a:avLst/>
                  <a:gdLst/>
                  <a:ahLst/>
                  <a:cxnLst/>
                  <a:rect l="l" t="t" r="r" b="b"/>
                  <a:pathLst>
                    <a:path w="105" h="51" extrusionOk="0">
                      <a:moveTo>
                        <a:pt x="23" y="0"/>
                      </a:moveTo>
                      <a:cubicBezTo>
                        <a:pt x="13" y="0"/>
                        <a:pt x="6" y="3"/>
                        <a:pt x="4" y="8"/>
                      </a:cubicBezTo>
                      <a:cubicBezTo>
                        <a:pt x="0" y="19"/>
                        <a:pt x="18" y="33"/>
                        <a:pt x="43" y="44"/>
                      </a:cubicBezTo>
                      <a:cubicBezTo>
                        <a:pt x="57" y="49"/>
                        <a:pt x="69" y="51"/>
                        <a:pt x="79" y="51"/>
                      </a:cubicBezTo>
                      <a:cubicBezTo>
                        <a:pt x="91" y="51"/>
                        <a:pt x="99" y="48"/>
                        <a:pt x="101" y="44"/>
                      </a:cubicBezTo>
                      <a:cubicBezTo>
                        <a:pt x="105" y="33"/>
                        <a:pt x="86" y="16"/>
                        <a:pt x="58" y="8"/>
                      </a:cubicBezTo>
                      <a:cubicBezTo>
                        <a:pt x="46" y="3"/>
                        <a:pt x="33" y="0"/>
                        <a:pt x="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9"/>
                <p:cNvSpPr/>
                <p:nvPr/>
              </p:nvSpPr>
              <p:spPr>
                <a:xfrm flipH="1">
                  <a:off x="8296647" y="4914836"/>
                  <a:ext cx="791" cy="27462"/>
                </a:xfrm>
                <a:custGeom>
                  <a:avLst/>
                  <a:gdLst/>
                  <a:ahLst/>
                  <a:cxnLst/>
                  <a:rect l="l" t="t" r="r" b="b"/>
                  <a:pathLst>
                    <a:path w="11" h="382" extrusionOk="0">
                      <a:moveTo>
                        <a:pt x="0" y="1"/>
                      </a:moveTo>
                      <a:lnTo>
                        <a:pt x="7" y="382"/>
                      </a:lnTo>
                      <a:lnTo>
                        <a:pt x="10" y="382"/>
                      </a:lnTo>
                      <a:lnTo>
                        <a:pt x="0" y="1"/>
                      </a:ln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9"/>
                <p:cNvSpPr/>
                <p:nvPr/>
              </p:nvSpPr>
              <p:spPr>
                <a:xfrm flipH="1">
                  <a:off x="8296867" y="4914621"/>
                  <a:ext cx="206540" cy="34363"/>
                </a:xfrm>
                <a:custGeom>
                  <a:avLst/>
                  <a:gdLst/>
                  <a:ahLst/>
                  <a:cxnLst/>
                  <a:rect l="l" t="t" r="r" b="b"/>
                  <a:pathLst>
                    <a:path w="2873" h="478" extrusionOk="0">
                      <a:moveTo>
                        <a:pt x="2865" y="0"/>
                      </a:moveTo>
                      <a:lnTo>
                        <a:pt x="4" y="255"/>
                      </a:lnTo>
                      <a:cubicBezTo>
                        <a:pt x="4" y="348"/>
                        <a:pt x="1" y="428"/>
                        <a:pt x="1" y="478"/>
                      </a:cubicBezTo>
                      <a:lnTo>
                        <a:pt x="2567" y="395"/>
                      </a:lnTo>
                      <a:cubicBezTo>
                        <a:pt x="2524" y="385"/>
                        <a:pt x="2496" y="370"/>
                        <a:pt x="2496" y="363"/>
                      </a:cubicBezTo>
                      <a:cubicBezTo>
                        <a:pt x="2499" y="360"/>
                        <a:pt x="2502" y="360"/>
                        <a:pt x="2509" y="360"/>
                      </a:cubicBezTo>
                      <a:cubicBezTo>
                        <a:pt x="2539" y="360"/>
                        <a:pt x="2607" y="370"/>
                        <a:pt x="2685" y="378"/>
                      </a:cubicBezTo>
                      <a:cubicBezTo>
                        <a:pt x="2779" y="381"/>
                        <a:pt x="2857" y="378"/>
                        <a:pt x="2872" y="385"/>
                      </a:cubicBezTo>
                      <a:lnTo>
                        <a:pt x="2865" y="4"/>
                      </a:lnTo>
                      <a:lnTo>
                        <a:pt x="2865" y="0"/>
                      </a:ln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9"/>
                <p:cNvSpPr/>
                <p:nvPr/>
              </p:nvSpPr>
              <p:spPr>
                <a:xfrm flipH="1">
                  <a:off x="8296647" y="4940430"/>
                  <a:ext cx="27390" cy="2588"/>
                </a:xfrm>
                <a:custGeom>
                  <a:avLst/>
                  <a:gdLst/>
                  <a:ahLst/>
                  <a:cxnLst/>
                  <a:rect l="l" t="t" r="r" b="b"/>
                  <a:pathLst>
                    <a:path w="381" h="36" extrusionOk="0">
                      <a:moveTo>
                        <a:pt x="14" y="1"/>
                      </a:moveTo>
                      <a:cubicBezTo>
                        <a:pt x="7" y="1"/>
                        <a:pt x="4" y="1"/>
                        <a:pt x="1" y="4"/>
                      </a:cubicBezTo>
                      <a:cubicBezTo>
                        <a:pt x="1" y="11"/>
                        <a:pt x="29" y="26"/>
                        <a:pt x="72" y="36"/>
                      </a:cubicBezTo>
                      <a:lnTo>
                        <a:pt x="380" y="26"/>
                      </a:lnTo>
                      <a:lnTo>
                        <a:pt x="377" y="26"/>
                      </a:lnTo>
                      <a:cubicBezTo>
                        <a:pt x="362" y="19"/>
                        <a:pt x="284" y="22"/>
                        <a:pt x="190" y="19"/>
                      </a:cubicBezTo>
                      <a:cubicBezTo>
                        <a:pt x="112" y="11"/>
                        <a:pt x="44" y="1"/>
                        <a:pt x="14" y="1"/>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9"/>
                <p:cNvSpPr/>
                <p:nvPr/>
              </p:nvSpPr>
              <p:spPr>
                <a:xfrm flipH="1">
                  <a:off x="8528066" y="4935254"/>
                  <a:ext cx="647" cy="3163"/>
                </a:xfrm>
                <a:custGeom>
                  <a:avLst/>
                  <a:gdLst/>
                  <a:ahLst/>
                  <a:cxnLst/>
                  <a:rect l="l" t="t" r="r" b="b"/>
                  <a:pathLst>
                    <a:path w="9" h="44" extrusionOk="0">
                      <a:moveTo>
                        <a:pt x="1" y="0"/>
                      </a:moveTo>
                      <a:lnTo>
                        <a:pt x="8" y="43"/>
                      </a:lnTo>
                      <a:lnTo>
                        <a:pt x="8" y="0"/>
                      </a:ln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9"/>
                <p:cNvSpPr/>
                <p:nvPr/>
              </p:nvSpPr>
              <p:spPr>
                <a:xfrm flipH="1">
                  <a:off x="8504630" y="4933169"/>
                  <a:ext cx="23508" cy="16607"/>
                </a:xfrm>
                <a:custGeom>
                  <a:avLst/>
                  <a:gdLst/>
                  <a:ahLst/>
                  <a:cxnLst/>
                  <a:rect l="l" t="t" r="r" b="b"/>
                  <a:pathLst>
                    <a:path w="327" h="231" extrusionOk="0">
                      <a:moveTo>
                        <a:pt x="316" y="1"/>
                      </a:moveTo>
                      <a:lnTo>
                        <a:pt x="0" y="29"/>
                      </a:lnTo>
                      <a:lnTo>
                        <a:pt x="0" y="72"/>
                      </a:lnTo>
                      <a:lnTo>
                        <a:pt x="22" y="231"/>
                      </a:lnTo>
                      <a:lnTo>
                        <a:pt x="327" y="223"/>
                      </a:lnTo>
                      <a:cubicBezTo>
                        <a:pt x="323" y="170"/>
                        <a:pt x="320" y="94"/>
                        <a:pt x="316" y="1"/>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9"/>
                <p:cNvSpPr/>
                <p:nvPr/>
              </p:nvSpPr>
              <p:spPr>
                <a:xfrm flipH="1">
                  <a:off x="8503048" y="4932953"/>
                  <a:ext cx="2444" cy="16319"/>
                </a:xfrm>
                <a:custGeom>
                  <a:avLst/>
                  <a:gdLst/>
                  <a:ahLst/>
                  <a:cxnLst/>
                  <a:rect l="l" t="t" r="r" b="b"/>
                  <a:pathLst>
                    <a:path w="34" h="227" extrusionOk="0">
                      <a:moveTo>
                        <a:pt x="33" y="0"/>
                      </a:moveTo>
                      <a:lnTo>
                        <a:pt x="1" y="4"/>
                      </a:lnTo>
                      <a:cubicBezTo>
                        <a:pt x="5" y="97"/>
                        <a:pt x="8" y="173"/>
                        <a:pt x="12" y="226"/>
                      </a:cubicBezTo>
                      <a:lnTo>
                        <a:pt x="30" y="223"/>
                      </a:lnTo>
                      <a:cubicBezTo>
                        <a:pt x="30" y="173"/>
                        <a:pt x="33" y="93"/>
                        <a:pt x="33" y="0"/>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9"/>
                <p:cNvSpPr/>
                <p:nvPr/>
              </p:nvSpPr>
              <p:spPr>
                <a:xfrm flipH="1">
                  <a:off x="7605347" y="4840573"/>
                  <a:ext cx="430190" cy="187633"/>
                </a:xfrm>
                <a:custGeom>
                  <a:avLst/>
                  <a:gdLst/>
                  <a:ahLst/>
                  <a:cxnLst/>
                  <a:rect l="l" t="t" r="r" b="b"/>
                  <a:pathLst>
                    <a:path w="5984" h="2610" extrusionOk="0">
                      <a:moveTo>
                        <a:pt x="3202" y="0"/>
                      </a:moveTo>
                      <a:lnTo>
                        <a:pt x="0" y="68"/>
                      </a:lnTo>
                      <a:lnTo>
                        <a:pt x="43" y="2571"/>
                      </a:lnTo>
                      <a:lnTo>
                        <a:pt x="240" y="2577"/>
                      </a:lnTo>
                      <a:cubicBezTo>
                        <a:pt x="641" y="2590"/>
                        <a:pt x="1598" y="2610"/>
                        <a:pt x="2581" y="2610"/>
                      </a:cubicBezTo>
                      <a:cubicBezTo>
                        <a:pt x="3774" y="2610"/>
                        <a:pt x="5006" y="2581"/>
                        <a:pt x="5326" y="2477"/>
                      </a:cubicBezTo>
                      <a:cubicBezTo>
                        <a:pt x="5984" y="2261"/>
                        <a:pt x="3249" y="1709"/>
                        <a:pt x="3249" y="1709"/>
                      </a:cubicBezTo>
                      <a:lnTo>
                        <a:pt x="3202"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9"/>
                <p:cNvSpPr/>
                <p:nvPr/>
              </p:nvSpPr>
              <p:spPr>
                <a:xfrm flipH="1">
                  <a:off x="7644303" y="4986081"/>
                  <a:ext cx="61466" cy="28468"/>
                </a:xfrm>
                <a:custGeom>
                  <a:avLst/>
                  <a:gdLst/>
                  <a:ahLst/>
                  <a:cxnLst/>
                  <a:rect l="l" t="t" r="r" b="b"/>
                  <a:pathLst>
                    <a:path w="855" h="396" extrusionOk="0">
                      <a:moveTo>
                        <a:pt x="0" y="0"/>
                      </a:moveTo>
                      <a:lnTo>
                        <a:pt x="0" y="0"/>
                      </a:lnTo>
                      <a:cubicBezTo>
                        <a:pt x="11" y="4"/>
                        <a:pt x="101" y="30"/>
                        <a:pt x="223" y="68"/>
                      </a:cubicBezTo>
                      <a:cubicBezTo>
                        <a:pt x="151" y="44"/>
                        <a:pt x="75" y="22"/>
                        <a:pt x="0" y="0"/>
                      </a:cubicBezTo>
                      <a:close/>
                      <a:moveTo>
                        <a:pt x="833" y="345"/>
                      </a:moveTo>
                      <a:cubicBezTo>
                        <a:pt x="844" y="363"/>
                        <a:pt x="844" y="381"/>
                        <a:pt x="833" y="396"/>
                      </a:cubicBezTo>
                      <a:lnTo>
                        <a:pt x="851" y="396"/>
                      </a:lnTo>
                      <a:cubicBezTo>
                        <a:pt x="855" y="381"/>
                        <a:pt x="847" y="363"/>
                        <a:pt x="833" y="34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9"/>
                <p:cNvSpPr/>
                <p:nvPr/>
              </p:nvSpPr>
              <p:spPr>
                <a:xfrm flipH="1">
                  <a:off x="7811239" y="5025334"/>
                  <a:ext cx="221206" cy="3666"/>
                </a:xfrm>
                <a:custGeom>
                  <a:avLst/>
                  <a:gdLst/>
                  <a:ahLst/>
                  <a:cxnLst/>
                  <a:rect l="l" t="t" r="r" b="b"/>
                  <a:pathLst>
                    <a:path w="3077" h="51" extrusionOk="0">
                      <a:moveTo>
                        <a:pt x="0" y="1"/>
                      </a:moveTo>
                      <a:cubicBezTo>
                        <a:pt x="517" y="32"/>
                        <a:pt x="1242" y="51"/>
                        <a:pt x="1996" y="51"/>
                      </a:cubicBezTo>
                      <a:cubicBezTo>
                        <a:pt x="2355" y="51"/>
                        <a:pt x="2724" y="47"/>
                        <a:pt x="3076" y="39"/>
                      </a:cubicBezTo>
                      <a:lnTo>
                        <a:pt x="2530" y="39"/>
                      </a:lnTo>
                      <a:cubicBezTo>
                        <a:pt x="1551" y="39"/>
                        <a:pt x="596" y="22"/>
                        <a:pt x="197" y="7"/>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9"/>
                <p:cNvSpPr/>
                <p:nvPr/>
              </p:nvSpPr>
              <p:spPr>
                <a:xfrm flipH="1">
                  <a:off x="7645102" y="4986081"/>
                  <a:ext cx="387343" cy="42128"/>
                </a:xfrm>
                <a:custGeom>
                  <a:avLst/>
                  <a:gdLst/>
                  <a:ahLst/>
                  <a:cxnLst/>
                  <a:rect l="l" t="t" r="r" b="b"/>
                  <a:pathLst>
                    <a:path w="5388" h="586" extrusionOk="0">
                      <a:moveTo>
                        <a:pt x="4541" y="0"/>
                      </a:moveTo>
                      <a:cubicBezTo>
                        <a:pt x="4357" y="15"/>
                        <a:pt x="4268" y="421"/>
                        <a:pt x="4268" y="421"/>
                      </a:cubicBezTo>
                      <a:lnTo>
                        <a:pt x="1156" y="460"/>
                      </a:lnTo>
                      <a:lnTo>
                        <a:pt x="1156" y="478"/>
                      </a:lnTo>
                      <a:cubicBezTo>
                        <a:pt x="1152" y="478"/>
                        <a:pt x="1152" y="471"/>
                        <a:pt x="1148" y="460"/>
                      </a:cubicBezTo>
                      <a:lnTo>
                        <a:pt x="4" y="474"/>
                      </a:lnTo>
                      <a:lnTo>
                        <a:pt x="0" y="547"/>
                      </a:lnTo>
                      <a:lnTo>
                        <a:pt x="197" y="553"/>
                      </a:lnTo>
                      <a:cubicBezTo>
                        <a:pt x="596" y="568"/>
                        <a:pt x="1551" y="585"/>
                        <a:pt x="2530" y="585"/>
                      </a:cubicBezTo>
                      <a:lnTo>
                        <a:pt x="3076" y="585"/>
                      </a:lnTo>
                      <a:cubicBezTo>
                        <a:pt x="4059" y="564"/>
                        <a:pt x="4935" y="521"/>
                        <a:pt x="5255" y="460"/>
                      </a:cubicBezTo>
                      <a:cubicBezTo>
                        <a:pt x="5265" y="456"/>
                        <a:pt x="5276" y="456"/>
                        <a:pt x="5283" y="453"/>
                      </a:cubicBezTo>
                      <a:cubicBezTo>
                        <a:pt x="5334" y="435"/>
                        <a:pt x="5366" y="417"/>
                        <a:pt x="5377" y="396"/>
                      </a:cubicBezTo>
                      <a:cubicBezTo>
                        <a:pt x="5388" y="381"/>
                        <a:pt x="5388" y="363"/>
                        <a:pt x="5377" y="345"/>
                      </a:cubicBezTo>
                      <a:cubicBezTo>
                        <a:pt x="5298" y="249"/>
                        <a:pt x="4985" y="137"/>
                        <a:pt x="4767" y="68"/>
                      </a:cubicBezTo>
                      <a:cubicBezTo>
                        <a:pt x="4695" y="44"/>
                        <a:pt x="4619" y="22"/>
                        <a:pt x="4544" y="0"/>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9"/>
                <p:cNvSpPr/>
                <p:nvPr/>
              </p:nvSpPr>
              <p:spPr>
                <a:xfrm flipH="1">
                  <a:off x="7645317" y="5011962"/>
                  <a:ext cx="390506" cy="10136"/>
                </a:xfrm>
                <a:custGeom>
                  <a:avLst/>
                  <a:gdLst/>
                  <a:ahLst/>
                  <a:cxnLst/>
                  <a:rect l="l" t="t" r="r" b="b"/>
                  <a:pathLst>
                    <a:path w="5432" h="141" extrusionOk="0">
                      <a:moveTo>
                        <a:pt x="5418" y="1"/>
                      </a:moveTo>
                      <a:cubicBezTo>
                        <a:pt x="5409" y="1"/>
                        <a:pt x="5395" y="1"/>
                        <a:pt x="5377" y="3"/>
                      </a:cubicBezTo>
                      <a:cubicBezTo>
                        <a:pt x="5330" y="3"/>
                        <a:pt x="5277" y="7"/>
                        <a:pt x="5219" y="7"/>
                      </a:cubicBezTo>
                      <a:cubicBezTo>
                        <a:pt x="5062" y="14"/>
                        <a:pt x="4868" y="21"/>
                        <a:pt x="4638" y="32"/>
                      </a:cubicBezTo>
                      <a:cubicBezTo>
                        <a:pt x="4146" y="50"/>
                        <a:pt x="3468" y="75"/>
                        <a:pt x="2718" y="89"/>
                      </a:cubicBezTo>
                      <a:cubicBezTo>
                        <a:pt x="2134" y="103"/>
                        <a:pt x="1594" y="109"/>
                        <a:pt x="1152" y="109"/>
                      </a:cubicBezTo>
                      <a:cubicBezTo>
                        <a:pt x="1025" y="109"/>
                        <a:pt x="907" y="108"/>
                        <a:pt x="798" y="107"/>
                      </a:cubicBezTo>
                      <a:lnTo>
                        <a:pt x="213" y="107"/>
                      </a:lnTo>
                      <a:cubicBezTo>
                        <a:pt x="155" y="107"/>
                        <a:pt x="105" y="107"/>
                        <a:pt x="54" y="111"/>
                      </a:cubicBezTo>
                      <a:lnTo>
                        <a:pt x="1" y="111"/>
                      </a:lnTo>
                      <a:cubicBezTo>
                        <a:pt x="1" y="114"/>
                        <a:pt x="19" y="114"/>
                        <a:pt x="54" y="118"/>
                      </a:cubicBezTo>
                      <a:cubicBezTo>
                        <a:pt x="101" y="118"/>
                        <a:pt x="155" y="122"/>
                        <a:pt x="213" y="122"/>
                      </a:cubicBezTo>
                      <a:cubicBezTo>
                        <a:pt x="370" y="125"/>
                        <a:pt x="568" y="132"/>
                        <a:pt x="798" y="136"/>
                      </a:cubicBezTo>
                      <a:cubicBezTo>
                        <a:pt x="1005" y="139"/>
                        <a:pt x="1245" y="141"/>
                        <a:pt x="1510" y="141"/>
                      </a:cubicBezTo>
                      <a:cubicBezTo>
                        <a:pt x="1873" y="141"/>
                        <a:pt x="2283" y="137"/>
                        <a:pt x="2718" y="129"/>
                      </a:cubicBezTo>
                      <a:cubicBezTo>
                        <a:pt x="3468" y="114"/>
                        <a:pt x="4146" y="86"/>
                        <a:pt x="4638" y="57"/>
                      </a:cubicBezTo>
                      <a:cubicBezTo>
                        <a:pt x="4868" y="43"/>
                        <a:pt x="5062" y="32"/>
                        <a:pt x="5219" y="21"/>
                      </a:cubicBezTo>
                      <a:cubicBezTo>
                        <a:pt x="5280" y="18"/>
                        <a:pt x="5330" y="14"/>
                        <a:pt x="5377" y="10"/>
                      </a:cubicBezTo>
                      <a:cubicBezTo>
                        <a:pt x="5413" y="7"/>
                        <a:pt x="5431" y="3"/>
                        <a:pt x="5431" y="3"/>
                      </a:cubicBezTo>
                      <a:cubicBezTo>
                        <a:pt x="5431" y="1"/>
                        <a:pt x="5427" y="1"/>
                        <a:pt x="54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9"/>
                <p:cNvSpPr/>
                <p:nvPr/>
              </p:nvSpPr>
              <p:spPr>
                <a:xfrm flipH="1">
                  <a:off x="7703685" y="4983421"/>
                  <a:ext cx="23508" cy="36520"/>
                </a:xfrm>
                <a:custGeom>
                  <a:avLst/>
                  <a:gdLst/>
                  <a:ahLst/>
                  <a:cxnLst/>
                  <a:rect l="l" t="t" r="r" b="b"/>
                  <a:pathLst>
                    <a:path w="327" h="508" extrusionOk="0">
                      <a:moveTo>
                        <a:pt x="317" y="1"/>
                      </a:moveTo>
                      <a:cubicBezTo>
                        <a:pt x="296" y="1"/>
                        <a:pt x="173" y="64"/>
                        <a:pt x="90" y="206"/>
                      </a:cubicBezTo>
                      <a:cubicBezTo>
                        <a:pt x="0" y="360"/>
                        <a:pt x="11" y="508"/>
                        <a:pt x="22" y="508"/>
                      </a:cubicBezTo>
                      <a:cubicBezTo>
                        <a:pt x="33" y="508"/>
                        <a:pt x="40" y="368"/>
                        <a:pt x="126" y="228"/>
                      </a:cubicBezTo>
                      <a:cubicBezTo>
                        <a:pt x="209" y="84"/>
                        <a:pt x="327" y="9"/>
                        <a:pt x="320" y="2"/>
                      </a:cubicBezTo>
                      <a:cubicBezTo>
                        <a:pt x="320" y="1"/>
                        <a:pt x="318" y="1"/>
                        <a:pt x="3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9"/>
                <p:cNvSpPr/>
                <p:nvPr/>
              </p:nvSpPr>
              <p:spPr>
                <a:xfrm flipH="1">
                  <a:off x="7781831" y="4967461"/>
                  <a:ext cx="13012" cy="19482"/>
                </a:xfrm>
                <a:custGeom>
                  <a:avLst/>
                  <a:gdLst/>
                  <a:ahLst/>
                  <a:cxnLst/>
                  <a:rect l="l" t="t" r="r" b="b"/>
                  <a:pathLst>
                    <a:path w="181" h="271" extrusionOk="0">
                      <a:moveTo>
                        <a:pt x="171" y="0"/>
                      </a:moveTo>
                      <a:cubicBezTo>
                        <a:pt x="158" y="0"/>
                        <a:pt x="117" y="56"/>
                        <a:pt x="73" y="123"/>
                      </a:cubicBezTo>
                      <a:cubicBezTo>
                        <a:pt x="30" y="198"/>
                        <a:pt x="1" y="263"/>
                        <a:pt x="8" y="271"/>
                      </a:cubicBezTo>
                      <a:cubicBezTo>
                        <a:pt x="9" y="271"/>
                        <a:pt x="9" y="271"/>
                        <a:pt x="9" y="271"/>
                      </a:cubicBezTo>
                      <a:cubicBezTo>
                        <a:pt x="21" y="271"/>
                        <a:pt x="63" y="218"/>
                        <a:pt x="105" y="145"/>
                      </a:cubicBezTo>
                      <a:cubicBezTo>
                        <a:pt x="151" y="69"/>
                        <a:pt x="181" y="4"/>
                        <a:pt x="173" y="1"/>
                      </a:cubicBezTo>
                      <a:cubicBezTo>
                        <a:pt x="172" y="1"/>
                        <a:pt x="172" y="0"/>
                        <a:pt x="1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9"/>
                <p:cNvSpPr/>
                <p:nvPr/>
              </p:nvSpPr>
              <p:spPr>
                <a:xfrm flipH="1">
                  <a:off x="7798366" y="4964082"/>
                  <a:ext cx="15313" cy="13372"/>
                </a:xfrm>
                <a:custGeom>
                  <a:avLst/>
                  <a:gdLst/>
                  <a:ahLst/>
                  <a:cxnLst/>
                  <a:rect l="l" t="t" r="r" b="b"/>
                  <a:pathLst>
                    <a:path w="213" h="186" extrusionOk="0">
                      <a:moveTo>
                        <a:pt x="203" y="1"/>
                      </a:moveTo>
                      <a:cubicBezTo>
                        <a:pt x="189" y="1"/>
                        <a:pt x="143" y="31"/>
                        <a:pt x="95" y="81"/>
                      </a:cubicBezTo>
                      <a:cubicBezTo>
                        <a:pt x="40" y="131"/>
                        <a:pt x="1" y="177"/>
                        <a:pt x="8" y="185"/>
                      </a:cubicBezTo>
                      <a:cubicBezTo>
                        <a:pt x="9" y="186"/>
                        <a:pt x="10" y="186"/>
                        <a:pt x="11" y="186"/>
                      </a:cubicBezTo>
                      <a:cubicBezTo>
                        <a:pt x="24" y="186"/>
                        <a:pt x="70" y="154"/>
                        <a:pt x="120" y="106"/>
                      </a:cubicBezTo>
                      <a:cubicBezTo>
                        <a:pt x="173" y="56"/>
                        <a:pt x="213" y="8"/>
                        <a:pt x="206" y="1"/>
                      </a:cubicBezTo>
                      <a:cubicBezTo>
                        <a:pt x="205" y="1"/>
                        <a:pt x="204" y="1"/>
                        <a:pt x="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9"/>
                <p:cNvSpPr/>
                <p:nvPr/>
              </p:nvSpPr>
              <p:spPr>
                <a:xfrm flipH="1">
                  <a:off x="7801242" y="4954377"/>
                  <a:ext cx="24011" cy="2876"/>
                </a:xfrm>
                <a:custGeom>
                  <a:avLst/>
                  <a:gdLst/>
                  <a:ahLst/>
                  <a:cxnLst/>
                  <a:rect l="l" t="t" r="r" b="b"/>
                  <a:pathLst>
                    <a:path w="334" h="40" extrusionOk="0">
                      <a:moveTo>
                        <a:pt x="165" y="0"/>
                      </a:moveTo>
                      <a:cubicBezTo>
                        <a:pt x="72" y="0"/>
                        <a:pt x="1" y="11"/>
                        <a:pt x="1" y="22"/>
                      </a:cubicBezTo>
                      <a:cubicBezTo>
                        <a:pt x="1" y="32"/>
                        <a:pt x="76" y="40"/>
                        <a:pt x="165" y="40"/>
                      </a:cubicBezTo>
                      <a:cubicBezTo>
                        <a:pt x="259" y="40"/>
                        <a:pt x="334" y="29"/>
                        <a:pt x="334" y="18"/>
                      </a:cubicBezTo>
                      <a:cubicBezTo>
                        <a:pt x="334" y="7"/>
                        <a:pt x="259" y="0"/>
                        <a:pt x="1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9"/>
                <p:cNvSpPr/>
                <p:nvPr/>
              </p:nvSpPr>
              <p:spPr>
                <a:xfrm flipH="1">
                  <a:off x="7802249" y="4940430"/>
                  <a:ext cx="27678" cy="4026"/>
                </a:xfrm>
                <a:custGeom>
                  <a:avLst/>
                  <a:gdLst/>
                  <a:ahLst/>
                  <a:cxnLst/>
                  <a:rect l="l" t="t" r="r" b="b"/>
                  <a:pathLst>
                    <a:path w="385" h="56" extrusionOk="0">
                      <a:moveTo>
                        <a:pt x="19" y="0"/>
                      </a:moveTo>
                      <a:cubicBezTo>
                        <a:pt x="10" y="0"/>
                        <a:pt x="5" y="1"/>
                        <a:pt x="4" y="4"/>
                      </a:cubicBezTo>
                      <a:cubicBezTo>
                        <a:pt x="1" y="14"/>
                        <a:pt x="84" y="47"/>
                        <a:pt x="191" y="54"/>
                      </a:cubicBezTo>
                      <a:cubicBezTo>
                        <a:pt x="204" y="55"/>
                        <a:pt x="216" y="55"/>
                        <a:pt x="228" y="55"/>
                      </a:cubicBezTo>
                      <a:cubicBezTo>
                        <a:pt x="318" y="55"/>
                        <a:pt x="385" y="32"/>
                        <a:pt x="381" y="26"/>
                      </a:cubicBezTo>
                      <a:cubicBezTo>
                        <a:pt x="381" y="14"/>
                        <a:pt x="295" y="22"/>
                        <a:pt x="195" y="14"/>
                      </a:cubicBezTo>
                      <a:cubicBezTo>
                        <a:pt x="115" y="12"/>
                        <a:pt x="47" y="0"/>
                        <a:pt x="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9"/>
                <p:cNvSpPr/>
                <p:nvPr/>
              </p:nvSpPr>
              <p:spPr>
                <a:xfrm flipH="1">
                  <a:off x="7743370" y="4945247"/>
                  <a:ext cx="43422" cy="25449"/>
                </a:xfrm>
                <a:custGeom>
                  <a:avLst/>
                  <a:gdLst/>
                  <a:ahLst/>
                  <a:cxnLst/>
                  <a:rect l="l" t="t" r="r" b="b"/>
                  <a:pathLst>
                    <a:path w="604" h="354" extrusionOk="0">
                      <a:moveTo>
                        <a:pt x="410" y="38"/>
                      </a:moveTo>
                      <a:cubicBezTo>
                        <a:pt x="456" y="38"/>
                        <a:pt x="502" y="47"/>
                        <a:pt x="539" y="70"/>
                      </a:cubicBezTo>
                      <a:cubicBezTo>
                        <a:pt x="574" y="91"/>
                        <a:pt x="560" y="131"/>
                        <a:pt x="524" y="152"/>
                      </a:cubicBezTo>
                      <a:cubicBezTo>
                        <a:pt x="492" y="174"/>
                        <a:pt x="448" y="189"/>
                        <a:pt x="410" y="206"/>
                      </a:cubicBezTo>
                      <a:cubicBezTo>
                        <a:pt x="334" y="235"/>
                        <a:pt x="262" y="253"/>
                        <a:pt x="201" y="263"/>
                      </a:cubicBezTo>
                      <a:cubicBezTo>
                        <a:pt x="139" y="276"/>
                        <a:pt x="89" y="283"/>
                        <a:pt x="55" y="287"/>
                      </a:cubicBezTo>
                      <a:lnTo>
                        <a:pt x="55" y="287"/>
                      </a:lnTo>
                      <a:cubicBezTo>
                        <a:pt x="67" y="256"/>
                        <a:pt x="87" y="216"/>
                        <a:pt x="122" y="174"/>
                      </a:cubicBezTo>
                      <a:cubicBezTo>
                        <a:pt x="158" y="127"/>
                        <a:pt x="219" y="81"/>
                        <a:pt x="294" y="55"/>
                      </a:cubicBezTo>
                      <a:cubicBezTo>
                        <a:pt x="328" y="45"/>
                        <a:pt x="369" y="38"/>
                        <a:pt x="410" y="38"/>
                      </a:cubicBezTo>
                      <a:close/>
                      <a:moveTo>
                        <a:pt x="408" y="1"/>
                      </a:moveTo>
                      <a:cubicBezTo>
                        <a:pt x="270" y="1"/>
                        <a:pt x="150" y="83"/>
                        <a:pt x="100" y="159"/>
                      </a:cubicBezTo>
                      <a:cubicBezTo>
                        <a:pt x="63" y="207"/>
                        <a:pt x="46" y="254"/>
                        <a:pt x="37" y="290"/>
                      </a:cubicBezTo>
                      <a:lnTo>
                        <a:pt x="37" y="290"/>
                      </a:lnTo>
                      <a:cubicBezTo>
                        <a:pt x="13" y="293"/>
                        <a:pt x="1" y="294"/>
                        <a:pt x="1" y="296"/>
                      </a:cubicBezTo>
                      <a:cubicBezTo>
                        <a:pt x="1" y="299"/>
                        <a:pt x="12" y="302"/>
                        <a:pt x="35" y="303"/>
                      </a:cubicBezTo>
                      <a:lnTo>
                        <a:pt x="35" y="303"/>
                      </a:lnTo>
                      <a:cubicBezTo>
                        <a:pt x="29" y="334"/>
                        <a:pt x="29" y="353"/>
                        <a:pt x="32" y="353"/>
                      </a:cubicBezTo>
                      <a:cubicBezTo>
                        <a:pt x="36" y="353"/>
                        <a:pt x="38" y="334"/>
                        <a:pt x="49" y="303"/>
                      </a:cubicBezTo>
                      <a:lnTo>
                        <a:pt x="49" y="303"/>
                      </a:lnTo>
                      <a:cubicBezTo>
                        <a:pt x="53" y="303"/>
                        <a:pt x="57" y="303"/>
                        <a:pt x="61" y="303"/>
                      </a:cubicBezTo>
                      <a:cubicBezTo>
                        <a:pt x="96" y="303"/>
                        <a:pt x="145" y="300"/>
                        <a:pt x="205" y="292"/>
                      </a:cubicBezTo>
                      <a:cubicBezTo>
                        <a:pt x="269" y="282"/>
                        <a:pt x="341" y="267"/>
                        <a:pt x="423" y="239"/>
                      </a:cubicBezTo>
                      <a:cubicBezTo>
                        <a:pt x="463" y="224"/>
                        <a:pt x="503" y="214"/>
                        <a:pt x="546" y="184"/>
                      </a:cubicBezTo>
                      <a:cubicBezTo>
                        <a:pt x="567" y="170"/>
                        <a:pt x="589" y="152"/>
                        <a:pt x="596" y="120"/>
                      </a:cubicBezTo>
                      <a:cubicBezTo>
                        <a:pt x="604" y="88"/>
                        <a:pt x="589" y="55"/>
                        <a:pt x="564" y="38"/>
                      </a:cubicBezTo>
                      <a:cubicBezTo>
                        <a:pt x="511" y="12"/>
                        <a:pt x="458" y="1"/>
                        <a:pt x="4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9"/>
                <p:cNvSpPr/>
                <p:nvPr/>
              </p:nvSpPr>
              <p:spPr>
                <a:xfrm flipH="1">
                  <a:off x="7780537" y="4938848"/>
                  <a:ext cx="22789" cy="28468"/>
                </a:xfrm>
                <a:custGeom>
                  <a:avLst/>
                  <a:gdLst/>
                  <a:ahLst/>
                  <a:cxnLst/>
                  <a:rect l="l" t="t" r="r" b="b"/>
                  <a:pathLst>
                    <a:path w="317" h="396" extrusionOk="0">
                      <a:moveTo>
                        <a:pt x="79" y="1"/>
                      </a:moveTo>
                      <a:cubicBezTo>
                        <a:pt x="77" y="1"/>
                        <a:pt x="74" y="1"/>
                        <a:pt x="72" y="1"/>
                      </a:cubicBezTo>
                      <a:cubicBezTo>
                        <a:pt x="22" y="8"/>
                        <a:pt x="1" y="62"/>
                        <a:pt x="7" y="97"/>
                      </a:cubicBezTo>
                      <a:cubicBezTo>
                        <a:pt x="15" y="134"/>
                        <a:pt x="29" y="166"/>
                        <a:pt x="47" y="187"/>
                      </a:cubicBezTo>
                      <a:cubicBezTo>
                        <a:pt x="80" y="241"/>
                        <a:pt x="112" y="281"/>
                        <a:pt x="144" y="313"/>
                      </a:cubicBezTo>
                      <a:cubicBezTo>
                        <a:pt x="208" y="370"/>
                        <a:pt x="256" y="392"/>
                        <a:pt x="265" y="392"/>
                      </a:cubicBezTo>
                      <a:cubicBezTo>
                        <a:pt x="265" y="392"/>
                        <a:pt x="266" y="392"/>
                        <a:pt x="266" y="392"/>
                      </a:cubicBezTo>
                      <a:cubicBezTo>
                        <a:pt x="269" y="389"/>
                        <a:pt x="223" y="356"/>
                        <a:pt x="166" y="291"/>
                      </a:cubicBezTo>
                      <a:cubicBezTo>
                        <a:pt x="137" y="259"/>
                        <a:pt x="105" y="220"/>
                        <a:pt x="75" y="170"/>
                      </a:cubicBezTo>
                      <a:cubicBezTo>
                        <a:pt x="47" y="127"/>
                        <a:pt x="25" y="51"/>
                        <a:pt x="80" y="41"/>
                      </a:cubicBezTo>
                      <a:cubicBezTo>
                        <a:pt x="83" y="40"/>
                        <a:pt x="87" y="40"/>
                        <a:pt x="90" y="40"/>
                      </a:cubicBezTo>
                      <a:cubicBezTo>
                        <a:pt x="137" y="40"/>
                        <a:pt x="185" y="86"/>
                        <a:pt x="216" y="122"/>
                      </a:cubicBezTo>
                      <a:cubicBezTo>
                        <a:pt x="248" y="170"/>
                        <a:pt x="266" y="216"/>
                        <a:pt x="277" y="256"/>
                      </a:cubicBezTo>
                      <a:cubicBezTo>
                        <a:pt x="295" y="338"/>
                        <a:pt x="277" y="392"/>
                        <a:pt x="284" y="396"/>
                      </a:cubicBezTo>
                      <a:cubicBezTo>
                        <a:pt x="284" y="396"/>
                        <a:pt x="317" y="346"/>
                        <a:pt x="302" y="252"/>
                      </a:cubicBezTo>
                      <a:cubicBezTo>
                        <a:pt x="299" y="205"/>
                        <a:pt x="280" y="152"/>
                        <a:pt x="244" y="101"/>
                      </a:cubicBezTo>
                      <a:cubicBezTo>
                        <a:pt x="206" y="59"/>
                        <a:pt x="161" y="1"/>
                        <a:pt x="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9"/>
                <p:cNvSpPr/>
                <p:nvPr/>
              </p:nvSpPr>
              <p:spPr>
                <a:xfrm flipH="1">
                  <a:off x="7949053" y="4955024"/>
                  <a:ext cx="83392" cy="65420"/>
                </a:xfrm>
                <a:custGeom>
                  <a:avLst/>
                  <a:gdLst/>
                  <a:ahLst/>
                  <a:cxnLst/>
                  <a:rect l="l" t="t" r="r" b="b"/>
                  <a:pathLst>
                    <a:path w="1160" h="910" extrusionOk="0">
                      <a:moveTo>
                        <a:pt x="199" y="1"/>
                      </a:moveTo>
                      <a:cubicBezTo>
                        <a:pt x="144" y="1"/>
                        <a:pt x="97" y="7"/>
                        <a:pt x="61" y="13"/>
                      </a:cubicBezTo>
                      <a:cubicBezTo>
                        <a:pt x="22" y="16"/>
                        <a:pt x="0" y="23"/>
                        <a:pt x="0" y="27"/>
                      </a:cubicBezTo>
                      <a:cubicBezTo>
                        <a:pt x="0" y="28"/>
                        <a:pt x="2" y="29"/>
                        <a:pt x="6" y="29"/>
                      </a:cubicBezTo>
                      <a:cubicBezTo>
                        <a:pt x="14" y="29"/>
                        <a:pt x="29" y="27"/>
                        <a:pt x="50" y="27"/>
                      </a:cubicBezTo>
                      <a:cubicBezTo>
                        <a:pt x="66" y="25"/>
                        <a:pt x="86" y="24"/>
                        <a:pt x="109" y="24"/>
                      </a:cubicBezTo>
                      <a:cubicBezTo>
                        <a:pt x="144" y="24"/>
                        <a:pt x="187" y="26"/>
                        <a:pt x="237" y="31"/>
                      </a:cubicBezTo>
                      <a:cubicBezTo>
                        <a:pt x="381" y="45"/>
                        <a:pt x="582" y="99"/>
                        <a:pt x="757" y="232"/>
                      </a:cubicBezTo>
                      <a:cubicBezTo>
                        <a:pt x="933" y="368"/>
                        <a:pt x="1037" y="548"/>
                        <a:pt x="1087" y="681"/>
                      </a:cubicBezTo>
                      <a:cubicBezTo>
                        <a:pt x="1142" y="817"/>
                        <a:pt x="1148" y="910"/>
                        <a:pt x="1156" y="910"/>
                      </a:cubicBezTo>
                      <a:cubicBezTo>
                        <a:pt x="1156" y="910"/>
                        <a:pt x="1160" y="885"/>
                        <a:pt x="1152" y="845"/>
                      </a:cubicBezTo>
                      <a:cubicBezTo>
                        <a:pt x="1148" y="802"/>
                        <a:pt x="1138" y="742"/>
                        <a:pt x="1117" y="673"/>
                      </a:cubicBezTo>
                      <a:cubicBezTo>
                        <a:pt x="1070" y="530"/>
                        <a:pt x="966" y="343"/>
                        <a:pt x="779" y="203"/>
                      </a:cubicBezTo>
                      <a:cubicBezTo>
                        <a:pt x="596" y="63"/>
                        <a:pt x="388" y="9"/>
                        <a:pt x="237" y="2"/>
                      </a:cubicBezTo>
                      <a:cubicBezTo>
                        <a:pt x="224" y="1"/>
                        <a:pt x="211" y="1"/>
                        <a:pt x="1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9"/>
                <p:cNvSpPr/>
                <p:nvPr/>
              </p:nvSpPr>
              <p:spPr>
                <a:xfrm flipH="1">
                  <a:off x="8008649" y="4860702"/>
                  <a:ext cx="3163" cy="94751"/>
                </a:xfrm>
                <a:custGeom>
                  <a:avLst/>
                  <a:gdLst/>
                  <a:ahLst/>
                  <a:cxnLst/>
                  <a:rect l="l" t="t" r="r" b="b"/>
                  <a:pathLst>
                    <a:path w="44" h="1318" extrusionOk="0">
                      <a:moveTo>
                        <a:pt x="18" y="0"/>
                      </a:moveTo>
                      <a:cubicBezTo>
                        <a:pt x="8" y="0"/>
                        <a:pt x="0" y="295"/>
                        <a:pt x="4" y="657"/>
                      </a:cubicBezTo>
                      <a:cubicBezTo>
                        <a:pt x="8" y="1020"/>
                        <a:pt x="18" y="1317"/>
                        <a:pt x="29" y="1317"/>
                      </a:cubicBezTo>
                      <a:cubicBezTo>
                        <a:pt x="40" y="1314"/>
                        <a:pt x="43" y="1020"/>
                        <a:pt x="43" y="657"/>
                      </a:cubicBezTo>
                      <a:cubicBezTo>
                        <a:pt x="40" y="295"/>
                        <a:pt x="29"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9"/>
                <p:cNvSpPr/>
                <p:nvPr/>
              </p:nvSpPr>
              <p:spPr>
                <a:xfrm flipH="1">
                  <a:off x="7853077" y="4997440"/>
                  <a:ext cx="67648" cy="3954"/>
                </a:xfrm>
                <a:custGeom>
                  <a:avLst/>
                  <a:gdLst/>
                  <a:ahLst/>
                  <a:cxnLst/>
                  <a:rect l="l" t="t" r="r" b="b"/>
                  <a:pathLst>
                    <a:path w="941" h="55" extrusionOk="0">
                      <a:moveTo>
                        <a:pt x="906" y="1"/>
                      </a:moveTo>
                      <a:cubicBezTo>
                        <a:pt x="838" y="1"/>
                        <a:pt x="669" y="12"/>
                        <a:pt x="471" y="15"/>
                      </a:cubicBezTo>
                      <a:cubicBezTo>
                        <a:pt x="441" y="15"/>
                        <a:pt x="411" y="15"/>
                        <a:pt x="383" y="15"/>
                      </a:cubicBezTo>
                      <a:cubicBezTo>
                        <a:pt x="236" y="15"/>
                        <a:pt x="113" y="11"/>
                        <a:pt x="50" y="11"/>
                      </a:cubicBezTo>
                      <a:cubicBezTo>
                        <a:pt x="20" y="11"/>
                        <a:pt x="4" y="12"/>
                        <a:pt x="4" y="15"/>
                      </a:cubicBezTo>
                      <a:cubicBezTo>
                        <a:pt x="0" y="26"/>
                        <a:pt x="212" y="54"/>
                        <a:pt x="471" y="54"/>
                      </a:cubicBezTo>
                      <a:cubicBezTo>
                        <a:pt x="732" y="51"/>
                        <a:pt x="941" y="15"/>
                        <a:pt x="937" y="4"/>
                      </a:cubicBezTo>
                      <a:cubicBezTo>
                        <a:pt x="937" y="2"/>
                        <a:pt x="926" y="1"/>
                        <a:pt x="9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9"/>
                <p:cNvSpPr/>
                <p:nvPr/>
              </p:nvSpPr>
              <p:spPr>
                <a:xfrm flipH="1">
                  <a:off x="7958325" y="4999453"/>
                  <a:ext cx="7836" cy="13012"/>
                </a:xfrm>
                <a:custGeom>
                  <a:avLst/>
                  <a:gdLst/>
                  <a:ahLst/>
                  <a:cxnLst/>
                  <a:rect l="l" t="t" r="r" b="b"/>
                  <a:pathLst>
                    <a:path w="109" h="181" extrusionOk="0">
                      <a:moveTo>
                        <a:pt x="11" y="0"/>
                      </a:moveTo>
                      <a:cubicBezTo>
                        <a:pt x="10" y="0"/>
                        <a:pt x="8" y="1"/>
                        <a:pt x="8" y="1"/>
                      </a:cubicBezTo>
                      <a:cubicBezTo>
                        <a:pt x="1" y="8"/>
                        <a:pt x="26" y="44"/>
                        <a:pt x="47" y="91"/>
                      </a:cubicBezTo>
                      <a:cubicBezTo>
                        <a:pt x="69" y="137"/>
                        <a:pt x="84" y="181"/>
                        <a:pt x="94" y="181"/>
                      </a:cubicBezTo>
                      <a:cubicBezTo>
                        <a:pt x="105" y="181"/>
                        <a:pt x="108" y="131"/>
                        <a:pt x="84" y="76"/>
                      </a:cubicBezTo>
                      <a:cubicBezTo>
                        <a:pt x="60" y="26"/>
                        <a:pt x="24" y="0"/>
                        <a:pt x="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9"/>
                <p:cNvSpPr/>
                <p:nvPr/>
              </p:nvSpPr>
              <p:spPr>
                <a:xfrm flipH="1">
                  <a:off x="7973782" y="4978460"/>
                  <a:ext cx="9921" cy="8842"/>
                </a:xfrm>
                <a:custGeom>
                  <a:avLst/>
                  <a:gdLst/>
                  <a:ahLst/>
                  <a:cxnLst/>
                  <a:rect l="l" t="t" r="r" b="b"/>
                  <a:pathLst>
                    <a:path w="138" h="123" extrusionOk="0">
                      <a:moveTo>
                        <a:pt x="12" y="1"/>
                      </a:moveTo>
                      <a:cubicBezTo>
                        <a:pt x="10" y="1"/>
                        <a:pt x="9" y="1"/>
                        <a:pt x="8" y="2"/>
                      </a:cubicBezTo>
                      <a:cubicBezTo>
                        <a:pt x="0" y="10"/>
                        <a:pt x="22" y="42"/>
                        <a:pt x="54" y="78"/>
                      </a:cubicBezTo>
                      <a:cubicBezTo>
                        <a:pt x="85" y="105"/>
                        <a:pt x="113" y="123"/>
                        <a:pt x="125" y="123"/>
                      </a:cubicBezTo>
                      <a:cubicBezTo>
                        <a:pt x="127" y="123"/>
                        <a:pt x="128" y="122"/>
                        <a:pt x="129" y="121"/>
                      </a:cubicBezTo>
                      <a:cubicBezTo>
                        <a:pt x="137" y="114"/>
                        <a:pt x="116" y="81"/>
                        <a:pt x="83" y="50"/>
                      </a:cubicBezTo>
                      <a:cubicBezTo>
                        <a:pt x="55" y="21"/>
                        <a:pt x="24" y="1"/>
                        <a:pt x="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9"/>
                <p:cNvSpPr/>
                <p:nvPr/>
              </p:nvSpPr>
              <p:spPr>
                <a:xfrm flipH="1">
                  <a:off x="7993911" y="4968036"/>
                  <a:ext cx="13947" cy="5823"/>
                </a:xfrm>
                <a:custGeom>
                  <a:avLst/>
                  <a:gdLst/>
                  <a:ahLst/>
                  <a:cxnLst/>
                  <a:rect l="l" t="t" r="r" b="b"/>
                  <a:pathLst>
                    <a:path w="194" h="81" extrusionOk="0">
                      <a:moveTo>
                        <a:pt x="62" y="1"/>
                      </a:moveTo>
                      <a:cubicBezTo>
                        <a:pt x="26" y="1"/>
                        <a:pt x="0" y="14"/>
                        <a:pt x="3" y="22"/>
                      </a:cubicBezTo>
                      <a:cubicBezTo>
                        <a:pt x="6" y="33"/>
                        <a:pt x="49" y="29"/>
                        <a:pt x="96" y="47"/>
                      </a:cubicBezTo>
                      <a:cubicBezTo>
                        <a:pt x="136" y="59"/>
                        <a:pt x="169" y="81"/>
                        <a:pt x="181" y="81"/>
                      </a:cubicBezTo>
                      <a:cubicBezTo>
                        <a:pt x="183" y="81"/>
                        <a:pt x="185" y="80"/>
                        <a:pt x="185" y="79"/>
                      </a:cubicBezTo>
                      <a:cubicBezTo>
                        <a:pt x="193" y="72"/>
                        <a:pt x="168" y="26"/>
                        <a:pt x="107" y="8"/>
                      </a:cubicBezTo>
                      <a:cubicBezTo>
                        <a:pt x="91" y="3"/>
                        <a:pt x="76" y="1"/>
                        <a:pt x="6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9"/>
                <p:cNvSpPr/>
                <p:nvPr/>
              </p:nvSpPr>
              <p:spPr>
                <a:xfrm flipH="1">
                  <a:off x="8017707" y="4964657"/>
                  <a:ext cx="7548" cy="3738"/>
                </a:xfrm>
                <a:custGeom>
                  <a:avLst/>
                  <a:gdLst/>
                  <a:ahLst/>
                  <a:cxnLst/>
                  <a:rect l="l" t="t" r="r" b="b"/>
                  <a:pathLst>
                    <a:path w="105" h="52" extrusionOk="0">
                      <a:moveTo>
                        <a:pt x="26" y="1"/>
                      </a:moveTo>
                      <a:cubicBezTo>
                        <a:pt x="15" y="1"/>
                        <a:pt x="6" y="4"/>
                        <a:pt x="4" y="8"/>
                      </a:cubicBezTo>
                      <a:cubicBezTo>
                        <a:pt x="1" y="18"/>
                        <a:pt x="18" y="37"/>
                        <a:pt x="44" y="43"/>
                      </a:cubicBezTo>
                      <a:cubicBezTo>
                        <a:pt x="58" y="49"/>
                        <a:pt x="72" y="52"/>
                        <a:pt x="82" y="52"/>
                      </a:cubicBezTo>
                      <a:cubicBezTo>
                        <a:pt x="92" y="52"/>
                        <a:pt x="99" y="49"/>
                        <a:pt x="101" y="43"/>
                      </a:cubicBezTo>
                      <a:cubicBezTo>
                        <a:pt x="104" y="33"/>
                        <a:pt x="83" y="18"/>
                        <a:pt x="58" y="8"/>
                      </a:cubicBezTo>
                      <a:cubicBezTo>
                        <a:pt x="46" y="3"/>
                        <a:pt x="35" y="1"/>
                        <a:pt x="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9"/>
                <p:cNvSpPr/>
                <p:nvPr/>
              </p:nvSpPr>
              <p:spPr>
                <a:xfrm flipH="1">
                  <a:off x="7802535" y="4914333"/>
                  <a:ext cx="791" cy="27965"/>
                </a:xfrm>
                <a:custGeom>
                  <a:avLst/>
                  <a:gdLst/>
                  <a:ahLst/>
                  <a:cxnLst/>
                  <a:rect l="l" t="t" r="r" b="b"/>
                  <a:pathLst>
                    <a:path w="11" h="389" extrusionOk="0">
                      <a:moveTo>
                        <a:pt x="1" y="1"/>
                      </a:moveTo>
                      <a:lnTo>
                        <a:pt x="11" y="389"/>
                      </a:lnTo>
                      <a:lnTo>
                        <a:pt x="11" y="385"/>
                      </a:lnTo>
                      <a:lnTo>
                        <a:pt x="1" y="1"/>
                      </a:ln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9"/>
                <p:cNvSpPr/>
                <p:nvPr/>
              </p:nvSpPr>
              <p:spPr>
                <a:xfrm flipH="1">
                  <a:off x="7802540" y="4914333"/>
                  <a:ext cx="206684" cy="35729"/>
                </a:xfrm>
                <a:custGeom>
                  <a:avLst/>
                  <a:gdLst/>
                  <a:ahLst/>
                  <a:cxnLst/>
                  <a:rect l="l" t="t" r="r" b="b"/>
                  <a:pathLst>
                    <a:path w="2875" h="497" extrusionOk="0">
                      <a:moveTo>
                        <a:pt x="2865" y="1"/>
                      </a:moveTo>
                      <a:lnTo>
                        <a:pt x="7" y="270"/>
                      </a:lnTo>
                      <a:cubicBezTo>
                        <a:pt x="4" y="367"/>
                        <a:pt x="4" y="442"/>
                        <a:pt x="0" y="496"/>
                      </a:cubicBezTo>
                      <a:lnTo>
                        <a:pt x="2566" y="399"/>
                      </a:lnTo>
                      <a:cubicBezTo>
                        <a:pt x="2523" y="385"/>
                        <a:pt x="2495" y="370"/>
                        <a:pt x="2498" y="367"/>
                      </a:cubicBezTo>
                      <a:cubicBezTo>
                        <a:pt x="2498" y="364"/>
                        <a:pt x="2502" y="364"/>
                        <a:pt x="2513" y="364"/>
                      </a:cubicBezTo>
                      <a:cubicBezTo>
                        <a:pt x="2541" y="364"/>
                        <a:pt x="2606" y="374"/>
                        <a:pt x="2689" y="377"/>
                      </a:cubicBezTo>
                      <a:cubicBezTo>
                        <a:pt x="2735" y="381"/>
                        <a:pt x="2778" y="381"/>
                        <a:pt x="2812" y="381"/>
                      </a:cubicBezTo>
                      <a:cubicBezTo>
                        <a:pt x="2845" y="381"/>
                        <a:pt x="2868" y="381"/>
                        <a:pt x="2875" y="385"/>
                      </a:cubicBezTo>
                      <a:lnTo>
                        <a:pt x="2865" y="1"/>
                      </a:ln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9"/>
                <p:cNvSpPr/>
                <p:nvPr/>
              </p:nvSpPr>
              <p:spPr>
                <a:xfrm flipH="1">
                  <a:off x="7802536" y="4940430"/>
                  <a:ext cx="27390" cy="2588"/>
                </a:xfrm>
                <a:custGeom>
                  <a:avLst/>
                  <a:gdLst/>
                  <a:ahLst/>
                  <a:cxnLst/>
                  <a:rect l="l" t="t" r="r" b="b"/>
                  <a:pathLst>
                    <a:path w="381" h="36" extrusionOk="0">
                      <a:moveTo>
                        <a:pt x="19" y="1"/>
                      </a:moveTo>
                      <a:cubicBezTo>
                        <a:pt x="8" y="1"/>
                        <a:pt x="4" y="1"/>
                        <a:pt x="4" y="4"/>
                      </a:cubicBezTo>
                      <a:cubicBezTo>
                        <a:pt x="1" y="7"/>
                        <a:pt x="29" y="22"/>
                        <a:pt x="72" y="36"/>
                      </a:cubicBezTo>
                      <a:lnTo>
                        <a:pt x="381" y="26"/>
                      </a:lnTo>
                      <a:lnTo>
                        <a:pt x="381" y="22"/>
                      </a:lnTo>
                      <a:cubicBezTo>
                        <a:pt x="374" y="18"/>
                        <a:pt x="351" y="18"/>
                        <a:pt x="318" y="18"/>
                      </a:cubicBezTo>
                      <a:cubicBezTo>
                        <a:pt x="284" y="18"/>
                        <a:pt x="241" y="18"/>
                        <a:pt x="195" y="14"/>
                      </a:cubicBezTo>
                      <a:cubicBezTo>
                        <a:pt x="112" y="11"/>
                        <a:pt x="47" y="1"/>
                        <a:pt x="19" y="1"/>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9"/>
                <p:cNvSpPr/>
                <p:nvPr/>
              </p:nvSpPr>
              <p:spPr>
                <a:xfrm flipH="1">
                  <a:off x="8033955" y="4936260"/>
                  <a:ext cx="575" cy="2947"/>
                </a:xfrm>
                <a:custGeom>
                  <a:avLst/>
                  <a:gdLst/>
                  <a:ahLst/>
                  <a:cxnLst/>
                  <a:rect l="l" t="t" r="r" b="b"/>
                  <a:pathLst>
                    <a:path w="8" h="41" extrusionOk="0">
                      <a:moveTo>
                        <a:pt x="1" y="1"/>
                      </a:moveTo>
                      <a:lnTo>
                        <a:pt x="8" y="40"/>
                      </a:lnTo>
                      <a:lnTo>
                        <a:pt x="8" y="1"/>
                      </a:ln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9"/>
                <p:cNvSpPr/>
                <p:nvPr/>
              </p:nvSpPr>
              <p:spPr>
                <a:xfrm flipH="1">
                  <a:off x="8010447" y="4933960"/>
                  <a:ext cx="23580" cy="16822"/>
                </a:xfrm>
                <a:custGeom>
                  <a:avLst/>
                  <a:gdLst/>
                  <a:ahLst/>
                  <a:cxnLst/>
                  <a:rect l="l" t="t" r="r" b="b"/>
                  <a:pathLst>
                    <a:path w="328" h="234" extrusionOk="0">
                      <a:moveTo>
                        <a:pt x="320" y="1"/>
                      </a:moveTo>
                      <a:lnTo>
                        <a:pt x="1" y="33"/>
                      </a:lnTo>
                      <a:lnTo>
                        <a:pt x="1" y="72"/>
                      </a:lnTo>
                      <a:lnTo>
                        <a:pt x="26" y="234"/>
                      </a:lnTo>
                      <a:lnTo>
                        <a:pt x="327" y="223"/>
                      </a:lnTo>
                      <a:cubicBezTo>
                        <a:pt x="324" y="169"/>
                        <a:pt x="320" y="94"/>
                        <a:pt x="320" y="1"/>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9"/>
                <p:cNvSpPr/>
                <p:nvPr/>
              </p:nvSpPr>
              <p:spPr>
                <a:xfrm flipH="1">
                  <a:off x="8008649" y="4933672"/>
                  <a:ext cx="2372" cy="16391"/>
                </a:xfrm>
                <a:custGeom>
                  <a:avLst/>
                  <a:gdLst/>
                  <a:ahLst/>
                  <a:cxnLst/>
                  <a:rect l="l" t="t" r="r" b="b"/>
                  <a:pathLst>
                    <a:path w="33" h="228" extrusionOk="0">
                      <a:moveTo>
                        <a:pt x="32" y="1"/>
                      </a:moveTo>
                      <a:lnTo>
                        <a:pt x="0" y="5"/>
                      </a:lnTo>
                      <a:cubicBezTo>
                        <a:pt x="0" y="98"/>
                        <a:pt x="4" y="173"/>
                        <a:pt x="7" y="227"/>
                      </a:cubicBezTo>
                      <a:lnTo>
                        <a:pt x="25" y="227"/>
                      </a:lnTo>
                      <a:cubicBezTo>
                        <a:pt x="29" y="173"/>
                        <a:pt x="29" y="98"/>
                        <a:pt x="32" y="1"/>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2" name="Google Shape;592;p29"/>
              <p:cNvSpPr/>
              <p:nvPr/>
            </p:nvSpPr>
            <p:spPr>
              <a:xfrm flipH="1">
                <a:off x="7352169" y="2317256"/>
                <a:ext cx="531159" cy="563531"/>
              </a:xfrm>
              <a:custGeom>
                <a:avLst/>
                <a:gdLst/>
                <a:ahLst/>
                <a:cxnLst/>
                <a:rect l="l" t="t" r="r" b="b"/>
                <a:pathLst>
                  <a:path w="10967" h="11636" extrusionOk="0">
                    <a:moveTo>
                      <a:pt x="9968" y="0"/>
                    </a:moveTo>
                    <a:cubicBezTo>
                      <a:pt x="9815" y="0"/>
                      <a:pt x="9735" y="286"/>
                      <a:pt x="9735" y="286"/>
                    </a:cubicBezTo>
                    <a:cubicBezTo>
                      <a:pt x="9735" y="286"/>
                      <a:pt x="9081" y="1726"/>
                      <a:pt x="8906" y="1726"/>
                    </a:cubicBezTo>
                    <a:cubicBezTo>
                      <a:pt x="8902" y="1726"/>
                      <a:pt x="8899" y="1726"/>
                      <a:pt x="8895" y="1724"/>
                    </a:cubicBezTo>
                    <a:cubicBezTo>
                      <a:pt x="8737" y="1660"/>
                      <a:pt x="9111" y="763"/>
                      <a:pt x="9257" y="468"/>
                    </a:cubicBezTo>
                    <a:cubicBezTo>
                      <a:pt x="9387" y="206"/>
                      <a:pt x="9335" y="28"/>
                      <a:pt x="9189" y="28"/>
                    </a:cubicBezTo>
                    <a:cubicBezTo>
                      <a:pt x="9173" y="28"/>
                      <a:pt x="9157" y="30"/>
                      <a:pt x="9139" y="34"/>
                    </a:cubicBezTo>
                    <a:cubicBezTo>
                      <a:pt x="9017" y="63"/>
                      <a:pt x="8543" y="953"/>
                      <a:pt x="8407" y="1247"/>
                    </a:cubicBezTo>
                    <a:cubicBezTo>
                      <a:pt x="8300" y="1471"/>
                      <a:pt x="8064" y="1992"/>
                      <a:pt x="7894" y="1992"/>
                    </a:cubicBezTo>
                    <a:cubicBezTo>
                      <a:pt x="7839" y="1992"/>
                      <a:pt x="7792" y="1939"/>
                      <a:pt x="7757" y="1807"/>
                    </a:cubicBezTo>
                    <a:cubicBezTo>
                      <a:pt x="7610" y="1258"/>
                      <a:pt x="7290" y="892"/>
                      <a:pt x="7136" y="853"/>
                    </a:cubicBezTo>
                    <a:cubicBezTo>
                      <a:pt x="7123" y="849"/>
                      <a:pt x="7110" y="848"/>
                      <a:pt x="7098" y="848"/>
                    </a:cubicBezTo>
                    <a:cubicBezTo>
                      <a:pt x="6965" y="848"/>
                      <a:pt x="6881" y="1029"/>
                      <a:pt x="6985" y="1151"/>
                    </a:cubicBezTo>
                    <a:cubicBezTo>
                      <a:pt x="7075" y="1262"/>
                      <a:pt x="7168" y="1492"/>
                      <a:pt x="7233" y="1664"/>
                    </a:cubicBezTo>
                    <a:cubicBezTo>
                      <a:pt x="7287" y="1811"/>
                      <a:pt x="7315" y="1961"/>
                      <a:pt x="7315" y="2116"/>
                    </a:cubicBezTo>
                    <a:cubicBezTo>
                      <a:pt x="7319" y="2612"/>
                      <a:pt x="7272" y="2920"/>
                      <a:pt x="7254" y="3010"/>
                    </a:cubicBezTo>
                    <a:lnTo>
                      <a:pt x="3224" y="8340"/>
                    </a:lnTo>
                    <a:lnTo>
                      <a:pt x="1555" y="7335"/>
                    </a:lnTo>
                    <a:lnTo>
                      <a:pt x="1" y="10034"/>
                    </a:lnTo>
                    <a:lnTo>
                      <a:pt x="2244" y="11304"/>
                    </a:lnTo>
                    <a:cubicBezTo>
                      <a:pt x="2639" y="11529"/>
                      <a:pt x="3069" y="11636"/>
                      <a:pt x="3494" y="11636"/>
                    </a:cubicBezTo>
                    <a:cubicBezTo>
                      <a:pt x="4341" y="11636"/>
                      <a:pt x="5166" y="11211"/>
                      <a:pt x="5647" y="10446"/>
                    </a:cubicBezTo>
                    <a:lnTo>
                      <a:pt x="9800" y="3031"/>
                    </a:lnTo>
                    <a:cubicBezTo>
                      <a:pt x="10094" y="2662"/>
                      <a:pt x="10367" y="2306"/>
                      <a:pt x="10517" y="2066"/>
                    </a:cubicBezTo>
                    <a:cubicBezTo>
                      <a:pt x="10966" y="1351"/>
                      <a:pt x="10902" y="1308"/>
                      <a:pt x="10812" y="1272"/>
                    </a:cubicBezTo>
                    <a:cubicBezTo>
                      <a:pt x="10803" y="1268"/>
                      <a:pt x="10793" y="1266"/>
                      <a:pt x="10783" y="1266"/>
                    </a:cubicBezTo>
                    <a:cubicBezTo>
                      <a:pt x="10553" y="1266"/>
                      <a:pt x="10105" y="2199"/>
                      <a:pt x="9972" y="2199"/>
                    </a:cubicBezTo>
                    <a:cubicBezTo>
                      <a:pt x="9953" y="2199"/>
                      <a:pt x="9941" y="2181"/>
                      <a:pt x="9936" y="2138"/>
                    </a:cubicBezTo>
                    <a:cubicBezTo>
                      <a:pt x="9896" y="1779"/>
                      <a:pt x="10844" y="598"/>
                      <a:pt x="10582" y="501"/>
                    </a:cubicBezTo>
                    <a:cubicBezTo>
                      <a:pt x="10567" y="496"/>
                      <a:pt x="10552" y="493"/>
                      <a:pt x="10536" y="493"/>
                    </a:cubicBezTo>
                    <a:cubicBezTo>
                      <a:pt x="10188" y="493"/>
                      <a:pt x="9647" y="1784"/>
                      <a:pt x="9591" y="1893"/>
                    </a:cubicBezTo>
                    <a:cubicBezTo>
                      <a:pt x="9571" y="1932"/>
                      <a:pt x="9537" y="1948"/>
                      <a:pt x="9504" y="1948"/>
                    </a:cubicBezTo>
                    <a:cubicBezTo>
                      <a:pt x="9443" y="1948"/>
                      <a:pt x="9385" y="1894"/>
                      <a:pt x="9422" y="1829"/>
                    </a:cubicBezTo>
                    <a:cubicBezTo>
                      <a:pt x="9505" y="1681"/>
                      <a:pt x="10352" y="135"/>
                      <a:pt x="10015" y="9"/>
                    </a:cubicBezTo>
                    <a:cubicBezTo>
                      <a:pt x="9999" y="3"/>
                      <a:pt x="9983" y="0"/>
                      <a:pt x="996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9"/>
              <p:cNvSpPr/>
              <p:nvPr/>
            </p:nvSpPr>
            <p:spPr>
              <a:xfrm flipH="1">
                <a:off x="8108534" y="2060426"/>
                <a:ext cx="254077" cy="497618"/>
              </a:xfrm>
              <a:custGeom>
                <a:avLst/>
                <a:gdLst/>
                <a:ahLst/>
                <a:cxnLst/>
                <a:rect l="l" t="t" r="r" b="b"/>
                <a:pathLst>
                  <a:path w="5246" h="10275" extrusionOk="0">
                    <a:moveTo>
                      <a:pt x="2880" y="0"/>
                    </a:moveTo>
                    <a:cubicBezTo>
                      <a:pt x="1946" y="0"/>
                      <a:pt x="1019" y="263"/>
                      <a:pt x="220" y="804"/>
                    </a:cubicBezTo>
                    <a:lnTo>
                      <a:pt x="1" y="951"/>
                    </a:lnTo>
                    <a:lnTo>
                      <a:pt x="72" y="8561"/>
                    </a:lnTo>
                    <a:cubicBezTo>
                      <a:pt x="84" y="9457"/>
                      <a:pt x="776" y="10201"/>
                      <a:pt x="1670" y="10269"/>
                    </a:cubicBezTo>
                    <a:cubicBezTo>
                      <a:pt x="1715" y="10272"/>
                      <a:pt x="1760" y="10274"/>
                      <a:pt x="1805" y="10274"/>
                    </a:cubicBezTo>
                    <a:cubicBezTo>
                      <a:pt x="2726" y="10274"/>
                      <a:pt x="3498" y="9545"/>
                      <a:pt x="3536" y="8611"/>
                    </a:cubicBezTo>
                    <a:cubicBezTo>
                      <a:pt x="3572" y="7667"/>
                      <a:pt x="3604" y="6712"/>
                      <a:pt x="3604" y="6712"/>
                    </a:cubicBezTo>
                    <a:cubicBezTo>
                      <a:pt x="3604" y="6712"/>
                      <a:pt x="5033" y="6579"/>
                      <a:pt x="5141" y="5165"/>
                    </a:cubicBezTo>
                    <a:cubicBezTo>
                      <a:pt x="5245" y="3750"/>
                      <a:pt x="5166" y="574"/>
                      <a:pt x="5166" y="574"/>
                    </a:cubicBezTo>
                    <a:lnTo>
                      <a:pt x="5209" y="560"/>
                    </a:lnTo>
                    <a:cubicBezTo>
                      <a:pt x="4476" y="190"/>
                      <a:pt x="3676" y="0"/>
                      <a:pt x="288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9"/>
              <p:cNvSpPr/>
              <p:nvPr/>
            </p:nvSpPr>
            <p:spPr>
              <a:xfrm flipH="1">
                <a:off x="8125245" y="2187557"/>
                <a:ext cx="22134" cy="20002"/>
              </a:xfrm>
              <a:custGeom>
                <a:avLst/>
                <a:gdLst/>
                <a:ahLst/>
                <a:cxnLst/>
                <a:rect l="l" t="t" r="r" b="b"/>
                <a:pathLst>
                  <a:path w="457" h="413" extrusionOk="0">
                    <a:moveTo>
                      <a:pt x="228" y="1"/>
                    </a:moveTo>
                    <a:cubicBezTo>
                      <a:pt x="176" y="1"/>
                      <a:pt x="124" y="21"/>
                      <a:pt x="83" y="60"/>
                    </a:cubicBezTo>
                    <a:cubicBezTo>
                      <a:pt x="4" y="138"/>
                      <a:pt x="0" y="267"/>
                      <a:pt x="79" y="350"/>
                    </a:cubicBezTo>
                    <a:cubicBezTo>
                      <a:pt x="119" y="392"/>
                      <a:pt x="173" y="413"/>
                      <a:pt x="227" y="413"/>
                    </a:cubicBezTo>
                    <a:cubicBezTo>
                      <a:pt x="280" y="413"/>
                      <a:pt x="333" y="393"/>
                      <a:pt x="374" y="354"/>
                    </a:cubicBezTo>
                    <a:cubicBezTo>
                      <a:pt x="452" y="275"/>
                      <a:pt x="457" y="146"/>
                      <a:pt x="377" y="63"/>
                    </a:cubicBezTo>
                    <a:cubicBezTo>
                      <a:pt x="336" y="22"/>
                      <a:pt x="282" y="1"/>
                      <a:pt x="2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9"/>
              <p:cNvSpPr/>
              <p:nvPr/>
            </p:nvSpPr>
            <p:spPr>
              <a:xfrm flipH="1">
                <a:off x="8116237" y="2182036"/>
                <a:ext cx="35501" cy="11139"/>
              </a:xfrm>
              <a:custGeom>
                <a:avLst/>
                <a:gdLst/>
                <a:ahLst/>
                <a:cxnLst/>
                <a:rect l="l" t="t" r="r" b="b"/>
                <a:pathLst>
                  <a:path w="733" h="230" extrusionOk="0">
                    <a:moveTo>
                      <a:pt x="350" y="1"/>
                    </a:moveTo>
                    <a:cubicBezTo>
                      <a:pt x="241" y="1"/>
                      <a:pt x="146" y="37"/>
                      <a:pt x="87" y="77"/>
                    </a:cubicBezTo>
                    <a:cubicBezTo>
                      <a:pt x="22" y="120"/>
                      <a:pt x="1" y="163"/>
                      <a:pt x="8" y="174"/>
                    </a:cubicBezTo>
                    <a:cubicBezTo>
                      <a:pt x="11" y="177"/>
                      <a:pt x="15" y="178"/>
                      <a:pt x="21" y="178"/>
                    </a:cubicBezTo>
                    <a:cubicBezTo>
                      <a:pt x="62" y="178"/>
                      <a:pt x="179" y="118"/>
                      <a:pt x="330" y="118"/>
                    </a:cubicBezTo>
                    <a:cubicBezTo>
                      <a:pt x="343" y="118"/>
                      <a:pt x="357" y="119"/>
                      <a:pt x="370" y="120"/>
                    </a:cubicBezTo>
                    <a:cubicBezTo>
                      <a:pt x="551" y="133"/>
                      <a:pt x="675" y="230"/>
                      <a:pt x="714" y="230"/>
                    </a:cubicBezTo>
                    <a:cubicBezTo>
                      <a:pt x="717" y="230"/>
                      <a:pt x="720" y="229"/>
                      <a:pt x="722" y="227"/>
                    </a:cubicBezTo>
                    <a:cubicBezTo>
                      <a:pt x="733" y="217"/>
                      <a:pt x="715" y="170"/>
                      <a:pt x="658" y="116"/>
                    </a:cubicBezTo>
                    <a:cubicBezTo>
                      <a:pt x="600" y="66"/>
                      <a:pt x="504" y="12"/>
                      <a:pt x="381" y="2"/>
                    </a:cubicBezTo>
                    <a:cubicBezTo>
                      <a:pt x="371" y="1"/>
                      <a:pt x="361" y="1"/>
                      <a:pt x="3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9"/>
              <p:cNvSpPr/>
              <p:nvPr/>
            </p:nvSpPr>
            <p:spPr>
              <a:xfrm flipH="1">
                <a:off x="8227291" y="2189688"/>
                <a:ext cx="22812" cy="19953"/>
              </a:xfrm>
              <a:custGeom>
                <a:avLst/>
                <a:gdLst/>
                <a:ahLst/>
                <a:cxnLst/>
                <a:rect l="l" t="t" r="r" b="b"/>
                <a:pathLst>
                  <a:path w="471" h="412" extrusionOk="0">
                    <a:moveTo>
                      <a:pt x="236" y="0"/>
                    </a:moveTo>
                    <a:cubicBezTo>
                      <a:pt x="172" y="0"/>
                      <a:pt x="108" y="30"/>
                      <a:pt x="68" y="87"/>
                    </a:cubicBezTo>
                    <a:cubicBezTo>
                      <a:pt x="0" y="180"/>
                      <a:pt x="25" y="310"/>
                      <a:pt x="118" y="374"/>
                    </a:cubicBezTo>
                    <a:cubicBezTo>
                      <a:pt x="155" y="399"/>
                      <a:pt x="196" y="411"/>
                      <a:pt x="237" y="411"/>
                    </a:cubicBezTo>
                    <a:cubicBezTo>
                      <a:pt x="301" y="411"/>
                      <a:pt x="364" y="381"/>
                      <a:pt x="406" y="324"/>
                    </a:cubicBezTo>
                    <a:cubicBezTo>
                      <a:pt x="471" y="231"/>
                      <a:pt x="449" y="105"/>
                      <a:pt x="355" y="37"/>
                    </a:cubicBezTo>
                    <a:cubicBezTo>
                      <a:pt x="319" y="12"/>
                      <a:pt x="278" y="0"/>
                      <a:pt x="2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9"/>
              <p:cNvSpPr/>
              <p:nvPr/>
            </p:nvSpPr>
            <p:spPr>
              <a:xfrm flipH="1">
                <a:off x="8219106" y="2184264"/>
                <a:ext cx="35743" cy="11042"/>
              </a:xfrm>
              <a:custGeom>
                <a:avLst/>
                <a:gdLst/>
                <a:ahLst/>
                <a:cxnLst/>
                <a:rect l="l" t="t" r="r" b="b"/>
                <a:pathLst>
                  <a:path w="738" h="228" extrusionOk="0">
                    <a:moveTo>
                      <a:pt x="340" y="0"/>
                    </a:moveTo>
                    <a:cubicBezTo>
                      <a:pt x="236" y="0"/>
                      <a:pt x="148" y="36"/>
                      <a:pt x="91" y="74"/>
                    </a:cubicBezTo>
                    <a:cubicBezTo>
                      <a:pt x="27" y="117"/>
                      <a:pt x="1" y="160"/>
                      <a:pt x="12" y="171"/>
                    </a:cubicBezTo>
                    <a:cubicBezTo>
                      <a:pt x="14" y="174"/>
                      <a:pt x="18" y="175"/>
                      <a:pt x="24" y="175"/>
                    </a:cubicBezTo>
                    <a:cubicBezTo>
                      <a:pt x="63" y="175"/>
                      <a:pt x="183" y="115"/>
                      <a:pt x="335" y="115"/>
                    </a:cubicBezTo>
                    <a:cubicBezTo>
                      <a:pt x="348" y="115"/>
                      <a:pt x="361" y="116"/>
                      <a:pt x="375" y="117"/>
                    </a:cubicBezTo>
                    <a:cubicBezTo>
                      <a:pt x="552" y="130"/>
                      <a:pt x="678" y="227"/>
                      <a:pt x="718" y="227"/>
                    </a:cubicBezTo>
                    <a:cubicBezTo>
                      <a:pt x="721" y="227"/>
                      <a:pt x="724" y="226"/>
                      <a:pt x="726" y="224"/>
                    </a:cubicBezTo>
                    <a:cubicBezTo>
                      <a:pt x="737" y="214"/>
                      <a:pt x="719" y="168"/>
                      <a:pt x="662" y="117"/>
                    </a:cubicBezTo>
                    <a:cubicBezTo>
                      <a:pt x="604" y="63"/>
                      <a:pt x="504" y="9"/>
                      <a:pt x="382" y="2"/>
                    </a:cubicBezTo>
                    <a:cubicBezTo>
                      <a:pt x="367" y="1"/>
                      <a:pt x="353" y="0"/>
                      <a:pt x="3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9"/>
              <p:cNvSpPr/>
              <p:nvPr/>
            </p:nvSpPr>
            <p:spPr>
              <a:xfrm flipH="1">
                <a:off x="8110277" y="2038196"/>
                <a:ext cx="255433" cy="208249"/>
              </a:xfrm>
              <a:custGeom>
                <a:avLst/>
                <a:gdLst/>
                <a:ahLst/>
                <a:cxnLst/>
                <a:rect l="l" t="t" r="r" b="b"/>
                <a:pathLst>
                  <a:path w="5274" h="4300" extrusionOk="0">
                    <a:moveTo>
                      <a:pt x="2832" y="0"/>
                    </a:moveTo>
                    <a:cubicBezTo>
                      <a:pt x="2374" y="0"/>
                      <a:pt x="1874" y="49"/>
                      <a:pt x="1350" y="175"/>
                    </a:cubicBezTo>
                    <a:cubicBezTo>
                      <a:pt x="1350" y="175"/>
                      <a:pt x="126" y="631"/>
                      <a:pt x="65" y="1281"/>
                    </a:cubicBezTo>
                    <a:cubicBezTo>
                      <a:pt x="0" y="1930"/>
                      <a:pt x="79" y="3007"/>
                      <a:pt x="79" y="3007"/>
                    </a:cubicBezTo>
                    <a:lnTo>
                      <a:pt x="154" y="3015"/>
                    </a:lnTo>
                    <a:lnTo>
                      <a:pt x="123" y="4299"/>
                    </a:lnTo>
                    <a:lnTo>
                      <a:pt x="600" y="4231"/>
                    </a:lnTo>
                    <a:lnTo>
                      <a:pt x="668" y="2630"/>
                    </a:lnTo>
                    <a:cubicBezTo>
                      <a:pt x="668" y="2630"/>
                      <a:pt x="1501" y="2056"/>
                      <a:pt x="1515" y="1163"/>
                    </a:cubicBezTo>
                    <a:cubicBezTo>
                      <a:pt x="1731" y="1134"/>
                      <a:pt x="2388" y="1054"/>
                      <a:pt x="3160" y="1054"/>
                    </a:cubicBezTo>
                    <a:cubicBezTo>
                      <a:pt x="3851" y="1054"/>
                      <a:pt x="4633" y="1118"/>
                      <a:pt x="5273" y="1338"/>
                    </a:cubicBezTo>
                    <a:lnTo>
                      <a:pt x="5273" y="1019"/>
                    </a:lnTo>
                    <a:cubicBezTo>
                      <a:pt x="5273" y="821"/>
                      <a:pt x="5129" y="423"/>
                      <a:pt x="4943" y="355"/>
                    </a:cubicBezTo>
                    <a:cubicBezTo>
                      <a:pt x="4535" y="205"/>
                      <a:pt x="3774" y="0"/>
                      <a:pt x="283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9"/>
              <p:cNvSpPr/>
              <p:nvPr/>
            </p:nvSpPr>
            <p:spPr>
              <a:xfrm flipH="1">
                <a:off x="8186995" y="2351061"/>
                <a:ext cx="87275" cy="52353"/>
              </a:xfrm>
              <a:custGeom>
                <a:avLst/>
                <a:gdLst/>
                <a:ahLst/>
                <a:cxnLst/>
                <a:rect l="l" t="t" r="r" b="b"/>
                <a:pathLst>
                  <a:path w="1802" h="1081" extrusionOk="0">
                    <a:moveTo>
                      <a:pt x="0" y="0"/>
                    </a:moveTo>
                    <a:cubicBezTo>
                      <a:pt x="1" y="1"/>
                      <a:pt x="337" y="1066"/>
                      <a:pt x="1770" y="1081"/>
                    </a:cubicBezTo>
                    <a:lnTo>
                      <a:pt x="1802" y="711"/>
                    </a:lnTo>
                    <a:cubicBezTo>
                      <a:pt x="1802" y="711"/>
                      <a:pt x="897" y="693"/>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9"/>
              <p:cNvSpPr/>
              <p:nvPr/>
            </p:nvSpPr>
            <p:spPr>
              <a:xfrm flipH="1">
                <a:off x="8220172" y="2167119"/>
                <a:ext cx="35888" cy="5521"/>
              </a:xfrm>
              <a:custGeom>
                <a:avLst/>
                <a:gdLst/>
                <a:ahLst/>
                <a:cxnLst/>
                <a:rect l="l" t="t" r="r" b="b"/>
                <a:pathLst>
                  <a:path w="741" h="114" extrusionOk="0">
                    <a:moveTo>
                      <a:pt x="554" y="1"/>
                    </a:moveTo>
                    <a:cubicBezTo>
                      <a:pt x="499" y="1"/>
                      <a:pt x="435" y="3"/>
                      <a:pt x="367" y="8"/>
                    </a:cubicBezTo>
                    <a:cubicBezTo>
                      <a:pt x="163" y="26"/>
                      <a:pt x="1" y="62"/>
                      <a:pt x="4" y="86"/>
                    </a:cubicBezTo>
                    <a:cubicBezTo>
                      <a:pt x="4" y="103"/>
                      <a:pt x="77" y="114"/>
                      <a:pt x="183" y="114"/>
                    </a:cubicBezTo>
                    <a:cubicBezTo>
                      <a:pt x="239" y="114"/>
                      <a:pt x="305" y="111"/>
                      <a:pt x="375" y="105"/>
                    </a:cubicBezTo>
                    <a:cubicBezTo>
                      <a:pt x="576" y="91"/>
                      <a:pt x="741" y="55"/>
                      <a:pt x="737" y="30"/>
                    </a:cubicBezTo>
                    <a:cubicBezTo>
                      <a:pt x="734" y="10"/>
                      <a:pt x="661" y="1"/>
                      <a:pt x="5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9"/>
              <p:cNvSpPr/>
              <p:nvPr/>
            </p:nvSpPr>
            <p:spPr>
              <a:xfrm flipH="1">
                <a:off x="8121855" y="2150992"/>
                <a:ext cx="35259" cy="8863"/>
              </a:xfrm>
              <a:custGeom>
                <a:avLst/>
                <a:gdLst/>
                <a:ahLst/>
                <a:cxnLst/>
                <a:rect l="l" t="t" r="r" b="b"/>
                <a:pathLst>
                  <a:path w="728" h="183" extrusionOk="0">
                    <a:moveTo>
                      <a:pt x="409" y="1"/>
                    </a:moveTo>
                    <a:cubicBezTo>
                      <a:pt x="390" y="1"/>
                      <a:pt x="371" y="2"/>
                      <a:pt x="352" y="3"/>
                    </a:cubicBezTo>
                    <a:cubicBezTo>
                      <a:pt x="130" y="22"/>
                      <a:pt x="0" y="161"/>
                      <a:pt x="22" y="179"/>
                    </a:cubicBezTo>
                    <a:cubicBezTo>
                      <a:pt x="24" y="182"/>
                      <a:pt x="27" y="183"/>
                      <a:pt x="31" y="183"/>
                    </a:cubicBezTo>
                    <a:cubicBezTo>
                      <a:pt x="67" y="183"/>
                      <a:pt x="194" y="113"/>
                      <a:pt x="363" y="101"/>
                    </a:cubicBezTo>
                    <a:cubicBezTo>
                      <a:pt x="392" y="97"/>
                      <a:pt x="421" y="96"/>
                      <a:pt x="448" y="96"/>
                    </a:cubicBezTo>
                    <a:cubicBezTo>
                      <a:pt x="563" y="96"/>
                      <a:pt x="655" y="121"/>
                      <a:pt x="693" y="121"/>
                    </a:cubicBezTo>
                    <a:cubicBezTo>
                      <a:pt x="703" y="121"/>
                      <a:pt x="709" y="119"/>
                      <a:pt x="711" y="115"/>
                    </a:cubicBezTo>
                    <a:cubicBezTo>
                      <a:pt x="728" y="95"/>
                      <a:pt x="601" y="1"/>
                      <a:pt x="4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9"/>
              <p:cNvSpPr/>
              <p:nvPr/>
            </p:nvSpPr>
            <p:spPr>
              <a:xfrm flipH="1">
                <a:off x="8173241" y="2285291"/>
                <a:ext cx="42475" cy="14965"/>
              </a:xfrm>
              <a:custGeom>
                <a:avLst/>
                <a:gdLst/>
                <a:ahLst/>
                <a:cxnLst/>
                <a:rect l="l" t="t" r="r" b="b"/>
                <a:pathLst>
                  <a:path w="877" h="309" extrusionOk="0">
                    <a:moveTo>
                      <a:pt x="31" y="0"/>
                    </a:moveTo>
                    <a:cubicBezTo>
                      <a:pt x="29" y="0"/>
                      <a:pt x="27" y="1"/>
                      <a:pt x="26" y="2"/>
                    </a:cubicBezTo>
                    <a:cubicBezTo>
                      <a:pt x="1" y="15"/>
                      <a:pt x="134" y="209"/>
                      <a:pt x="399" y="282"/>
                    </a:cubicBezTo>
                    <a:cubicBezTo>
                      <a:pt x="469" y="301"/>
                      <a:pt x="536" y="309"/>
                      <a:pt x="596" y="309"/>
                    </a:cubicBezTo>
                    <a:cubicBezTo>
                      <a:pt x="763" y="309"/>
                      <a:pt x="877" y="250"/>
                      <a:pt x="866" y="231"/>
                    </a:cubicBezTo>
                    <a:cubicBezTo>
                      <a:pt x="864" y="224"/>
                      <a:pt x="849" y="223"/>
                      <a:pt x="823" y="223"/>
                    </a:cubicBezTo>
                    <a:cubicBezTo>
                      <a:pt x="798" y="223"/>
                      <a:pt x="763" y="224"/>
                      <a:pt x="720" y="224"/>
                    </a:cubicBezTo>
                    <a:cubicBezTo>
                      <a:pt x="641" y="224"/>
                      <a:pt x="536" y="219"/>
                      <a:pt x="425" y="188"/>
                    </a:cubicBezTo>
                    <a:cubicBezTo>
                      <a:pt x="205" y="131"/>
                      <a:pt x="65" y="0"/>
                      <a:pt x="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9"/>
              <p:cNvSpPr/>
              <p:nvPr/>
            </p:nvSpPr>
            <p:spPr>
              <a:xfrm flipH="1">
                <a:off x="8315292" y="1999451"/>
                <a:ext cx="80495" cy="77682"/>
              </a:xfrm>
              <a:custGeom>
                <a:avLst/>
                <a:gdLst/>
                <a:ahLst/>
                <a:cxnLst/>
                <a:rect l="l" t="t" r="r" b="b"/>
                <a:pathLst>
                  <a:path w="1662" h="1604" extrusionOk="0">
                    <a:moveTo>
                      <a:pt x="1415" y="1366"/>
                    </a:moveTo>
                    <a:lnTo>
                      <a:pt x="1369" y="1399"/>
                    </a:lnTo>
                    <a:lnTo>
                      <a:pt x="1369" y="1399"/>
                    </a:lnTo>
                    <a:cubicBezTo>
                      <a:pt x="1385" y="1389"/>
                      <a:pt x="1400" y="1378"/>
                      <a:pt x="1415" y="1366"/>
                    </a:cubicBezTo>
                    <a:close/>
                    <a:moveTo>
                      <a:pt x="769" y="0"/>
                    </a:moveTo>
                    <a:cubicBezTo>
                      <a:pt x="731" y="0"/>
                      <a:pt x="692" y="3"/>
                      <a:pt x="654" y="10"/>
                    </a:cubicBezTo>
                    <a:cubicBezTo>
                      <a:pt x="331" y="60"/>
                      <a:pt x="65" y="351"/>
                      <a:pt x="33" y="677"/>
                    </a:cubicBezTo>
                    <a:cubicBezTo>
                      <a:pt x="0" y="1000"/>
                      <a:pt x="197" y="1330"/>
                      <a:pt x="489" y="1474"/>
                    </a:cubicBezTo>
                    <a:cubicBezTo>
                      <a:pt x="602" y="1530"/>
                      <a:pt x="728" y="1556"/>
                      <a:pt x="854" y="1556"/>
                    </a:cubicBezTo>
                    <a:cubicBezTo>
                      <a:pt x="981" y="1556"/>
                      <a:pt x="1109" y="1529"/>
                      <a:pt x="1226" y="1478"/>
                    </a:cubicBezTo>
                    <a:lnTo>
                      <a:pt x="1226" y="1478"/>
                    </a:lnTo>
                    <a:cubicBezTo>
                      <a:pt x="1181" y="1521"/>
                      <a:pt x="1135" y="1563"/>
                      <a:pt x="1088" y="1603"/>
                    </a:cubicBezTo>
                    <a:lnTo>
                      <a:pt x="1369" y="1399"/>
                    </a:lnTo>
                    <a:lnTo>
                      <a:pt x="1369" y="1399"/>
                    </a:lnTo>
                    <a:cubicBezTo>
                      <a:pt x="1324" y="1430"/>
                      <a:pt x="1276" y="1456"/>
                      <a:pt x="1226" y="1478"/>
                    </a:cubicBezTo>
                    <a:lnTo>
                      <a:pt x="1226" y="1478"/>
                    </a:lnTo>
                    <a:cubicBezTo>
                      <a:pt x="1343" y="1366"/>
                      <a:pt x="1450" y="1244"/>
                      <a:pt x="1526" y="1101"/>
                    </a:cubicBezTo>
                    <a:cubicBezTo>
                      <a:pt x="1627" y="904"/>
                      <a:pt x="1662" y="656"/>
                      <a:pt x="1565" y="455"/>
                    </a:cubicBezTo>
                    <a:cubicBezTo>
                      <a:pt x="1497" y="311"/>
                      <a:pt x="1365" y="200"/>
                      <a:pt x="1224" y="124"/>
                    </a:cubicBezTo>
                    <a:cubicBezTo>
                      <a:pt x="1083" y="50"/>
                      <a:pt x="926" y="0"/>
                      <a:pt x="76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9"/>
              <p:cNvSpPr/>
              <p:nvPr/>
            </p:nvSpPr>
            <p:spPr>
              <a:xfrm flipH="1">
                <a:off x="8355587" y="2171817"/>
                <a:ext cx="47900" cy="78892"/>
              </a:xfrm>
              <a:custGeom>
                <a:avLst/>
                <a:gdLst/>
                <a:ahLst/>
                <a:cxnLst/>
                <a:rect l="l" t="t" r="r" b="b"/>
                <a:pathLst>
                  <a:path w="989" h="1629" extrusionOk="0">
                    <a:moveTo>
                      <a:pt x="750" y="0"/>
                    </a:moveTo>
                    <a:cubicBezTo>
                      <a:pt x="486" y="0"/>
                      <a:pt x="75" y="118"/>
                      <a:pt x="38" y="826"/>
                    </a:cubicBezTo>
                    <a:cubicBezTo>
                      <a:pt x="1" y="1497"/>
                      <a:pt x="402" y="1628"/>
                      <a:pt x="694" y="1628"/>
                    </a:cubicBezTo>
                    <a:cubicBezTo>
                      <a:pt x="856" y="1628"/>
                      <a:pt x="984" y="1588"/>
                      <a:pt x="985" y="1576"/>
                    </a:cubicBezTo>
                    <a:cubicBezTo>
                      <a:pt x="989" y="1555"/>
                      <a:pt x="981" y="618"/>
                      <a:pt x="977" y="213"/>
                    </a:cubicBezTo>
                    <a:cubicBezTo>
                      <a:pt x="977" y="101"/>
                      <a:pt x="888" y="4"/>
                      <a:pt x="773" y="1"/>
                    </a:cubicBezTo>
                    <a:cubicBezTo>
                      <a:pt x="766" y="0"/>
                      <a:pt x="758" y="0"/>
                      <a:pt x="75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9"/>
              <p:cNvSpPr/>
              <p:nvPr/>
            </p:nvSpPr>
            <p:spPr>
              <a:xfrm flipH="1">
                <a:off x="8366727" y="2187945"/>
                <a:ext cx="21940" cy="44168"/>
              </a:xfrm>
              <a:custGeom>
                <a:avLst/>
                <a:gdLst/>
                <a:ahLst/>
                <a:cxnLst/>
                <a:rect l="l" t="t" r="r" b="b"/>
                <a:pathLst>
                  <a:path w="453" h="912" extrusionOk="0">
                    <a:moveTo>
                      <a:pt x="295" y="1"/>
                    </a:moveTo>
                    <a:cubicBezTo>
                      <a:pt x="291" y="1"/>
                      <a:pt x="287" y="1"/>
                      <a:pt x="284" y="1"/>
                    </a:cubicBezTo>
                    <a:cubicBezTo>
                      <a:pt x="201" y="1"/>
                      <a:pt x="126" y="73"/>
                      <a:pt x="83" y="152"/>
                    </a:cubicBezTo>
                    <a:cubicBezTo>
                      <a:pt x="40" y="231"/>
                      <a:pt x="7" y="332"/>
                      <a:pt x="4" y="440"/>
                    </a:cubicBezTo>
                    <a:cubicBezTo>
                      <a:pt x="0" y="647"/>
                      <a:pt x="98" y="852"/>
                      <a:pt x="244" y="902"/>
                    </a:cubicBezTo>
                    <a:cubicBezTo>
                      <a:pt x="267" y="909"/>
                      <a:pt x="289" y="912"/>
                      <a:pt x="310" y="912"/>
                    </a:cubicBezTo>
                    <a:cubicBezTo>
                      <a:pt x="354" y="912"/>
                      <a:pt x="391" y="899"/>
                      <a:pt x="413" y="884"/>
                    </a:cubicBezTo>
                    <a:cubicBezTo>
                      <a:pt x="446" y="859"/>
                      <a:pt x="453" y="838"/>
                      <a:pt x="449" y="834"/>
                    </a:cubicBezTo>
                    <a:cubicBezTo>
                      <a:pt x="449" y="834"/>
                      <a:pt x="449" y="834"/>
                      <a:pt x="448" y="834"/>
                    </a:cubicBezTo>
                    <a:cubicBezTo>
                      <a:pt x="443" y="834"/>
                      <a:pt x="428" y="850"/>
                      <a:pt x="399" y="859"/>
                    </a:cubicBezTo>
                    <a:cubicBezTo>
                      <a:pt x="382" y="865"/>
                      <a:pt x="360" y="870"/>
                      <a:pt x="335" y="870"/>
                    </a:cubicBezTo>
                    <a:cubicBezTo>
                      <a:pt x="313" y="870"/>
                      <a:pt x="288" y="866"/>
                      <a:pt x="262" y="856"/>
                    </a:cubicBezTo>
                    <a:cubicBezTo>
                      <a:pt x="155" y="809"/>
                      <a:pt x="72" y="630"/>
                      <a:pt x="80" y="440"/>
                    </a:cubicBezTo>
                    <a:cubicBezTo>
                      <a:pt x="80" y="346"/>
                      <a:pt x="105" y="256"/>
                      <a:pt x="144" y="185"/>
                    </a:cubicBezTo>
                    <a:cubicBezTo>
                      <a:pt x="180" y="109"/>
                      <a:pt x="230" y="59"/>
                      <a:pt x="287" y="52"/>
                    </a:cubicBezTo>
                    <a:cubicBezTo>
                      <a:pt x="294" y="50"/>
                      <a:pt x="301" y="50"/>
                      <a:pt x="307" y="50"/>
                    </a:cubicBezTo>
                    <a:cubicBezTo>
                      <a:pt x="351" y="50"/>
                      <a:pt x="382" y="81"/>
                      <a:pt x="392" y="109"/>
                    </a:cubicBezTo>
                    <a:cubicBezTo>
                      <a:pt x="403" y="138"/>
                      <a:pt x="395" y="160"/>
                      <a:pt x="403" y="160"/>
                    </a:cubicBezTo>
                    <a:cubicBezTo>
                      <a:pt x="403" y="160"/>
                      <a:pt x="403" y="160"/>
                      <a:pt x="404" y="160"/>
                    </a:cubicBezTo>
                    <a:cubicBezTo>
                      <a:pt x="409" y="160"/>
                      <a:pt x="424" y="141"/>
                      <a:pt x="421" y="102"/>
                    </a:cubicBezTo>
                    <a:cubicBezTo>
                      <a:pt x="417" y="80"/>
                      <a:pt x="406" y="55"/>
                      <a:pt x="381" y="34"/>
                    </a:cubicBezTo>
                    <a:cubicBezTo>
                      <a:pt x="362" y="14"/>
                      <a:pt x="328" y="1"/>
                      <a:pt x="29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9"/>
              <p:cNvSpPr/>
              <p:nvPr/>
            </p:nvSpPr>
            <p:spPr>
              <a:xfrm flipH="1">
                <a:off x="7720053" y="2405110"/>
                <a:ext cx="955428" cy="792751"/>
              </a:xfrm>
              <a:custGeom>
                <a:avLst/>
                <a:gdLst/>
                <a:ahLst/>
                <a:cxnLst/>
                <a:rect l="l" t="t" r="r" b="b"/>
                <a:pathLst>
                  <a:path w="19727" h="16369" extrusionOk="0">
                    <a:moveTo>
                      <a:pt x="10287" y="1"/>
                    </a:moveTo>
                    <a:cubicBezTo>
                      <a:pt x="9167" y="112"/>
                      <a:pt x="8586" y="1436"/>
                      <a:pt x="8586" y="1436"/>
                    </a:cubicBezTo>
                    <a:cubicBezTo>
                      <a:pt x="8123" y="316"/>
                      <a:pt x="6378" y="152"/>
                      <a:pt x="6378" y="152"/>
                    </a:cubicBezTo>
                    <a:lnTo>
                      <a:pt x="6378" y="152"/>
                    </a:lnTo>
                    <a:lnTo>
                      <a:pt x="6411" y="1310"/>
                    </a:lnTo>
                    <a:cubicBezTo>
                      <a:pt x="5851" y="1346"/>
                      <a:pt x="5008" y="1490"/>
                      <a:pt x="4584" y="1644"/>
                    </a:cubicBezTo>
                    <a:cubicBezTo>
                      <a:pt x="3611" y="1996"/>
                      <a:pt x="2757" y="2470"/>
                      <a:pt x="2092" y="3248"/>
                    </a:cubicBezTo>
                    <a:cubicBezTo>
                      <a:pt x="1536" y="3899"/>
                      <a:pt x="1199" y="4706"/>
                      <a:pt x="1070" y="5553"/>
                    </a:cubicBezTo>
                    <a:lnTo>
                      <a:pt x="0" y="12474"/>
                    </a:lnTo>
                    <a:lnTo>
                      <a:pt x="3877" y="12843"/>
                    </a:lnTo>
                    <a:lnTo>
                      <a:pt x="4501" y="7588"/>
                    </a:lnTo>
                    <a:lnTo>
                      <a:pt x="4584" y="11526"/>
                    </a:lnTo>
                    <a:lnTo>
                      <a:pt x="4627" y="15794"/>
                    </a:lnTo>
                    <a:lnTo>
                      <a:pt x="14699" y="16368"/>
                    </a:lnTo>
                    <a:lnTo>
                      <a:pt x="14699" y="16368"/>
                    </a:lnTo>
                    <a:lnTo>
                      <a:pt x="14027" y="11677"/>
                    </a:lnTo>
                    <a:lnTo>
                      <a:pt x="13482" y="6831"/>
                    </a:lnTo>
                    <a:lnTo>
                      <a:pt x="13482" y="6831"/>
                    </a:lnTo>
                    <a:lnTo>
                      <a:pt x="17527" y="9110"/>
                    </a:lnTo>
                    <a:lnTo>
                      <a:pt x="19727" y="6296"/>
                    </a:lnTo>
                    <a:cubicBezTo>
                      <a:pt x="19727" y="6296"/>
                      <a:pt x="14763" y="2962"/>
                      <a:pt x="14278" y="2682"/>
                    </a:cubicBezTo>
                    <a:cubicBezTo>
                      <a:pt x="12067" y="1389"/>
                      <a:pt x="10947" y="1296"/>
                      <a:pt x="10280" y="1260"/>
                    </a:cubicBezTo>
                    <a:lnTo>
                      <a:pt x="10287"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9"/>
              <p:cNvSpPr/>
              <p:nvPr/>
            </p:nvSpPr>
            <p:spPr>
              <a:xfrm flipH="1">
                <a:off x="8407070" y="2495676"/>
                <a:ext cx="61025" cy="275567"/>
              </a:xfrm>
              <a:custGeom>
                <a:avLst/>
                <a:gdLst/>
                <a:ahLst/>
                <a:cxnLst/>
                <a:rect l="l" t="t" r="r" b="b"/>
                <a:pathLst>
                  <a:path w="1260" h="5690" extrusionOk="0">
                    <a:moveTo>
                      <a:pt x="18" y="0"/>
                    </a:moveTo>
                    <a:cubicBezTo>
                      <a:pt x="0" y="22"/>
                      <a:pt x="359" y="141"/>
                      <a:pt x="689" y="596"/>
                    </a:cubicBezTo>
                    <a:cubicBezTo>
                      <a:pt x="855" y="823"/>
                      <a:pt x="1001" y="1128"/>
                      <a:pt x="1080" y="1486"/>
                    </a:cubicBezTo>
                    <a:cubicBezTo>
                      <a:pt x="1160" y="1845"/>
                      <a:pt x="1163" y="2258"/>
                      <a:pt x="1102" y="2678"/>
                    </a:cubicBezTo>
                    <a:cubicBezTo>
                      <a:pt x="969" y="3529"/>
                      <a:pt x="661" y="4254"/>
                      <a:pt x="499" y="4796"/>
                    </a:cubicBezTo>
                    <a:cubicBezTo>
                      <a:pt x="413" y="5069"/>
                      <a:pt x="352" y="5291"/>
                      <a:pt x="320" y="5445"/>
                    </a:cubicBezTo>
                    <a:cubicBezTo>
                      <a:pt x="284" y="5599"/>
                      <a:pt x="273" y="5686"/>
                      <a:pt x="280" y="5690"/>
                    </a:cubicBezTo>
                    <a:cubicBezTo>
                      <a:pt x="287" y="5690"/>
                      <a:pt x="312" y="5607"/>
                      <a:pt x="355" y="5453"/>
                    </a:cubicBezTo>
                    <a:cubicBezTo>
                      <a:pt x="403" y="5302"/>
                      <a:pt x="471" y="5087"/>
                      <a:pt x="564" y="4817"/>
                    </a:cubicBezTo>
                    <a:cubicBezTo>
                      <a:pt x="657" y="4552"/>
                      <a:pt x="776" y="4236"/>
                      <a:pt x="894" y="3881"/>
                    </a:cubicBezTo>
                    <a:cubicBezTo>
                      <a:pt x="1016" y="3525"/>
                      <a:pt x="1135" y="3127"/>
                      <a:pt x="1195" y="2692"/>
                    </a:cubicBezTo>
                    <a:cubicBezTo>
                      <a:pt x="1260" y="2261"/>
                      <a:pt x="1256" y="1838"/>
                      <a:pt x="1167" y="1465"/>
                    </a:cubicBezTo>
                    <a:cubicBezTo>
                      <a:pt x="1080" y="1095"/>
                      <a:pt x="923" y="783"/>
                      <a:pt x="747" y="557"/>
                    </a:cubicBezTo>
                    <a:cubicBezTo>
                      <a:pt x="567" y="327"/>
                      <a:pt x="381" y="184"/>
                      <a:pt x="244" y="104"/>
                    </a:cubicBezTo>
                    <a:cubicBezTo>
                      <a:pt x="173" y="65"/>
                      <a:pt x="118" y="36"/>
                      <a:pt x="80" y="22"/>
                    </a:cubicBezTo>
                    <a:cubicBezTo>
                      <a:pt x="40" y="8"/>
                      <a:pt x="18"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9"/>
              <p:cNvSpPr/>
              <p:nvPr/>
            </p:nvSpPr>
            <p:spPr>
              <a:xfrm flipH="1">
                <a:off x="8016273" y="2499309"/>
                <a:ext cx="35985" cy="288643"/>
              </a:xfrm>
              <a:custGeom>
                <a:avLst/>
                <a:gdLst/>
                <a:ahLst/>
                <a:cxnLst/>
                <a:rect l="l" t="t" r="r" b="b"/>
                <a:pathLst>
                  <a:path w="743" h="5960" extrusionOk="0">
                    <a:moveTo>
                      <a:pt x="7" y="1"/>
                    </a:moveTo>
                    <a:cubicBezTo>
                      <a:pt x="7" y="1"/>
                      <a:pt x="7" y="1"/>
                      <a:pt x="7" y="1"/>
                    </a:cubicBezTo>
                    <a:cubicBezTo>
                      <a:pt x="0" y="1"/>
                      <a:pt x="7" y="87"/>
                      <a:pt x="25" y="234"/>
                    </a:cubicBezTo>
                    <a:cubicBezTo>
                      <a:pt x="47" y="407"/>
                      <a:pt x="72" y="622"/>
                      <a:pt x="104" y="873"/>
                    </a:cubicBezTo>
                    <a:cubicBezTo>
                      <a:pt x="172" y="1433"/>
                      <a:pt x="259" y="2169"/>
                      <a:pt x="359" y="2980"/>
                    </a:cubicBezTo>
                    <a:cubicBezTo>
                      <a:pt x="456" y="3795"/>
                      <a:pt x="545" y="4530"/>
                      <a:pt x="614" y="5087"/>
                    </a:cubicBezTo>
                    <a:cubicBezTo>
                      <a:pt x="646" y="5342"/>
                      <a:pt x="675" y="5557"/>
                      <a:pt x="696" y="5726"/>
                    </a:cubicBezTo>
                    <a:cubicBezTo>
                      <a:pt x="714" y="5877"/>
                      <a:pt x="728" y="5959"/>
                      <a:pt x="736" y="5959"/>
                    </a:cubicBezTo>
                    <a:cubicBezTo>
                      <a:pt x="743" y="5959"/>
                      <a:pt x="739" y="5877"/>
                      <a:pt x="732" y="5723"/>
                    </a:cubicBezTo>
                    <a:cubicBezTo>
                      <a:pt x="725" y="5572"/>
                      <a:pt x="707" y="5352"/>
                      <a:pt x="682" y="5080"/>
                    </a:cubicBezTo>
                    <a:cubicBezTo>
                      <a:pt x="635" y="4542"/>
                      <a:pt x="552" y="3795"/>
                      <a:pt x="456" y="2969"/>
                    </a:cubicBezTo>
                    <a:cubicBezTo>
                      <a:pt x="355" y="2148"/>
                      <a:pt x="254" y="1401"/>
                      <a:pt x="168" y="866"/>
                    </a:cubicBezTo>
                    <a:cubicBezTo>
                      <a:pt x="129" y="597"/>
                      <a:pt x="90" y="382"/>
                      <a:pt x="60" y="231"/>
                    </a:cubicBezTo>
                    <a:cubicBezTo>
                      <a:pt x="33" y="83"/>
                      <a:pt x="15" y="1"/>
                      <a:pt x="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9"/>
              <p:cNvSpPr/>
              <p:nvPr/>
            </p:nvSpPr>
            <p:spPr>
              <a:xfrm flipH="1">
                <a:off x="8275432" y="2450296"/>
                <a:ext cx="90617" cy="42279"/>
              </a:xfrm>
              <a:custGeom>
                <a:avLst/>
                <a:gdLst/>
                <a:ahLst/>
                <a:cxnLst/>
                <a:rect l="l" t="t" r="r" b="b"/>
                <a:pathLst>
                  <a:path w="1871" h="873" extrusionOk="0">
                    <a:moveTo>
                      <a:pt x="1697" y="1"/>
                    </a:moveTo>
                    <a:cubicBezTo>
                      <a:pt x="1642" y="1"/>
                      <a:pt x="1576" y="12"/>
                      <a:pt x="1508" y="44"/>
                    </a:cubicBezTo>
                    <a:cubicBezTo>
                      <a:pt x="1400" y="90"/>
                      <a:pt x="1296" y="198"/>
                      <a:pt x="1228" y="334"/>
                    </a:cubicBezTo>
                    <a:cubicBezTo>
                      <a:pt x="1195" y="403"/>
                      <a:pt x="1167" y="478"/>
                      <a:pt x="1145" y="554"/>
                    </a:cubicBezTo>
                    <a:cubicBezTo>
                      <a:pt x="1120" y="629"/>
                      <a:pt x="1109" y="726"/>
                      <a:pt x="1074" y="761"/>
                    </a:cubicBezTo>
                    <a:cubicBezTo>
                      <a:pt x="1066" y="771"/>
                      <a:pt x="1058" y="775"/>
                      <a:pt x="1048" y="775"/>
                    </a:cubicBezTo>
                    <a:cubicBezTo>
                      <a:pt x="1039" y="775"/>
                      <a:pt x="1028" y="772"/>
                      <a:pt x="1013" y="765"/>
                    </a:cubicBezTo>
                    <a:cubicBezTo>
                      <a:pt x="976" y="751"/>
                      <a:pt x="940" y="733"/>
                      <a:pt x="905" y="718"/>
                    </a:cubicBezTo>
                    <a:cubicBezTo>
                      <a:pt x="832" y="686"/>
                      <a:pt x="764" y="654"/>
                      <a:pt x="696" y="622"/>
                    </a:cubicBezTo>
                    <a:cubicBezTo>
                      <a:pt x="574" y="568"/>
                      <a:pt x="456" y="514"/>
                      <a:pt x="341" y="463"/>
                    </a:cubicBezTo>
                    <a:cubicBezTo>
                      <a:pt x="160" y="386"/>
                      <a:pt x="37" y="340"/>
                      <a:pt x="12" y="340"/>
                    </a:cubicBezTo>
                    <a:cubicBezTo>
                      <a:pt x="9" y="340"/>
                      <a:pt x="8" y="341"/>
                      <a:pt x="7" y="342"/>
                    </a:cubicBezTo>
                    <a:cubicBezTo>
                      <a:pt x="0" y="356"/>
                      <a:pt x="118" y="425"/>
                      <a:pt x="312" y="525"/>
                    </a:cubicBezTo>
                    <a:cubicBezTo>
                      <a:pt x="423" y="582"/>
                      <a:pt x="539" y="640"/>
                      <a:pt x="657" y="700"/>
                    </a:cubicBezTo>
                    <a:cubicBezTo>
                      <a:pt x="725" y="736"/>
                      <a:pt x="794" y="769"/>
                      <a:pt x="865" y="804"/>
                    </a:cubicBezTo>
                    <a:cubicBezTo>
                      <a:pt x="901" y="819"/>
                      <a:pt x="933" y="837"/>
                      <a:pt x="976" y="855"/>
                    </a:cubicBezTo>
                    <a:cubicBezTo>
                      <a:pt x="998" y="866"/>
                      <a:pt x="1023" y="873"/>
                      <a:pt x="1056" y="873"/>
                    </a:cubicBezTo>
                    <a:cubicBezTo>
                      <a:pt x="1091" y="869"/>
                      <a:pt x="1124" y="851"/>
                      <a:pt x="1142" y="829"/>
                    </a:cubicBezTo>
                    <a:cubicBezTo>
                      <a:pt x="1185" y="783"/>
                      <a:pt x="1195" y="736"/>
                      <a:pt x="1206" y="697"/>
                    </a:cubicBezTo>
                    <a:cubicBezTo>
                      <a:pt x="1217" y="657"/>
                      <a:pt x="1224" y="618"/>
                      <a:pt x="1235" y="582"/>
                    </a:cubicBezTo>
                    <a:cubicBezTo>
                      <a:pt x="1256" y="506"/>
                      <a:pt x="1278" y="435"/>
                      <a:pt x="1311" y="374"/>
                    </a:cubicBezTo>
                    <a:cubicBezTo>
                      <a:pt x="1364" y="245"/>
                      <a:pt x="1450" y="152"/>
                      <a:pt x="1540" y="105"/>
                    </a:cubicBezTo>
                    <a:cubicBezTo>
                      <a:pt x="1619" y="59"/>
                      <a:pt x="1689" y="47"/>
                      <a:pt x="1745" y="47"/>
                    </a:cubicBezTo>
                    <a:cubicBezTo>
                      <a:pt x="1809" y="47"/>
                      <a:pt x="1852" y="64"/>
                      <a:pt x="1863" y="64"/>
                    </a:cubicBezTo>
                    <a:cubicBezTo>
                      <a:pt x="1865" y="64"/>
                      <a:pt x="1866" y="63"/>
                      <a:pt x="1866" y="62"/>
                    </a:cubicBezTo>
                    <a:cubicBezTo>
                      <a:pt x="1871" y="58"/>
                      <a:pt x="1845" y="29"/>
                      <a:pt x="1780" y="11"/>
                    </a:cubicBezTo>
                    <a:cubicBezTo>
                      <a:pt x="1758" y="5"/>
                      <a:pt x="1729" y="1"/>
                      <a:pt x="169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9"/>
              <p:cNvSpPr/>
              <p:nvPr/>
            </p:nvSpPr>
            <p:spPr>
              <a:xfrm flipH="1">
                <a:off x="8175662" y="2446277"/>
                <a:ext cx="68338" cy="49108"/>
              </a:xfrm>
              <a:custGeom>
                <a:avLst/>
                <a:gdLst/>
                <a:ahLst/>
                <a:cxnLst/>
                <a:rect l="l" t="t" r="r" b="b"/>
                <a:pathLst>
                  <a:path w="1411" h="1014" extrusionOk="0">
                    <a:moveTo>
                      <a:pt x="29" y="0"/>
                    </a:moveTo>
                    <a:cubicBezTo>
                      <a:pt x="12" y="0"/>
                      <a:pt x="3" y="3"/>
                      <a:pt x="3" y="5"/>
                    </a:cubicBezTo>
                    <a:cubicBezTo>
                      <a:pt x="0" y="23"/>
                      <a:pt x="126" y="37"/>
                      <a:pt x="262" y="170"/>
                    </a:cubicBezTo>
                    <a:cubicBezTo>
                      <a:pt x="401" y="296"/>
                      <a:pt x="502" y="543"/>
                      <a:pt x="545" y="838"/>
                    </a:cubicBezTo>
                    <a:cubicBezTo>
                      <a:pt x="552" y="869"/>
                      <a:pt x="557" y="906"/>
                      <a:pt x="563" y="934"/>
                    </a:cubicBezTo>
                    <a:lnTo>
                      <a:pt x="578" y="1013"/>
                    </a:lnTo>
                    <a:lnTo>
                      <a:pt x="638" y="967"/>
                    </a:lnTo>
                    <a:cubicBezTo>
                      <a:pt x="1080" y="632"/>
                      <a:pt x="1410" y="360"/>
                      <a:pt x="1396" y="339"/>
                    </a:cubicBezTo>
                    <a:cubicBezTo>
                      <a:pt x="1396" y="338"/>
                      <a:pt x="1395" y="337"/>
                      <a:pt x="1393" y="337"/>
                    </a:cubicBezTo>
                    <a:cubicBezTo>
                      <a:pt x="1354" y="337"/>
                      <a:pt x="1039" y="551"/>
                      <a:pt x="645" y="841"/>
                    </a:cubicBezTo>
                    <a:lnTo>
                      <a:pt x="645" y="841"/>
                    </a:lnTo>
                    <a:cubicBezTo>
                      <a:pt x="644" y="834"/>
                      <a:pt x="643" y="827"/>
                      <a:pt x="643" y="819"/>
                    </a:cubicBezTo>
                    <a:cubicBezTo>
                      <a:pt x="613" y="672"/>
                      <a:pt x="578" y="529"/>
                      <a:pt x="524" y="407"/>
                    </a:cubicBezTo>
                    <a:cubicBezTo>
                      <a:pt x="466" y="281"/>
                      <a:pt x="388" y="185"/>
                      <a:pt x="308" y="120"/>
                    </a:cubicBezTo>
                    <a:cubicBezTo>
                      <a:pt x="186" y="19"/>
                      <a:pt x="77" y="0"/>
                      <a:pt x="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9"/>
              <p:cNvSpPr/>
              <p:nvPr/>
            </p:nvSpPr>
            <p:spPr>
              <a:xfrm flipH="1">
                <a:off x="8248311" y="2475335"/>
                <a:ext cx="15014" cy="131148"/>
              </a:xfrm>
              <a:custGeom>
                <a:avLst/>
                <a:gdLst/>
                <a:ahLst/>
                <a:cxnLst/>
                <a:rect l="l" t="t" r="r" b="b"/>
                <a:pathLst>
                  <a:path w="310" h="2708" extrusionOk="0">
                    <a:moveTo>
                      <a:pt x="15" y="1"/>
                    </a:moveTo>
                    <a:cubicBezTo>
                      <a:pt x="0" y="4"/>
                      <a:pt x="4" y="155"/>
                      <a:pt x="22" y="403"/>
                    </a:cubicBezTo>
                    <a:cubicBezTo>
                      <a:pt x="40" y="647"/>
                      <a:pt x="68" y="988"/>
                      <a:pt x="104" y="1361"/>
                    </a:cubicBezTo>
                    <a:cubicBezTo>
                      <a:pt x="172" y="2000"/>
                      <a:pt x="241" y="2535"/>
                      <a:pt x="277" y="2671"/>
                    </a:cubicBezTo>
                    <a:lnTo>
                      <a:pt x="280" y="2675"/>
                    </a:lnTo>
                    <a:cubicBezTo>
                      <a:pt x="291" y="2696"/>
                      <a:pt x="298" y="2707"/>
                      <a:pt x="302" y="2707"/>
                    </a:cubicBezTo>
                    <a:cubicBezTo>
                      <a:pt x="305" y="2703"/>
                      <a:pt x="305" y="2693"/>
                      <a:pt x="298" y="2668"/>
                    </a:cubicBezTo>
                    <a:lnTo>
                      <a:pt x="302" y="2668"/>
                    </a:lnTo>
                    <a:cubicBezTo>
                      <a:pt x="309" y="2531"/>
                      <a:pt x="270" y="1992"/>
                      <a:pt x="202" y="1350"/>
                    </a:cubicBezTo>
                    <a:cubicBezTo>
                      <a:pt x="166" y="977"/>
                      <a:pt x="123" y="635"/>
                      <a:pt x="90" y="395"/>
                    </a:cubicBezTo>
                    <a:cubicBezTo>
                      <a:pt x="58" y="151"/>
                      <a:pt x="29" y="1"/>
                      <a:pt x="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9"/>
              <p:cNvSpPr/>
              <p:nvPr/>
            </p:nvSpPr>
            <p:spPr>
              <a:xfrm flipH="1">
                <a:off x="8495167" y="2979504"/>
                <a:ext cx="156195" cy="39519"/>
              </a:xfrm>
              <a:custGeom>
                <a:avLst/>
                <a:gdLst/>
                <a:ahLst/>
                <a:cxnLst/>
                <a:rect l="l" t="t" r="r" b="b"/>
                <a:pathLst>
                  <a:path w="3225" h="816" extrusionOk="0">
                    <a:moveTo>
                      <a:pt x="47" y="1"/>
                    </a:moveTo>
                    <a:cubicBezTo>
                      <a:pt x="19" y="1"/>
                      <a:pt x="4" y="3"/>
                      <a:pt x="4" y="7"/>
                    </a:cubicBezTo>
                    <a:cubicBezTo>
                      <a:pt x="1" y="21"/>
                      <a:pt x="184" y="54"/>
                      <a:pt x="478" y="110"/>
                    </a:cubicBezTo>
                    <a:cubicBezTo>
                      <a:pt x="773" y="172"/>
                      <a:pt x="1178" y="254"/>
                      <a:pt x="1624" y="365"/>
                    </a:cubicBezTo>
                    <a:cubicBezTo>
                      <a:pt x="2065" y="477"/>
                      <a:pt x="2464" y="595"/>
                      <a:pt x="2751" y="682"/>
                    </a:cubicBezTo>
                    <a:cubicBezTo>
                      <a:pt x="3009" y="763"/>
                      <a:pt x="3181" y="816"/>
                      <a:pt x="3212" y="816"/>
                    </a:cubicBezTo>
                    <a:cubicBezTo>
                      <a:pt x="3215" y="816"/>
                      <a:pt x="3217" y="815"/>
                      <a:pt x="3217" y="814"/>
                    </a:cubicBezTo>
                    <a:cubicBezTo>
                      <a:pt x="3224" y="800"/>
                      <a:pt x="3052" y="725"/>
                      <a:pt x="2772" y="617"/>
                    </a:cubicBezTo>
                    <a:cubicBezTo>
                      <a:pt x="2489" y="513"/>
                      <a:pt x="2090" y="384"/>
                      <a:pt x="1645" y="272"/>
                    </a:cubicBezTo>
                    <a:cubicBezTo>
                      <a:pt x="1200" y="161"/>
                      <a:pt x="787" y="85"/>
                      <a:pt x="489" y="46"/>
                    </a:cubicBezTo>
                    <a:cubicBezTo>
                      <a:pt x="275" y="15"/>
                      <a:pt x="118" y="1"/>
                      <a:pt x="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9"/>
              <p:cNvSpPr/>
              <p:nvPr/>
            </p:nvSpPr>
            <p:spPr>
              <a:xfrm flipH="1">
                <a:off x="8493811" y="2960180"/>
                <a:ext cx="142392" cy="59666"/>
              </a:xfrm>
              <a:custGeom>
                <a:avLst/>
                <a:gdLst/>
                <a:ahLst/>
                <a:cxnLst/>
                <a:rect l="l" t="t" r="r" b="b"/>
                <a:pathLst>
                  <a:path w="2940" h="1232" extrusionOk="0">
                    <a:moveTo>
                      <a:pt x="17" y="1"/>
                    </a:moveTo>
                    <a:cubicBezTo>
                      <a:pt x="9" y="1"/>
                      <a:pt x="4" y="2"/>
                      <a:pt x="4" y="4"/>
                    </a:cubicBezTo>
                    <a:cubicBezTo>
                      <a:pt x="1" y="18"/>
                      <a:pt x="173" y="75"/>
                      <a:pt x="449" y="165"/>
                    </a:cubicBezTo>
                    <a:cubicBezTo>
                      <a:pt x="725" y="255"/>
                      <a:pt x="1109" y="377"/>
                      <a:pt x="1526" y="524"/>
                    </a:cubicBezTo>
                    <a:cubicBezTo>
                      <a:pt x="1734" y="600"/>
                      <a:pt x="1931" y="671"/>
                      <a:pt x="2114" y="736"/>
                    </a:cubicBezTo>
                    <a:cubicBezTo>
                      <a:pt x="2297" y="804"/>
                      <a:pt x="2459" y="862"/>
                      <a:pt x="2585" y="930"/>
                    </a:cubicBezTo>
                    <a:cubicBezTo>
                      <a:pt x="2835" y="1060"/>
                      <a:pt x="2912" y="1232"/>
                      <a:pt x="2925" y="1232"/>
                    </a:cubicBezTo>
                    <a:cubicBezTo>
                      <a:pt x="2926" y="1232"/>
                      <a:pt x="2926" y="1231"/>
                      <a:pt x="2926" y="1231"/>
                    </a:cubicBezTo>
                    <a:cubicBezTo>
                      <a:pt x="2940" y="1231"/>
                      <a:pt x="2883" y="1031"/>
                      <a:pt x="2617" y="872"/>
                    </a:cubicBezTo>
                    <a:cubicBezTo>
                      <a:pt x="2491" y="789"/>
                      <a:pt x="2326" y="725"/>
                      <a:pt x="2146" y="653"/>
                    </a:cubicBezTo>
                    <a:cubicBezTo>
                      <a:pt x="1967" y="582"/>
                      <a:pt x="1770" y="506"/>
                      <a:pt x="1558" y="435"/>
                    </a:cubicBezTo>
                    <a:cubicBezTo>
                      <a:pt x="1138" y="287"/>
                      <a:pt x="751" y="173"/>
                      <a:pt x="467" y="97"/>
                    </a:cubicBezTo>
                    <a:cubicBezTo>
                      <a:pt x="228" y="36"/>
                      <a:pt x="62" y="1"/>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9"/>
              <p:cNvSpPr/>
              <p:nvPr/>
            </p:nvSpPr>
            <p:spPr>
              <a:xfrm flipH="1">
                <a:off x="7734980" y="2699911"/>
                <a:ext cx="77250" cy="110469"/>
              </a:xfrm>
              <a:custGeom>
                <a:avLst/>
                <a:gdLst/>
                <a:ahLst/>
                <a:cxnLst/>
                <a:rect l="l" t="t" r="r" b="b"/>
                <a:pathLst>
                  <a:path w="1595" h="2281" extrusionOk="0">
                    <a:moveTo>
                      <a:pt x="1572" y="0"/>
                    </a:moveTo>
                    <a:cubicBezTo>
                      <a:pt x="1555" y="0"/>
                      <a:pt x="1446" y="107"/>
                      <a:pt x="1285" y="288"/>
                    </a:cubicBezTo>
                    <a:cubicBezTo>
                      <a:pt x="1121" y="478"/>
                      <a:pt x="902" y="751"/>
                      <a:pt x="687" y="1067"/>
                    </a:cubicBezTo>
                    <a:cubicBezTo>
                      <a:pt x="467" y="1382"/>
                      <a:pt x="291" y="1684"/>
                      <a:pt x="177" y="1907"/>
                    </a:cubicBezTo>
                    <a:cubicBezTo>
                      <a:pt x="58" y="2129"/>
                      <a:pt x="1" y="2273"/>
                      <a:pt x="11" y="2280"/>
                    </a:cubicBezTo>
                    <a:cubicBezTo>
                      <a:pt x="11" y="2280"/>
                      <a:pt x="12" y="2280"/>
                      <a:pt x="12" y="2280"/>
                    </a:cubicBezTo>
                    <a:cubicBezTo>
                      <a:pt x="42" y="2280"/>
                      <a:pt x="335" y="1742"/>
                      <a:pt x="765" y="1121"/>
                    </a:cubicBezTo>
                    <a:cubicBezTo>
                      <a:pt x="1192" y="493"/>
                      <a:pt x="1595" y="22"/>
                      <a:pt x="1573" y="1"/>
                    </a:cubicBezTo>
                    <a:cubicBezTo>
                      <a:pt x="1573" y="1"/>
                      <a:pt x="1572" y="0"/>
                      <a:pt x="15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9"/>
              <p:cNvSpPr/>
              <p:nvPr/>
            </p:nvSpPr>
            <p:spPr>
              <a:xfrm flipH="1">
                <a:off x="7738128" y="2702332"/>
                <a:ext cx="88196" cy="85963"/>
              </a:xfrm>
              <a:custGeom>
                <a:avLst/>
                <a:gdLst/>
                <a:ahLst/>
                <a:cxnLst/>
                <a:rect l="l" t="t" r="r" b="b"/>
                <a:pathLst>
                  <a:path w="1821" h="1775" extrusionOk="0">
                    <a:moveTo>
                      <a:pt x="1799" y="0"/>
                    </a:moveTo>
                    <a:cubicBezTo>
                      <a:pt x="1777" y="0"/>
                      <a:pt x="1650" y="58"/>
                      <a:pt x="1465" y="166"/>
                    </a:cubicBezTo>
                    <a:cubicBezTo>
                      <a:pt x="1268" y="288"/>
                      <a:pt x="1006" y="479"/>
                      <a:pt x="754" y="729"/>
                    </a:cubicBezTo>
                    <a:cubicBezTo>
                      <a:pt x="499" y="981"/>
                      <a:pt x="306" y="1239"/>
                      <a:pt x="184" y="1437"/>
                    </a:cubicBezTo>
                    <a:cubicBezTo>
                      <a:pt x="58" y="1634"/>
                      <a:pt x="1" y="1767"/>
                      <a:pt x="12" y="1774"/>
                    </a:cubicBezTo>
                    <a:cubicBezTo>
                      <a:pt x="12" y="1775"/>
                      <a:pt x="13" y="1775"/>
                      <a:pt x="13" y="1775"/>
                    </a:cubicBezTo>
                    <a:cubicBezTo>
                      <a:pt x="48" y="1775"/>
                      <a:pt x="327" y="1282"/>
                      <a:pt x="823" y="798"/>
                    </a:cubicBezTo>
                    <a:cubicBezTo>
                      <a:pt x="1318" y="306"/>
                      <a:pt x="1821" y="27"/>
                      <a:pt x="1803" y="2"/>
                    </a:cubicBezTo>
                    <a:cubicBezTo>
                      <a:pt x="1803" y="1"/>
                      <a:pt x="1801" y="0"/>
                      <a:pt x="17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9"/>
              <p:cNvSpPr/>
              <p:nvPr/>
            </p:nvSpPr>
            <p:spPr>
              <a:xfrm flipH="1">
                <a:off x="8307785" y="2605131"/>
                <a:ext cx="42136" cy="39906"/>
              </a:xfrm>
              <a:custGeom>
                <a:avLst/>
                <a:gdLst/>
                <a:ahLst/>
                <a:cxnLst/>
                <a:rect l="l" t="t" r="r" b="b"/>
                <a:pathLst>
                  <a:path w="870" h="824" extrusionOk="0">
                    <a:moveTo>
                      <a:pt x="451" y="1"/>
                    </a:moveTo>
                    <a:cubicBezTo>
                      <a:pt x="401" y="1"/>
                      <a:pt x="348" y="16"/>
                      <a:pt x="302" y="38"/>
                    </a:cubicBezTo>
                    <a:lnTo>
                      <a:pt x="234" y="74"/>
                    </a:lnTo>
                    <a:cubicBezTo>
                      <a:pt x="148" y="113"/>
                      <a:pt x="77" y="181"/>
                      <a:pt x="52" y="271"/>
                    </a:cubicBezTo>
                    <a:cubicBezTo>
                      <a:pt x="1" y="458"/>
                      <a:pt x="80" y="695"/>
                      <a:pt x="249" y="784"/>
                    </a:cubicBezTo>
                    <a:cubicBezTo>
                      <a:pt x="301" y="811"/>
                      <a:pt x="357" y="824"/>
                      <a:pt x="415" y="824"/>
                    </a:cubicBezTo>
                    <a:cubicBezTo>
                      <a:pt x="608" y="824"/>
                      <a:pt x="807" y="684"/>
                      <a:pt x="837" y="490"/>
                    </a:cubicBezTo>
                    <a:cubicBezTo>
                      <a:pt x="870" y="278"/>
                      <a:pt x="704" y="52"/>
                      <a:pt x="499" y="6"/>
                    </a:cubicBezTo>
                    <a:cubicBezTo>
                      <a:pt x="484" y="2"/>
                      <a:pt x="468" y="1"/>
                      <a:pt x="4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9"/>
              <p:cNvSpPr/>
              <p:nvPr/>
            </p:nvSpPr>
            <p:spPr>
              <a:xfrm flipH="1">
                <a:off x="8571303" y="2808493"/>
                <a:ext cx="42330" cy="39858"/>
              </a:xfrm>
              <a:custGeom>
                <a:avLst/>
                <a:gdLst/>
                <a:ahLst/>
                <a:cxnLst/>
                <a:rect l="l" t="t" r="r" b="b"/>
                <a:pathLst>
                  <a:path w="874" h="823" extrusionOk="0">
                    <a:moveTo>
                      <a:pt x="448" y="1"/>
                    </a:moveTo>
                    <a:cubicBezTo>
                      <a:pt x="398" y="1"/>
                      <a:pt x="347" y="15"/>
                      <a:pt x="302" y="38"/>
                    </a:cubicBezTo>
                    <a:lnTo>
                      <a:pt x="234" y="71"/>
                    </a:lnTo>
                    <a:cubicBezTo>
                      <a:pt x="148" y="110"/>
                      <a:pt x="76" y="182"/>
                      <a:pt x="51" y="272"/>
                    </a:cubicBezTo>
                    <a:cubicBezTo>
                      <a:pt x="1" y="454"/>
                      <a:pt x="80" y="691"/>
                      <a:pt x="249" y="781"/>
                    </a:cubicBezTo>
                    <a:cubicBezTo>
                      <a:pt x="301" y="810"/>
                      <a:pt x="359" y="823"/>
                      <a:pt x="418" y="823"/>
                    </a:cubicBezTo>
                    <a:cubicBezTo>
                      <a:pt x="610" y="823"/>
                      <a:pt x="807" y="682"/>
                      <a:pt x="837" y="487"/>
                    </a:cubicBezTo>
                    <a:cubicBezTo>
                      <a:pt x="873" y="278"/>
                      <a:pt x="704" y="49"/>
                      <a:pt x="500" y="6"/>
                    </a:cubicBezTo>
                    <a:cubicBezTo>
                      <a:pt x="483" y="2"/>
                      <a:pt x="466" y="1"/>
                      <a:pt x="4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9"/>
              <p:cNvSpPr/>
              <p:nvPr/>
            </p:nvSpPr>
            <p:spPr>
              <a:xfrm flipH="1">
                <a:off x="7945853" y="2606293"/>
                <a:ext cx="42136" cy="39906"/>
              </a:xfrm>
              <a:custGeom>
                <a:avLst/>
                <a:gdLst/>
                <a:ahLst/>
                <a:cxnLst/>
                <a:rect l="l" t="t" r="r" b="b"/>
                <a:pathLst>
                  <a:path w="870" h="824" extrusionOk="0">
                    <a:moveTo>
                      <a:pt x="446" y="1"/>
                    </a:moveTo>
                    <a:cubicBezTo>
                      <a:pt x="396" y="1"/>
                      <a:pt x="347" y="15"/>
                      <a:pt x="302" y="39"/>
                    </a:cubicBezTo>
                    <a:lnTo>
                      <a:pt x="234" y="71"/>
                    </a:lnTo>
                    <a:cubicBezTo>
                      <a:pt x="148" y="111"/>
                      <a:pt x="76" y="182"/>
                      <a:pt x="51" y="272"/>
                    </a:cubicBezTo>
                    <a:cubicBezTo>
                      <a:pt x="1" y="456"/>
                      <a:pt x="80" y="692"/>
                      <a:pt x="249" y="782"/>
                    </a:cubicBezTo>
                    <a:cubicBezTo>
                      <a:pt x="301" y="810"/>
                      <a:pt x="359" y="823"/>
                      <a:pt x="418" y="823"/>
                    </a:cubicBezTo>
                    <a:cubicBezTo>
                      <a:pt x="610" y="823"/>
                      <a:pt x="807" y="683"/>
                      <a:pt x="837" y="487"/>
                    </a:cubicBezTo>
                    <a:cubicBezTo>
                      <a:pt x="870" y="279"/>
                      <a:pt x="704" y="50"/>
                      <a:pt x="499" y="7"/>
                    </a:cubicBezTo>
                    <a:cubicBezTo>
                      <a:pt x="481" y="3"/>
                      <a:pt x="463" y="1"/>
                      <a:pt x="4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9"/>
              <p:cNvSpPr/>
              <p:nvPr/>
            </p:nvSpPr>
            <p:spPr>
              <a:xfrm flipH="1">
                <a:off x="8026880" y="3084357"/>
                <a:ext cx="42282" cy="39955"/>
              </a:xfrm>
              <a:custGeom>
                <a:avLst/>
                <a:gdLst/>
                <a:ahLst/>
                <a:cxnLst/>
                <a:rect l="l" t="t" r="r" b="b"/>
                <a:pathLst>
                  <a:path w="873" h="825" extrusionOk="0">
                    <a:moveTo>
                      <a:pt x="452" y="1"/>
                    </a:moveTo>
                    <a:cubicBezTo>
                      <a:pt x="401" y="1"/>
                      <a:pt x="348" y="17"/>
                      <a:pt x="302" y="39"/>
                    </a:cubicBezTo>
                    <a:lnTo>
                      <a:pt x="234" y="71"/>
                    </a:lnTo>
                    <a:cubicBezTo>
                      <a:pt x="148" y="114"/>
                      <a:pt x="76" y="182"/>
                      <a:pt x="51" y="271"/>
                    </a:cubicBezTo>
                    <a:cubicBezTo>
                      <a:pt x="0" y="458"/>
                      <a:pt x="80" y="692"/>
                      <a:pt x="248" y="785"/>
                    </a:cubicBezTo>
                    <a:cubicBezTo>
                      <a:pt x="300" y="812"/>
                      <a:pt x="357" y="825"/>
                      <a:pt x="415" y="825"/>
                    </a:cubicBezTo>
                    <a:cubicBezTo>
                      <a:pt x="608" y="825"/>
                      <a:pt x="806" y="684"/>
                      <a:pt x="837" y="491"/>
                    </a:cubicBezTo>
                    <a:cubicBezTo>
                      <a:pt x="873" y="279"/>
                      <a:pt x="704" y="53"/>
                      <a:pt x="500" y="6"/>
                    </a:cubicBezTo>
                    <a:cubicBezTo>
                      <a:pt x="484" y="2"/>
                      <a:pt x="468" y="1"/>
                      <a:pt x="45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9"/>
              <p:cNvSpPr/>
              <p:nvPr/>
            </p:nvSpPr>
            <p:spPr>
              <a:xfrm flipH="1">
                <a:off x="8335585" y="3084357"/>
                <a:ext cx="42330" cy="39955"/>
              </a:xfrm>
              <a:custGeom>
                <a:avLst/>
                <a:gdLst/>
                <a:ahLst/>
                <a:cxnLst/>
                <a:rect l="l" t="t" r="r" b="b"/>
                <a:pathLst>
                  <a:path w="874" h="825" extrusionOk="0">
                    <a:moveTo>
                      <a:pt x="454" y="1"/>
                    </a:moveTo>
                    <a:cubicBezTo>
                      <a:pt x="403" y="1"/>
                      <a:pt x="352" y="17"/>
                      <a:pt x="306" y="39"/>
                    </a:cubicBezTo>
                    <a:lnTo>
                      <a:pt x="234" y="71"/>
                    </a:lnTo>
                    <a:cubicBezTo>
                      <a:pt x="151" y="114"/>
                      <a:pt x="80" y="182"/>
                      <a:pt x="55" y="271"/>
                    </a:cubicBezTo>
                    <a:cubicBezTo>
                      <a:pt x="1" y="458"/>
                      <a:pt x="80" y="692"/>
                      <a:pt x="252" y="785"/>
                    </a:cubicBezTo>
                    <a:cubicBezTo>
                      <a:pt x="304" y="812"/>
                      <a:pt x="361" y="825"/>
                      <a:pt x="419" y="825"/>
                    </a:cubicBezTo>
                    <a:cubicBezTo>
                      <a:pt x="612" y="825"/>
                      <a:pt x="811" y="684"/>
                      <a:pt x="841" y="491"/>
                    </a:cubicBezTo>
                    <a:cubicBezTo>
                      <a:pt x="873" y="279"/>
                      <a:pt x="704" y="53"/>
                      <a:pt x="504" y="6"/>
                    </a:cubicBezTo>
                    <a:cubicBezTo>
                      <a:pt x="487" y="2"/>
                      <a:pt x="471" y="1"/>
                      <a:pt x="45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9"/>
              <p:cNvSpPr/>
              <p:nvPr/>
            </p:nvSpPr>
            <p:spPr>
              <a:xfrm flipH="1">
                <a:off x="8212519" y="2910732"/>
                <a:ext cx="42330" cy="39858"/>
              </a:xfrm>
              <a:custGeom>
                <a:avLst/>
                <a:gdLst/>
                <a:ahLst/>
                <a:cxnLst/>
                <a:rect l="l" t="t" r="r" b="b"/>
                <a:pathLst>
                  <a:path w="874" h="823" extrusionOk="0">
                    <a:moveTo>
                      <a:pt x="449" y="0"/>
                    </a:moveTo>
                    <a:cubicBezTo>
                      <a:pt x="398" y="0"/>
                      <a:pt x="347" y="14"/>
                      <a:pt x="302" y="38"/>
                    </a:cubicBezTo>
                    <a:lnTo>
                      <a:pt x="234" y="70"/>
                    </a:lnTo>
                    <a:cubicBezTo>
                      <a:pt x="148" y="109"/>
                      <a:pt x="77" y="181"/>
                      <a:pt x="52" y="271"/>
                    </a:cubicBezTo>
                    <a:cubicBezTo>
                      <a:pt x="1" y="454"/>
                      <a:pt x="80" y="691"/>
                      <a:pt x="252" y="781"/>
                    </a:cubicBezTo>
                    <a:cubicBezTo>
                      <a:pt x="305" y="809"/>
                      <a:pt x="363" y="822"/>
                      <a:pt x="421" y="822"/>
                    </a:cubicBezTo>
                    <a:cubicBezTo>
                      <a:pt x="612" y="822"/>
                      <a:pt x="807" y="682"/>
                      <a:pt x="837" y="486"/>
                    </a:cubicBezTo>
                    <a:cubicBezTo>
                      <a:pt x="874" y="278"/>
                      <a:pt x="705" y="49"/>
                      <a:pt x="504" y="6"/>
                    </a:cubicBezTo>
                    <a:cubicBezTo>
                      <a:pt x="486" y="2"/>
                      <a:pt x="468" y="0"/>
                      <a:pt x="4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9"/>
              <p:cNvSpPr/>
              <p:nvPr/>
            </p:nvSpPr>
            <p:spPr>
              <a:xfrm flipH="1">
                <a:off x="8151689" y="2708047"/>
                <a:ext cx="23683" cy="22423"/>
              </a:xfrm>
              <a:custGeom>
                <a:avLst/>
                <a:gdLst/>
                <a:ahLst/>
                <a:cxnLst/>
                <a:rect l="l" t="t" r="r" b="b"/>
                <a:pathLst>
                  <a:path w="489" h="463" extrusionOk="0">
                    <a:moveTo>
                      <a:pt x="251" y="1"/>
                    </a:moveTo>
                    <a:cubicBezTo>
                      <a:pt x="223" y="1"/>
                      <a:pt x="195" y="10"/>
                      <a:pt x="169" y="23"/>
                    </a:cubicBezTo>
                    <a:lnTo>
                      <a:pt x="130" y="41"/>
                    </a:lnTo>
                    <a:cubicBezTo>
                      <a:pt x="83" y="63"/>
                      <a:pt x="44" y="102"/>
                      <a:pt x="29" y="152"/>
                    </a:cubicBezTo>
                    <a:cubicBezTo>
                      <a:pt x="1" y="257"/>
                      <a:pt x="44" y="389"/>
                      <a:pt x="140" y="439"/>
                    </a:cubicBezTo>
                    <a:cubicBezTo>
                      <a:pt x="170" y="455"/>
                      <a:pt x="203" y="463"/>
                      <a:pt x="236" y="463"/>
                    </a:cubicBezTo>
                    <a:cubicBezTo>
                      <a:pt x="343" y="463"/>
                      <a:pt x="454" y="384"/>
                      <a:pt x="470" y="275"/>
                    </a:cubicBezTo>
                    <a:cubicBezTo>
                      <a:pt x="489" y="156"/>
                      <a:pt x="395" y="30"/>
                      <a:pt x="281" y="5"/>
                    </a:cubicBezTo>
                    <a:cubicBezTo>
                      <a:pt x="271" y="2"/>
                      <a:pt x="261" y="1"/>
                      <a:pt x="2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9"/>
              <p:cNvSpPr/>
              <p:nvPr/>
            </p:nvSpPr>
            <p:spPr>
              <a:xfrm flipH="1">
                <a:off x="8117448" y="2554666"/>
                <a:ext cx="23683" cy="22472"/>
              </a:xfrm>
              <a:custGeom>
                <a:avLst/>
                <a:gdLst/>
                <a:ahLst/>
                <a:cxnLst/>
                <a:rect l="l" t="t" r="r" b="b"/>
                <a:pathLst>
                  <a:path w="489" h="464" extrusionOk="0">
                    <a:moveTo>
                      <a:pt x="257" y="1"/>
                    </a:moveTo>
                    <a:cubicBezTo>
                      <a:pt x="228" y="1"/>
                      <a:pt x="198" y="10"/>
                      <a:pt x="169" y="24"/>
                    </a:cubicBezTo>
                    <a:lnTo>
                      <a:pt x="130" y="42"/>
                    </a:lnTo>
                    <a:cubicBezTo>
                      <a:pt x="83" y="64"/>
                      <a:pt x="43" y="104"/>
                      <a:pt x="30" y="154"/>
                    </a:cubicBezTo>
                    <a:cubicBezTo>
                      <a:pt x="0" y="258"/>
                      <a:pt x="43" y="390"/>
                      <a:pt x="141" y="440"/>
                    </a:cubicBezTo>
                    <a:cubicBezTo>
                      <a:pt x="170" y="457"/>
                      <a:pt x="203" y="464"/>
                      <a:pt x="236" y="464"/>
                    </a:cubicBezTo>
                    <a:cubicBezTo>
                      <a:pt x="343" y="464"/>
                      <a:pt x="454" y="385"/>
                      <a:pt x="471" y="276"/>
                    </a:cubicBezTo>
                    <a:cubicBezTo>
                      <a:pt x="489" y="157"/>
                      <a:pt x="396" y="28"/>
                      <a:pt x="280" y="3"/>
                    </a:cubicBezTo>
                    <a:cubicBezTo>
                      <a:pt x="273" y="1"/>
                      <a:pt x="265" y="1"/>
                      <a:pt x="2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9"/>
              <p:cNvSpPr/>
              <p:nvPr/>
            </p:nvSpPr>
            <p:spPr>
              <a:xfrm flipH="1">
                <a:off x="8336457" y="2823846"/>
                <a:ext cx="23732" cy="22423"/>
              </a:xfrm>
              <a:custGeom>
                <a:avLst/>
                <a:gdLst/>
                <a:ahLst/>
                <a:cxnLst/>
                <a:rect l="l" t="t" r="r" b="b"/>
                <a:pathLst>
                  <a:path w="490" h="463" extrusionOk="0">
                    <a:moveTo>
                      <a:pt x="251" y="0"/>
                    </a:moveTo>
                    <a:cubicBezTo>
                      <a:pt x="224" y="0"/>
                      <a:pt x="196" y="9"/>
                      <a:pt x="170" y="23"/>
                    </a:cubicBezTo>
                    <a:lnTo>
                      <a:pt x="134" y="41"/>
                    </a:lnTo>
                    <a:cubicBezTo>
                      <a:pt x="83" y="62"/>
                      <a:pt x="44" y="102"/>
                      <a:pt x="30" y="152"/>
                    </a:cubicBezTo>
                    <a:cubicBezTo>
                      <a:pt x="1" y="256"/>
                      <a:pt x="44" y="389"/>
                      <a:pt x="141" y="439"/>
                    </a:cubicBezTo>
                    <a:cubicBezTo>
                      <a:pt x="171" y="455"/>
                      <a:pt x="203" y="462"/>
                      <a:pt x="236" y="462"/>
                    </a:cubicBezTo>
                    <a:cubicBezTo>
                      <a:pt x="344" y="462"/>
                      <a:pt x="455" y="384"/>
                      <a:pt x="471" y="274"/>
                    </a:cubicBezTo>
                    <a:cubicBezTo>
                      <a:pt x="489" y="155"/>
                      <a:pt x="396" y="29"/>
                      <a:pt x="281" y="4"/>
                    </a:cubicBezTo>
                    <a:cubicBezTo>
                      <a:pt x="271" y="2"/>
                      <a:pt x="261" y="0"/>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9"/>
              <p:cNvSpPr/>
              <p:nvPr/>
            </p:nvSpPr>
            <p:spPr>
              <a:xfrm flipH="1">
                <a:off x="8526988" y="2603823"/>
                <a:ext cx="23829" cy="22375"/>
              </a:xfrm>
              <a:custGeom>
                <a:avLst/>
                <a:gdLst/>
                <a:ahLst/>
                <a:cxnLst/>
                <a:rect l="l" t="t" r="r" b="b"/>
                <a:pathLst>
                  <a:path w="492" h="462" extrusionOk="0">
                    <a:moveTo>
                      <a:pt x="253" y="1"/>
                    </a:moveTo>
                    <a:cubicBezTo>
                      <a:pt x="224" y="1"/>
                      <a:pt x="196" y="8"/>
                      <a:pt x="172" y="22"/>
                    </a:cubicBezTo>
                    <a:lnTo>
                      <a:pt x="133" y="40"/>
                    </a:lnTo>
                    <a:cubicBezTo>
                      <a:pt x="86" y="61"/>
                      <a:pt x="43" y="101"/>
                      <a:pt x="28" y="154"/>
                    </a:cubicBezTo>
                    <a:cubicBezTo>
                      <a:pt x="0" y="255"/>
                      <a:pt x="47" y="388"/>
                      <a:pt x="140" y="438"/>
                    </a:cubicBezTo>
                    <a:cubicBezTo>
                      <a:pt x="170" y="454"/>
                      <a:pt x="203" y="461"/>
                      <a:pt x="236" y="461"/>
                    </a:cubicBezTo>
                    <a:cubicBezTo>
                      <a:pt x="344" y="461"/>
                      <a:pt x="453" y="383"/>
                      <a:pt x="470" y="276"/>
                    </a:cubicBezTo>
                    <a:cubicBezTo>
                      <a:pt x="491" y="158"/>
                      <a:pt x="395" y="28"/>
                      <a:pt x="283" y="3"/>
                    </a:cubicBezTo>
                    <a:cubicBezTo>
                      <a:pt x="273" y="2"/>
                      <a:pt x="263" y="1"/>
                      <a:pt x="2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9"/>
              <p:cNvSpPr/>
              <p:nvPr/>
            </p:nvSpPr>
            <p:spPr>
              <a:xfrm flipH="1">
                <a:off x="8177213" y="3063145"/>
                <a:ext cx="23732" cy="22375"/>
              </a:xfrm>
              <a:custGeom>
                <a:avLst/>
                <a:gdLst/>
                <a:ahLst/>
                <a:cxnLst/>
                <a:rect l="l" t="t" r="r" b="b"/>
                <a:pathLst>
                  <a:path w="490" h="462" extrusionOk="0">
                    <a:moveTo>
                      <a:pt x="256" y="0"/>
                    </a:moveTo>
                    <a:cubicBezTo>
                      <a:pt x="227" y="0"/>
                      <a:pt x="198" y="10"/>
                      <a:pt x="170" y="20"/>
                    </a:cubicBezTo>
                    <a:lnTo>
                      <a:pt x="130" y="38"/>
                    </a:lnTo>
                    <a:cubicBezTo>
                      <a:pt x="84" y="63"/>
                      <a:pt x="44" y="103"/>
                      <a:pt x="29" y="154"/>
                    </a:cubicBezTo>
                    <a:cubicBezTo>
                      <a:pt x="1" y="257"/>
                      <a:pt x="44" y="391"/>
                      <a:pt x="141" y="441"/>
                    </a:cubicBezTo>
                    <a:cubicBezTo>
                      <a:pt x="170" y="455"/>
                      <a:pt x="201" y="462"/>
                      <a:pt x="233" y="462"/>
                    </a:cubicBezTo>
                    <a:cubicBezTo>
                      <a:pt x="341" y="462"/>
                      <a:pt x="455" y="384"/>
                      <a:pt x="471" y="275"/>
                    </a:cubicBezTo>
                    <a:cubicBezTo>
                      <a:pt x="489" y="157"/>
                      <a:pt x="395" y="28"/>
                      <a:pt x="281" y="3"/>
                    </a:cubicBezTo>
                    <a:cubicBezTo>
                      <a:pt x="273" y="1"/>
                      <a:pt x="264" y="0"/>
                      <a:pt x="25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9"/>
              <p:cNvSpPr/>
              <p:nvPr/>
            </p:nvSpPr>
            <p:spPr>
              <a:xfrm flipH="1">
                <a:off x="8084417" y="2897365"/>
                <a:ext cx="23683" cy="22423"/>
              </a:xfrm>
              <a:custGeom>
                <a:avLst/>
                <a:gdLst/>
                <a:ahLst/>
                <a:cxnLst/>
                <a:rect l="l" t="t" r="r" b="b"/>
                <a:pathLst>
                  <a:path w="489" h="463" extrusionOk="0">
                    <a:moveTo>
                      <a:pt x="250" y="1"/>
                    </a:moveTo>
                    <a:cubicBezTo>
                      <a:pt x="223" y="1"/>
                      <a:pt x="196" y="10"/>
                      <a:pt x="169" y="23"/>
                    </a:cubicBezTo>
                    <a:lnTo>
                      <a:pt x="133" y="41"/>
                    </a:lnTo>
                    <a:cubicBezTo>
                      <a:pt x="83" y="62"/>
                      <a:pt x="44" y="102"/>
                      <a:pt x="29" y="153"/>
                    </a:cubicBezTo>
                    <a:cubicBezTo>
                      <a:pt x="1" y="256"/>
                      <a:pt x="44" y="389"/>
                      <a:pt x="141" y="439"/>
                    </a:cubicBezTo>
                    <a:cubicBezTo>
                      <a:pt x="170" y="455"/>
                      <a:pt x="203" y="463"/>
                      <a:pt x="235" y="463"/>
                    </a:cubicBezTo>
                    <a:cubicBezTo>
                      <a:pt x="343" y="463"/>
                      <a:pt x="454" y="384"/>
                      <a:pt x="471" y="274"/>
                    </a:cubicBezTo>
                    <a:cubicBezTo>
                      <a:pt x="489" y="156"/>
                      <a:pt x="395" y="27"/>
                      <a:pt x="281" y="5"/>
                    </a:cubicBezTo>
                    <a:cubicBezTo>
                      <a:pt x="271" y="2"/>
                      <a:pt x="260" y="1"/>
                      <a:pt x="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9"/>
              <p:cNvSpPr/>
              <p:nvPr/>
            </p:nvSpPr>
            <p:spPr>
              <a:xfrm flipH="1">
                <a:off x="7857555" y="3164991"/>
                <a:ext cx="593008" cy="1690546"/>
              </a:xfrm>
              <a:custGeom>
                <a:avLst/>
                <a:gdLst/>
                <a:ahLst/>
                <a:cxnLst/>
                <a:rect l="l" t="t" r="r" b="b"/>
                <a:pathLst>
                  <a:path w="12244" h="34907" extrusionOk="0">
                    <a:moveTo>
                      <a:pt x="1" y="0"/>
                    </a:moveTo>
                    <a:lnTo>
                      <a:pt x="1" y="34907"/>
                    </a:lnTo>
                    <a:lnTo>
                      <a:pt x="5062" y="34713"/>
                    </a:lnTo>
                    <a:lnTo>
                      <a:pt x="5496" y="4799"/>
                    </a:lnTo>
                    <a:lnTo>
                      <a:pt x="7212" y="34832"/>
                    </a:lnTo>
                    <a:lnTo>
                      <a:pt x="12244" y="34713"/>
                    </a:lnTo>
                    <a:lnTo>
                      <a:pt x="10055" y="611"/>
                    </a:lnTo>
                    <a:lnTo>
                      <a:pt x="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9"/>
              <p:cNvSpPr/>
              <p:nvPr/>
            </p:nvSpPr>
            <p:spPr>
              <a:xfrm flipH="1">
                <a:off x="8316988" y="3177442"/>
                <a:ext cx="4940" cy="1671271"/>
              </a:xfrm>
              <a:custGeom>
                <a:avLst/>
                <a:gdLst/>
                <a:ahLst/>
                <a:cxnLst/>
                <a:rect l="l" t="t" r="r" b="b"/>
                <a:pathLst>
                  <a:path w="102" h="34509" extrusionOk="0">
                    <a:moveTo>
                      <a:pt x="47" y="1"/>
                    </a:moveTo>
                    <a:cubicBezTo>
                      <a:pt x="22" y="1"/>
                      <a:pt x="1" y="7725"/>
                      <a:pt x="1" y="17254"/>
                    </a:cubicBezTo>
                    <a:cubicBezTo>
                      <a:pt x="4" y="26784"/>
                      <a:pt x="26" y="34508"/>
                      <a:pt x="51" y="34508"/>
                    </a:cubicBezTo>
                    <a:cubicBezTo>
                      <a:pt x="80" y="34508"/>
                      <a:pt x="102" y="26784"/>
                      <a:pt x="98" y="17254"/>
                    </a:cubicBezTo>
                    <a:cubicBezTo>
                      <a:pt x="98" y="7725"/>
                      <a:pt x="77" y="1"/>
                      <a:pt x="47" y="1"/>
                    </a:cubicBezTo>
                    <a:close/>
                  </a:path>
                </a:pathLst>
              </a:custGeom>
              <a:solidFill>
                <a:srgbClr val="FFF2CC"/>
              </a:solid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9"/>
              <p:cNvSpPr/>
              <p:nvPr/>
            </p:nvSpPr>
            <p:spPr>
              <a:xfrm flipH="1">
                <a:off x="7980481" y="3191729"/>
                <a:ext cx="90084" cy="1656984"/>
              </a:xfrm>
              <a:custGeom>
                <a:avLst/>
                <a:gdLst/>
                <a:ahLst/>
                <a:cxnLst/>
                <a:rect l="l" t="t" r="r" b="b"/>
                <a:pathLst>
                  <a:path w="1860" h="34214" extrusionOk="0">
                    <a:moveTo>
                      <a:pt x="1" y="0"/>
                    </a:moveTo>
                    <a:lnTo>
                      <a:pt x="1" y="90"/>
                    </a:lnTo>
                    <a:cubicBezTo>
                      <a:pt x="1" y="151"/>
                      <a:pt x="4" y="237"/>
                      <a:pt x="4" y="348"/>
                    </a:cubicBezTo>
                    <a:cubicBezTo>
                      <a:pt x="12" y="582"/>
                      <a:pt x="22" y="915"/>
                      <a:pt x="37" y="1346"/>
                    </a:cubicBezTo>
                    <a:cubicBezTo>
                      <a:pt x="65" y="2211"/>
                      <a:pt x="115" y="3468"/>
                      <a:pt x="184" y="5015"/>
                    </a:cubicBezTo>
                    <a:cubicBezTo>
                      <a:pt x="320" y="8112"/>
                      <a:pt x="536" y="12390"/>
                      <a:pt x="801" y="17114"/>
                    </a:cubicBezTo>
                    <a:cubicBezTo>
                      <a:pt x="1067" y="21838"/>
                      <a:pt x="1321" y="26112"/>
                      <a:pt x="1520" y="29206"/>
                    </a:cubicBezTo>
                    <a:cubicBezTo>
                      <a:pt x="1620" y="30750"/>
                      <a:pt x="1699" y="31999"/>
                      <a:pt x="1756" y="32871"/>
                    </a:cubicBezTo>
                    <a:cubicBezTo>
                      <a:pt x="1785" y="33298"/>
                      <a:pt x="1810" y="33636"/>
                      <a:pt x="1828" y="33865"/>
                    </a:cubicBezTo>
                    <a:cubicBezTo>
                      <a:pt x="1835" y="33976"/>
                      <a:pt x="1843" y="34062"/>
                      <a:pt x="1846" y="34123"/>
                    </a:cubicBezTo>
                    <a:cubicBezTo>
                      <a:pt x="1853" y="34185"/>
                      <a:pt x="1856" y="34213"/>
                      <a:pt x="1856" y="34213"/>
                    </a:cubicBezTo>
                    <a:cubicBezTo>
                      <a:pt x="1856" y="34213"/>
                      <a:pt x="1860" y="34181"/>
                      <a:pt x="1856" y="34123"/>
                    </a:cubicBezTo>
                    <a:cubicBezTo>
                      <a:pt x="1853" y="34062"/>
                      <a:pt x="1850" y="33976"/>
                      <a:pt x="1846" y="33865"/>
                    </a:cubicBezTo>
                    <a:cubicBezTo>
                      <a:pt x="1835" y="33632"/>
                      <a:pt x="1817" y="33298"/>
                      <a:pt x="1792" y="32867"/>
                    </a:cubicBezTo>
                    <a:cubicBezTo>
                      <a:pt x="1745" y="31999"/>
                      <a:pt x="1674" y="30746"/>
                      <a:pt x="1588" y="29203"/>
                    </a:cubicBezTo>
                    <a:cubicBezTo>
                      <a:pt x="1412" y="26102"/>
                      <a:pt x="1167" y="21830"/>
                      <a:pt x="898" y="17110"/>
                    </a:cubicBezTo>
                    <a:cubicBezTo>
                      <a:pt x="632" y="12383"/>
                      <a:pt x="407" y="8108"/>
                      <a:pt x="252" y="5010"/>
                    </a:cubicBezTo>
                    <a:cubicBezTo>
                      <a:pt x="177" y="3468"/>
                      <a:pt x="115" y="2215"/>
                      <a:pt x="72" y="1346"/>
                    </a:cubicBezTo>
                    <a:cubicBezTo>
                      <a:pt x="55" y="915"/>
                      <a:pt x="37" y="582"/>
                      <a:pt x="26" y="348"/>
                    </a:cubicBezTo>
                    <a:cubicBezTo>
                      <a:pt x="19" y="237"/>
                      <a:pt x="16" y="151"/>
                      <a:pt x="12" y="90"/>
                    </a:cubicBezTo>
                    <a:cubicBezTo>
                      <a:pt x="8" y="29"/>
                      <a:pt x="1" y="0"/>
                      <a:pt x="1" y="0"/>
                    </a:cubicBezTo>
                    <a:close/>
                  </a:path>
                </a:pathLst>
              </a:custGeom>
              <a:solidFill>
                <a:srgbClr val="FFF2CC"/>
              </a:solid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9"/>
              <p:cNvSpPr/>
              <p:nvPr/>
            </p:nvSpPr>
            <p:spPr>
              <a:xfrm flipH="1">
                <a:off x="8159680" y="3181268"/>
                <a:ext cx="26493" cy="182823"/>
              </a:xfrm>
              <a:custGeom>
                <a:avLst/>
                <a:gdLst/>
                <a:ahLst/>
                <a:cxnLst/>
                <a:rect l="l" t="t" r="r" b="b"/>
                <a:pathLst>
                  <a:path w="547" h="3775" extrusionOk="0">
                    <a:moveTo>
                      <a:pt x="464" y="1"/>
                    </a:moveTo>
                    <a:cubicBezTo>
                      <a:pt x="450" y="1"/>
                      <a:pt x="443" y="223"/>
                      <a:pt x="439" y="586"/>
                    </a:cubicBezTo>
                    <a:cubicBezTo>
                      <a:pt x="435" y="945"/>
                      <a:pt x="435" y="1440"/>
                      <a:pt x="443" y="1989"/>
                    </a:cubicBezTo>
                    <a:cubicBezTo>
                      <a:pt x="450" y="2262"/>
                      <a:pt x="453" y="2524"/>
                      <a:pt x="457" y="2764"/>
                    </a:cubicBezTo>
                    <a:cubicBezTo>
                      <a:pt x="464" y="3001"/>
                      <a:pt x="446" y="3210"/>
                      <a:pt x="378" y="3371"/>
                    </a:cubicBezTo>
                    <a:cubicBezTo>
                      <a:pt x="314" y="3533"/>
                      <a:pt x="213" y="3641"/>
                      <a:pt x="133" y="3694"/>
                    </a:cubicBezTo>
                    <a:cubicBezTo>
                      <a:pt x="55" y="3752"/>
                      <a:pt x="1" y="3766"/>
                      <a:pt x="4" y="3773"/>
                    </a:cubicBezTo>
                    <a:cubicBezTo>
                      <a:pt x="4" y="3774"/>
                      <a:pt x="7" y="3774"/>
                      <a:pt x="12" y="3774"/>
                    </a:cubicBezTo>
                    <a:cubicBezTo>
                      <a:pt x="30" y="3774"/>
                      <a:pt x="81" y="3766"/>
                      <a:pt x="155" y="3727"/>
                    </a:cubicBezTo>
                    <a:cubicBezTo>
                      <a:pt x="245" y="3676"/>
                      <a:pt x="363" y="3568"/>
                      <a:pt x="443" y="3400"/>
                    </a:cubicBezTo>
                    <a:cubicBezTo>
                      <a:pt x="521" y="3228"/>
                      <a:pt x="547" y="3001"/>
                      <a:pt x="547" y="2764"/>
                    </a:cubicBezTo>
                    <a:cubicBezTo>
                      <a:pt x="547" y="2524"/>
                      <a:pt x="543" y="2262"/>
                      <a:pt x="539" y="1989"/>
                    </a:cubicBezTo>
                    <a:cubicBezTo>
                      <a:pt x="532" y="1440"/>
                      <a:pt x="521" y="945"/>
                      <a:pt x="507" y="582"/>
                    </a:cubicBezTo>
                    <a:cubicBezTo>
                      <a:pt x="493" y="223"/>
                      <a:pt x="478" y="1"/>
                      <a:pt x="464" y="1"/>
                    </a:cubicBezTo>
                    <a:close/>
                  </a:path>
                </a:pathLst>
              </a:custGeom>
              <a:solidFill>
                <a:srgbClr val="FFF2CC"/>
              </a:solid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9"/>
              <p:cNvSpPr/>
              <p:nvPr/>
            </p:nvSpPr>
            <p:spPr>
              <a:xfrm flipH="1">
                <a:off x="8189224" y="3198606"/>
                <a:ext cx="25572" cy="24651"/>
              </a:xfrm>
              <a:custGeom>
                <a:avLst/>
                <a:gdLst/>
                <a:ahLst/>
                <a:cxnLst/>
                <a:rect l="l" t="t" r="r" b="b"/>
                <a:pathLst>
                  <a:path w="528" h="509" extrusionOk="0">
                    <a:moveTo>
                      <a:pt x="217" y="61"/>
                    </a:moveTo>
                    <a:cubicBezTo>
                      <a:pt x="262" y="61"/>
                      <a:pt x="317" y="76"/>
                      <a:pt x="366" y="120"/>
                    </a:cubicBezTo>
                    <a:cubicBezTo>
                      <a:pt x="441" y="178"/>
                      <a:pt x="456" y="307"/>
                      <a:pt x="355" y="375"/>
                    </a:cubicBezTo>
                    <a:cubicBezTo>
                      <a:pt x="319" y="401"/>
                      <a:pt x="276" y="415"/>
                      <a:pt x="236" y="415"/>
                    </a:cubicBezTo>
                    <a:cubicBezTo>
                      <a:pt x="204" y="415"/>
                      <a:pt x="174" y="406"/>
                      <a:pt x="151" y="389"/>
                    </a:cubicBezTo>
                    <a:cubicBezTo>
                      <a:pt x="100" y="354"/>
                      <a:pt x="78" y="281"/>
                      <a:pt x="78" y="228"/>
                    </a:cubicBezTo>
                    <a:cubicBezTo>
                      <a:pt x="82" y="143"/>
                      <a:pt x="121" y="96"/>
                      <a:pt x="140" y="72"/>
                    </a:cubicBezTo>
                    <a:lnTo>
                      <a:pt x="140" y="72"/>
                    </a:lnTo>
                    <a:lnTo>
                      <a:pt x="147" y="74"/>
                    </a:lnTo>
                    <a:cubicBezTo>
                      <a:pt x="174" y="78"/>
                      <a:pt x="195" y="81"/>
                      <a:pt x="207" y="81"/>
                    </a:cubicBezTo>
                    <a:cubicBezTo>
                      <a:pt x="215" y="81"/>
                      <a:pt x="219" y="80"/>
                      <a:pt x="219" y="77"/>
                    </a:cubicBezTo>
                    <a:cubicBezTo>
                      <a:pt x="221" y="74"/>
                      <a:pt x="216" y="68"/>
                      <a:pt x="206" y="61"/>
                    </a:cubicBezTo>
                    <a:lnTo>
                      <a:pt x="206" y="61"/>
                    </a:lnTo>
                    <a:cubicBezTo>
                      <a:pt x="209" y="61"/>
                      <a:pt x="213" y="61"/>
                      <a:pt x="217" y="61"/>
                    </a:cubicBezTo>
                    <a:close/>
                    <a:moveTo>
                      <a:pt x="257" y="0"/>
                    </a:moveTo>
                    <a:cubicBezTo>
                      <a:pt x="209" y="0"/>
                      <a:pt x="168" y="15"/>
                      <a:pt x="143" y="34"/>
                    </a:cubicBezTo>
                    <a:lnTo>
                      <a:pt x="104" y="62"/>
                    </a:lnTo>
                    <a:lnTo>
                      <a:pt x="109" y="64"/>
                    </a:lnTo>
                    <a:lnTo>
                      <a:pt x="109" y="64"/>
                    </a:lnTo>
                    <a:cubicBezTo>
                      <a:pt x="104" y="67"/>
                      <a:pt x="99" y="70"/>
                      <a:pt x="93" y="74"/>
                    </a:cubicBezTo>
                    <a:cubicBezTo>
                      <a:pt x="61" y="99"/>
                      <a:pt x="25" y="149"/>
                      <a:pt x="10" y="221"/>
                    </a:cubicBezTo>
                    <a:cubicBezTo>
                      <a:pt x="0" y="289"/>
                      <a:pt x="14" y="393"/>
                      <a:pt x="100" y="461"/>
                    </a:cubicBezTo>
                    <a:cubicBezTo>
                      <a:pt x="139" y="494"/>
                      <a:pt x="190" y="509"/>
                      <a:pt x="243" y="509"/>
                    </a:cubicBezTo>
                    <a:cubicBezTo>
                      <a:pt x="302" y="509"/>
                      <a:pt x="364" y="490"/>
                      <a:pt x="413" y="454"/>
                    </a:cubicBezTo>
                    <a:cubicBezTo>
                      <a:pt x="481" y="407"/>
                      <a:pt x="527" y="321"/>
                      <a:pt x="520" y="238"/>
                    </a:cubicBezTo>
                    <a:cubicBezTo>
                      <a:pt x="517" y="156"/>
                      <a:pt x="466" y="95"/>
                      <a:pt x="416" y="56"/>
                    </a:cubicBezTo>
                    <a:cubicBezTo>
                      <a:pt x="363" y="15"/>
                      <a:pt x="307" y="0"/>
                      <a:pt x="257" y="0"/>
                    </a:cubicBezTo>
                    <a:close/>
                  </a:path>
                </a:pathLst>
              </a:custGeom>
              <a:solidFill>
                <a:srgbClr val="FFF2CC"/>
              </a:solid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9"/>
              <p:cNvSpPr/>
              <p:nvPr/>
            </p:nvSpPr>
            <p:spPr>
              <a:xfrm flipH="1">
                <a:off x="8016411" y="2913589"/>
                <a:ext cx="669289" cy="285204"/>
              </a:xfrm>
              <a:custGeom>
                <a:avLst/>
                <a:gdLst/>
                <a:ahLst/>
                <a:cxnLst/>
                <a:rect l="l" t="t" r="r" b="b"/>
                <a:pathLst>
                  <a:path w="13819" h="5889" extrusionOk="0">
                    <a:moveTo>
                      <a:pt x="12124" y="1"/>
                    </a:moveTo>
                    <a:cubicBezTo>
                      <a:pt x="11688" y="1"/>
                      <a:pt x="11071" y="405"/>
                      <a:pt x="10828" y="632"/>
                    </a:cubicBezTo>
                    <a:cubicBezTo>
                      <a:pt x="10739" y="718"/>
                      <a:pt x="10689" y="833"/>
                      <a:pt x="10663" y="959"/>
                    </a:cubicBezTo>
                    <a:lnTo>
                      <a:pt x="4088" y="2344"/>
                    </a:lnTo>
                    <a:lnTo>
                      <a:pt x="420" y="1971"/>
                    </a:lnTo>
                    <a:cubicBezTo>
                      <a:pt x="420" y="1971"/>
                      <a:pt x="344" y="2603"/>
                      <a:pt x="161" y="3797"/>
                    </a:cubicBezTo>
                    <a:cubicBezTo>
                      <a:pt x="0" y="4851"/>
                      <a:pt x="1610" y="5888"/>
                      <a:pt x="2758" y="5888"/>
                    </a:cubicBezTo>
                    <a:cubicBezTo>
                      <a:pt x="2839" y="5888"/>
                      <a:pt x="2917" y="5883"/>
                      <a:pt x="2993" y="5873"/>
                    </a:cubicBezTo>
                    <a:cubicBezTo>
                      <a:pt x="4044" y="5725"/>
                      <a:pt x="10473" y="3898"/>
                      <a:pt x="11564" y="3586"/>
                    </a:cubicBezTo>
                    <a:cubicBezTo>
                      <a:pt x="11668" y="3554"/>
                      <a:pt x="11722" y="3539"/>
                      <a:pt x="11722" y="3539"/>
                    </a:cubicBezTo>
                    <a:lnTo>
                      <a:pt x="11722" y="3532"/>
                    </a:lnTo>
                    <a:cubicBezTo>
                      <a:pt x="12077" y="3410"/>
                      <a:pt x="12921" y="3105"/>
                      <a:pt x="13010" y="2954"/>
                    </a:cubicBezTo>
                    <a:cubicBezTo>
                      <a:pt x="13122" y="2760"/>
                      <a:pt x="13093" y="1239"/>
                      <a:pt x="13093" y="1239"/>
                    </a:cubicBezTo>
                    <a:lnTo>
                      <a:pt x="13696" y="969"/>
                    </a:lnTo>
                    <a:cubicBezTo>
                      <a:pt x="13696" y="969"/>
                      <a:pt x="13818" y="729"/>
                      <a:pt x="13682" y="553"/>
                    </a:cubicBezTo>
                    <a:cubicBezTo>
                      <a:pt x="13649" y="511"/>
                      <a:pt x="13532" y="495"/>
                      <a:pt x="13371" y="495"/>
                    </a:cubicBezTo>
                    <a:cubicBezTo>
                      <a:pt x="12860" y="495"/>
                      <a:pt x="11916" y="657"/>
                      <a:pt x="11916" y="657"/>
                    </a:cubicBezTo>
                    <a:lnTo>
                      <a:pt x="12511" y="205"/>
                    </a:lnTo>
                    <a:cubicBezTo>
                      <a:pt x="12428" y="59"/>
                      <a:pt x="12289" y="1"/>
                      <a:pt x="12124"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4" name="Google Shape;634;p29"/>
            <p:cNvSpPr/>
            <p:nvPr/>
          </p:nvSpPr>
          <p:spPr>
            <a:xfrm rot="-5400000">
              <a:off x="8133000" y="2006075"/>
              <a:ext cx="87600" cy="27900"/>
            </a:xfrm>
            <a:prstGeom prst="rtTriangle">
              <a:avLst/>
            </a:prstGeom>
            <a:solidFill>
              <a:srgbClr val="DD7E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5" name="Google Shape;635;p29"/>
          <p:cNvGrpSpPr/>
          <p:nvPr/>
        </p:nvGrpSpPr>
        <p:grpSpPr>
          <a:xfrm>
            <a:off x="591096" y="2830324"/>
            <a:ext cx="519733" cy="485268"/>
            <a:chOff x="4694531" y="2250235"/>
            <a:chExt cx="1090502" cy="1018186"/>
          </a:xfrm>
        </p:grpSpPr>
        <p:sp>
          <p:nvSpPr>
            <p:cNvPr id="636" name="Google Shape;636;p29"/>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9"/>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9"/>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9"/>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0" name="Google Shape;640;p29"/>
          <p:cNvGrpSpPr/>
          <p:nvPr/>
        </p:nvGrpSpPr>
        <p:grpSpPr>
          <a:xfrm>
            <a:off x="1433177" y="4004850"/>
            <a:ext cx="335765" cy="313500"/>
            <a:chOff x="4694531" y="2250235"/>
            <a:chExt cx="1090502" cy="1018186"/>
          </a:xfrm>
        </p:grpSpPr>
        <p:sp>
          <p:nvSpPr>
            <p:cNvPr id="641" name="Google Shape;641;p29"/>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9"/>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9"/>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9"/>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81566" y="2041201"/>
            <a:ext cx="3177980" cy="3070861"/>
          </a:xfrm>
        </p:spPr>
        <p:txBody>
          <a:bodyPr/>
          <a:lstStyle/>
          <a:p>
            <a:pPr marL="171450" indent="-171450">
              <a:buFont typeface="Arial" panose="020B0604020202020204" pitchFamily="34" charset="0"/>
              <a:buChar char="•"/>
            </a:pPr>
            <a:r>
              <a:rPr lang="en-US" sz="1300" b="1" dirty="0"/>
              <a:t>Increase in Foreign Trade</a:t>
            </a:r>
          </a:p>
          <a:p>
            <a:pPr marL="171450" indent="-171450">
              <a:buFont typeface="Arial" panose="020B0604020202020204" pitchFamily="34" charset="0"/>
              <a:buChar char="•"/>
            </a:pPr>
            <a:r>
              <a:rPr lang="en-US" sz="1300" b="1" dirty="0"/>
              <a:t>Increase in Foreign investment</a:t>
            </a:r>
          </a:p>
          <a:p>
            <a:pPr marL="171450" indent="-171450">
              <a:buFont typeface="Arial" panose="020B0604020202020204" pitchFamily="34" charset="0"/>
              <a:buChar char="•"/>
            </a:pPr>
            <a:r>
              <a:rPr lang="en-US" sz="1300" b="1" dirty="0"/>
              <a:t>Increase in Foreign Exchange Reserves</a:t>
            </a:r>
          </a:p>
          <a:p>
            <a:pPr marL="171450" indent="-171450">
              <a:buFont typeface="Arial" panose="020B0604020202020204" pitchFamily="34" charset="0"/>
              <a:buChar char="•"/>
            </a:pPr>
            <a:r>
              <a:rPr lang="en-US" sz="1300" b="1" dirty="0"/>
              <a:t>Expansion of Market</a:t>
            </a:r>
          </a:p>
          <a:p>
            <a:pPr marL="171450" indent="-171450">
              <a:buFont typeface="Arial" panose="020B0604020202020204" pitchFamily="34" charset="0"/>
              <a:buChar char="•"/>
            </a:pPr>
            <a:r>
              <a:rPr lang="en-US" sz="1300" b="1" dirty="0"/>
              <a:t>Technological Development</a:t>
            </a:r>
          </a:p>
          <a:p>
            <a:pPr marL="171450" indent="-171450">
              <a:buFont typeface="Arial" panose="020B0604020202020204" pitchFamily="34" charset="0"/>
              <a:buChar char="•"/>
            </a:pPr>
            <a:r>
              <a:rPr lang="en-US" sz="1300" b="1" dirty="0"/>
              <a:t>Brand Development</a:t>
            </a:r>
          </a:p>
          <a:p>
            <a:pPr marL="171450" indent="-171450">
              <a:buFont typeface="Arial" panose="020B0604020202020204" pitchFamily="34" charset="0"/>
              <a:buChar char="•"/>
            </a:pPr>
            <a:r>
              <a:rPr lang="en-US" sz="1300" b="1" dirty="0"/>
              <a:t>Reduction in Brain </a:t>
            </a:r>
            <a:r>
              <a:rPr lang="en-US" sz="1300" b="1" dirty="0" smtClean="0"/>
              <a:t>Drain</a:t>
            </a:r>
            <a:endParaRPr lang="en-US" sz="1300" b="1" dirty="0"/>
          </a:p>
          <a:p>
            <a:pPr marL="171450" indent="-171450">
              <a:buFont typeface="Arial" panose="020B0604020202020204" pitchFamily="34" charset="0"/>
              <a:buChar char="•"/>
            </a:pPr>
            <a:r>
              <a:rPr lang="en-US" sz="1300" b="1" dirty="0" smtClean="0"/>
              <a:t>The GDP of India increased </a:t>
            </a:r>
            <a:r>
              <a:rPr lang="en-US" sz="1300" b="1" dirty="0"/>
              <a:t>at </a:t>
            </a:r>
            <a:r>
              <a:rPr lang="en-US" sz="1300" b="1" dirty="0" smtClean="0"/>
              <a:t>an annual </a:t>
            </a:r>
            <a:r>
              <a:rPr lang="en-US" sz="1300" b="1" dirty="0"/>
              <a:t>rate of about </a:t>
            </a:r>
            <a:r>
              <a:rPr lang="en-US" sz="1300" b="1" dirty="0" smtClean="0"/>
              <a:t>6%.</a:t>
            </a:r>
          </a:p>
          <a:p>
            <a:pPr marL="171450" indent="-171450">
              <a:buFont typeface="Arial" panose="020B0604020202020204" pitchFamily="34" charset="0"/>
              <a:buChar char="•"/>
            </a:pPr>
            <a:r>
              <a:rPr lang="en-US" sz="1300" b="1" dirty="0" smtClean="0"/>
              <a:t>Many </a:t>
            </a:r>
            <a:r>
              <a:rPr lang="en-US" sz="1300" b="1" dirty="0"/>
              <a:t>new </a:t>
            </a:r>
            <a:r>
              <a:rPr lang="en-US" sz="1300" b="1" dirty="0" smtClean="0"/>
              <a:t>companies </a:t>
            </a:r>
            <a:r>
              <a:rPr lang="en-US" sz="1300" b="1" dirty="0"/>
              <a:t>were formed by Indian </a:t>
            </a:r>
            <a:r>
              <a:rPr lang="en-US" sz="1300" b="1" dirty="0" smtClean="0"/>
              <a:t>entrepren</a:t>
            </a:r>
            <a:r>
              <a:rPr lang="en-US" sz="1300" b="1" dirty="0"/>
              <a:t>eurs across different industrial </a:t>
            </a:r>
            <a:r>
              <a:rPr lang="en-US" sz="1300" b="1" dirty="0" smtClean="0"/>
              <a:t>segments.</a:t>
            </a:r>
          </a:p>
          <a:p>
            <a:pPr marL="171450" indent="-171450">
              <a:buFont typeface="Arial" panose="020B0604020202020204" pitchFamily="34" charset="0"/>
              <a:buChar char="•"/>
            </a:pPr>
            <a:r>
              <a:rPr lang="en-US" sz="1300" b="1" dirty="0"/>
              <a:t>A large number of job opportunities increased in India</a:t>
            </a:r>
            <a:r>
              <a:rPr lang="en-US" sz="1300" b="1" dirty="0" smtClean="0"/>
              <a:t>.</a:t>
            </a:r>
          </a:p>
          <a:p>
            <a:pPr marL="323850" indent="-171450">
              <a:buFont typeface="Arial" panose="020B0604020202020204" pitchFamily="34" charset="0"/>
              <a:buChar char="•"/>
            </a:pPr>
            <a:endParaRPr lang="en-US" dirty="0" smtClean="0"/>
          </a:p>
          <a:p>
            <a:pPr>
              <a:buFont typeface="Arial" panose="020B0604020202020204" pitchFamily="34" charset="0"/>
              <a:buChar char="•"/>
            </a:pPr>
            <a:endParaRPr lang="en-IN" dirty="0"/>
          </a:p>
          <a:p>
            <a:r>
              <a:rPr lang="en-US" dirty="0"/>
              <a:t/>
            </a:r>
            <a:br>
              <a:rPr lang="en-US" dirty="0"/>
            </a:br>
            <a:r>
              <a:rPr lang="en-US" dirty="0"/>
              <a:t> </a:t>
            </a:r>
            <a:endParaRPr lang="en-IN" dirty="0"/>
          </a:p>
          <a:p>
            <a:pPr marL="323850" indent="-171450">
              <a:buFont typeface="Arial" panose="020B0604020202020204" pitchFamily="34" charset="0"/>
              <a:buChar char="•"/>
            </a:pPr>
            <a:endParaRPr lang="en-US" dirty="0" smtClean="0"/>
          </a:p>
          <a:p>
            <a:pPr marL="152400" indent="0"/>
            <a:r>
              <a:rPr lang="en-US" dirty="0"/>
              <a:t/>
            </a:r>
            <a:br>
              <a:rPr lang="en-US" dirty="0"/>
            </a:br>
            <a:r>
              <a:rPr lang="en-US" dirty="0"/>
              <a:t> </a:t>
            </a:r>
            <a:endParaRPr lang="en-IN" dirty="0"/>
          </a:p>
          <a:p>
            <a:pPr marL="323850" indent="-171450">
              <a:buFont typeface="Arial" panose="020B0604020202020204" pitchFamily="34" charset="0"/>
              <a:buChar char="•"/>
            </a:pPr>
            <a:endParaRPr lang="en-IN" dirty="0"/>
          </a:p>
          <a:p>
            <a:pPr>
              <a:buFont typeface="Arial" panose="020B0604020202020204" pitchFamily="34" charset="0"/>
              <a:buChar char="•"/>
            </a:pPr>
            <a:endParaRPr lang="en-IN" b="1" dirty="0"/>
          </a:p>
        </p:txBody>
      </p:sp>
      <p:sp>
        <p:nvSpPr>
          <p:cNvPr id="5" name="Subtitle 4"/>
          <p:cNvSpPr>
            <a:spLocks noGrp="1"/>
          </p:cNvSpPr>
          <p:nvPr>
            <p:ph type="subTitle" idx="3"/>
          </p:nvPr>
        </p:nvSpPr>
        <p:spPr>
          <a:xfrm>
            <a:off x="5495925" y="1991128"/>
            <a:ext cx="3419475" cy="3087958"/>
          </a:xfrm>
        </p:spPr>
        <p:txBody>
          <a:bodyPr/>
          <a:lstStyle/>
          <a:p>
            <a:pPr marL="285750" lvl="0" indent="-285750">
              <a:buFont typeface="Arial" panose="020B0604020202020204" pitchFamily="34" charset="0"/>
              <a:buChar char="•"/>
            </a:pPr>
            <a:r>
              <a:rPr lang="en-US" sz="1300" b="1" dirty="0"/>
              <a:t>Loss of Domestic </a:t>
            </a:r>
            <a:r>
              <a:rPr lang="en-US" sz="1300" b="1" dirty="0" smtClean="0"/>
              <a:t>industries</a:t>
            </a:r>
          </a:p>
          <a:p>
            <a:pPr marL="285750" lvl="0" indent="-285750">
              <a:buFont typeface="Arial" panose="020B0604020202020204" pitchFamily="34" charset="0"/>
              <a:buChar char="•"/>
            </a:pPr>
            <a:r>
              <a:rPr lang="en-US" sz="1300" b="1" dirty="0" smtClean="0"/>
              <a:t>Problem </a:t>
            </a:r>
            <a:r>
              <a:rPr lang="en-US" sz="1300" b="1" dirty="0"/>
              <a:t>of </a:t>
            </a:r>
            <a:r>
              <a:rPr lang="en-US" sz="1300" b="1" dirty="0" smtClean="0"/>
              <a:t>Unemployment</a:t>
            </a:r>
          </a:p>
          <a:p>
            <a:pPr marL="285750" lvl="0" indent="-285750">
              <a:buFont typeface="Arial" panose="020B0604020202020204" pitchFamily="34" charset="0"/>
              <a:buChar char="•"/>
            </a:pPr>
            <a:r>
              <a:rPr lang="en-US" sz="1300" b="1" dirty="0" smtClean="0"/>
              <a:t>Exploitation </a:t>
            </a:r>
            <a:r>
              <a:rPr lang="en-US" sz="1300" b="1" dirty="0"/>
              <a:t>of </a:t>
            </a:r>
            <a:r>
              <a:rPr lang="en-US" sz="1300" b="1" dirty="0" smtClean="0"/>
              <a:t>Labor</a:t>
            </a:r>
          </a:p>
          <a:p>
            <a:pPr marL="285750" lvl="0" indent="-285750">
              <a:buFont typeface="Arial" panose="020B0604020202020204" pitchFamily="34" charset="0"/>
              <a:buChar char="•"/>
            </a:pPr>
            <a:r>
              <a:rPr lang="en-US" sz="1300" b="1" dirty="0" smtClean="0"/>
              <a:t>Increase </a:t>
            </a:r>
            <a:r>
              <a:rPr lang="en-US" sz="1300" b="1" dirty="0"/>
              <a:t>in </a:t>
            </a:r>
            <a:r>
              <a:rPr lang="en-US" sz="1300" b="1" dirty="0" smtClean="0"/>
              <a:t>Inequalities</a:t>
            </a:r>
          </a:p>
          <a:p>
            <a:pPr marL="285750" lvl="0" indent="-285750">
              <a:buFont typeface="Arial" panose="020B0604020202020204" pitchFamily="34" charset="0"/>
              <a:buChar char="•"/>
            </a:pPr>
            <a:r>
              <a:rPr lang="en-US" sz="1300" b="1" dirty="0" smtClean="0"/>
              <a:t>Bad </a:t>
            </a:r>
            <a:r>
              <a:rPr lang="en-US" sz="1300" b="1" dirty="0"/>
              <a:t>Effect on Culture </a:t>
            </a:r>
            <a:r>
              <a:rPr lang="en-US" sz="1300" b="1" dirty="0" smtClean="0"/>
              <a:t>and Value System</a:t>
            </a:r>
          </a:p>
          <a:p>
            <a:pPr marL="285750" lvl="0" indent="-285750">
              <a:buFont typeface="Arial" panose="020B0604020202020204" pitchFamily="34" charset="0"/>
              <a:buChar char="•"/>
            </a:pPr>
            <a:r>
              <a:rPr lang="en-US" sz="1300" b="1" dirty="0" smtClean="0"/>
              <a:t>All </a:t>
            </a:r>
            <a:r>
              <a:rPr lang="en-US" sz="1300" b="1" dirty="0"/>
              <a:t>improvements in Indian</a:t>
            </a:r>
          </a:p>
          <a:p>
            <a:r>
              <a:rPr lang="en-US" sz="1300" b="1" dirty="0" smtClean="0"/>
              <a:t>  Economy </a:t>
            </a:r>
            <a:r>
              <a:rPr lang="en-US" sz="1300" b="1" dirty="0"/>
              <a:t>were largely due to</a:t>
            </a:r>
          </a:p>
          <a:p>
            <a:r>
              <a:rPr lang="en-US" sz="1300" b="1" dirty="0" smtClean="0"/>
              <a:t>  changed </a:t>
            </a:r>
            <a:r>
              <a:rPr lang="en-US" sz="1300" b="1" dirty="0"/>
              <a:t>Economic policies of</a:t>
            </a:r>
          </a:p>
          <a:p>
            <a:r>
              <a:rPr lang="en-US" sz="1300" b="1" dirty="0" smtClean="0"/>
              <a:t>  Government </a:t>
            </a:r>
            <a:r>
              <a:rPr lang="en-US" sz="1300" b="1" dirty="0"/>
              <a:t>of India.</a:t>
            </a:r>
          </a:p>
          <a:p>
            <a:r>
              <a:rPr lang="en-US" sz="1300" b="1" dirty="0" smtClean="0"/>
              <a:t>  Globalization </a:t>
            </a:r>
            <a:r>
              <a:rPr lang="en-US" sz="1300" b="1" dirty="0"/>
              <a:t>had </a:t>
            </a:r>
            <a:r>
              <a:rPr lang="en-US" sz="1300" b="1" dirty="0" smtClean="0"/>
              <a:t>only indirect</a:t>
            </a:r>
          </a:p>
          <a:p>
            <a:r>
              <a:rPr lang="en-US" sz="1300" b="1" dirty="0" smtClean="0"/>
              <a:t>  Contribution to</a:t>
            </a:r>
          </a:p>
          <a:p>
            <a:r>
              <a:rPr lang="en-US" sz="1300" b="1" dirty="0"/>
              <a:t> </a:t>
            </a:r>
            <a:r>
              <a:rPr lang="en-US" sz="1300" b="1" dirty="0" smtClean="0"/>
              <a:t> improvements. However</a:t>
            </a:r>
            <a:r>
              <a:rPr lang="en-US" sz="1300" b="1" dirty="0"/>
              <a:t>, </a:t>
            </a:r>
            <a:r>
              <a:rPr lang="en-US" sz="1300" b="1" dirty="0" smtClean="0"/>
              <a:t>there</a:t>
            </a:r>
          </a:p>
          <a:p>
            <a:r>
              <a:rPr lang="en-US" sz="1300" b="1" dirty="0"/>
              <a:t> </a:t>
            </a:r>
            <a:r>
              <a:rPr lang="en-US" sz="1300" b="1" dirty="0" smtClean="0"/>
              <a:t> are </a:t>
            </a:r>
            <a:r>
              <a:rPr lang="en-US" sz="1300" b="1" dirty="0"/>
              <a:t>some </a:t>
            </a:r>
            <a:r>
              <a:rPr lang="en-US" sz="1300" b="1" dirty="0" smtClean="0"/>
              <a:t>other Developments</a:t>
            </a:r>
          </a:p>
          <a:p>
            <a:r>
              <a:rPr lang="en-US" sz="1300" b="1" dirty="0" smtClean="0"/>
              <a:t>  which </a:t>
            </a:r>
            <a:r>
              <a:rPr lang="en-US" sz="1300" b="1" dirty="0"/>
              <a:t>could </a:t>
            </a:r>
            <a:r>
              <a:rPr lang="en-US" sz="1300" b="1" dirty="0" smtClean="0"/>
              <a:t>not be happy developments</a:t>
            </a:r>
            <a:r>
              <a:rPr lang="en-US" sz="1300" b="1" dirty="0"/>
              <a:t>.</a:t>
            </a:r>
            <a:endParaRPr lang="en-US" sz="1300" b="1" dirty="0" smtClean="0"/>
          </a:p>
          <a:p>
            <a:pPr marL="0" lvl="0" indent="0"/>
            <a:endParaRPr lang="en-US" sz="1300" b="1" dirty="0" smtClean="0"/>
          </a:p>
        </p:txBody>
      </p:sp>
      <p:sp>
        <p:nvSpPr>
          <p:cNvPr id="6" name="Title 5"/>
          <p:cNvSpPr>
            <a:spLocks noGrp="1"/>
          </p:cNvSpPr>
          <p:nvPr>
            <p:ph type="ctrTitle" idx="4"/>
          </p:nvPr>
        </p:nvSpPr>
        <p:spPr>
          <a:xfrm>
            <a:off x="5180650" y="369836"/>
            <a:ext cx="3963350" cy="481200"/>
          </a:xfrm>
        </p:spPr>
        <p:txBody>
          <a:bodyPr/>
          <a:lstStyle/>
          <a:p>
            <a:r>
              <a:rPr lang="en-US" dirty="0" smtClean="0"/>
              <a:t>Pros and cons of globalization  </a:t>
            </a:r>
            <a:endParaRPr lang="en-IN" dirty="0"/>
          </a:p>
        </p:txBody>
      </p:sp>
      <p:grpSp>
        <p:nvGrpSpPr>
          <p:cNvPr id="7" name="Google Shape;3488;p48"/>
          <p:cNvGrpSpPr/>
          <p:nvPr/>
        </p:nvGrpSpPr>
        <p:grpSpPr>
          <a:xfrm>
            <a:off x="43403" y="2201553"/>
            <a:ext cx="2344617" cy="2921089"/>
            <a:chOff x="411603" y="2906997"/>
            <a:chExt cx="1735458" cy="1808566"/>
          </a:xfrm>
        </p:grpSpPr>
        <p:grpSp>
          <p:nvGrpSpPr>
            <p:cNvPr id="8" name="Google Shape;3489;p48"/>
            <p:cNvGrpSpPr/>
            <p:nvPr/>
          </p:nvGrpSpPr>
          <p:grpSpPr>
            <a:xfrm>
              <a:off x="570964" y="2906997"/>
              <a:ext cx="1506308" cy="920209"/>
              <a:chOff x="570964" y="2906997"/>
              <a:chExt cx="1506308" cy="920209"/>
            </a:xfrm>
          </p:grpSpPr>
          <p:sp>
            <p:nvSpPr>
              <p:cNvPr id="106" name="Google Shape;3490;p48"/>
              <p:cNvSpPr/>
              <p:nvPr/>
            </p:nvSpPr>
            <p:spPr>
              <a:xfrm>
                <a:off x="570964" y="2951732"/>
                <a:ext cx="696766" cy="875473"/>
              </a:xfrm>
              <a:custGeom>
                <a:avLst/>
                <a:gdLst/>
                <a:ahLst/>
                <a:cxnLst/>
                <a:rect l="l" t="t" r="r" b="b"/>
                <a:pathLst>
                  <a:path w="47863" h="60139" extrusionOk="0">
                    <a:moveTo>
                      <a:pt x="1" y="0"/>
                    </a:moveTo>
                    <a:lnTo>
                      <a:pt x="1" y="60138"/>
                    </a:lnTo>
                    <a:lnTo>
                      <a:pt x="47862" y="60138"/>
                    </a:lnTo>
                    <a:lnTo>
                      <a:pt x="47862"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491;p48"/>
              <p:cNvSpPr/>
              <p:nvPr/>
            </p:nvSpPr>
            <p:spPr>
              <a:xfrm>
                <a:off x="596484" y="2976800"/>
                <a:ext cx="650254" cy="825396"/>
              </a:xfrm>
              <a:custGeom>
                <a:avLst/>
                <a:gdLst/>
                <a:ahLst/>
                <a:cxnLst/>
                <a:rect l="l" t="t" r="r" b="b"/>
                <a:pathLst>
                  <a:path w="44668" h="56699" extrusionOk="0">
                    <a:moveTo>
                      <a:pt x="1" y="0"/>
                    </a:moveTo>
                    <a:lnTo>
                      <a:pt x="1" y="56698"/>
                    </a:lnTo>
                    <a:lnTo>
                      <a:pt x="44667" y="56698"/>
                    </a:lnTo>
                    <a:lnTo>
                      <a:pt x="4466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492;p48"/>
              <p:cNvSpPr/>
              <p:nvPr/>
            </p:nvSpPr>
            <p:spPr>
              <a:xfrm>
                <a:off x="596484" y="3293237"/>
                <a:ext cx="650254" cy="508959"/>
              </a:xfrm>
              <a:custGeom>
                <a:avLst/>
                <a:gdLst/>
                <a:ahLst/>
                <a:cxnLst/>
                <a:rect l="l" t="t" r="r" b="b"/>
                <a:pathLst>
                  <a:path w="44668" h="34962" extrusionOk="0">
                    <a:moveTo>
                      <a:pt x="28480" y="0"/>
                    </a:moveTo>
                    <a:lnTo>
                      <a:pt x="28480" y="10253"/>
                    </a:lnTo>
                    <a:lnTo>
                      <a:pt x="17363" y="10253"/>
                    </a:lnTo>
                    <a:lnTo>
                      <a:pt x="14041" y="25286"/>
                    </a:lnTo>
                    <a:lnTo>
                      <a:pt x="10143" y="25286"/>
                    </a:lnTo>
                    <a:lnTo>
                      <a:pt x="8989" y="19998"/>
                    </a:lnTo>
                    <a:lnTo>
                      <a:pt x="1" y="19998"/>
                    </a:lnTo>
                    <a:lnTo>
                      <a:pt x="1" y="34961"/>
                    </a:lnTo>
                    <a:lnTo>
                      <a:pt x="44667" y="34961"/>
                    </a:lnTo>
                    <a:lnTo>
                      <a:pt x="44667" y="17131"/>
                    </a:lnTo>
                    <a:lnTo>
                      <a:pt x="36565" y="17131"/>
                    </a:lnTo>
                    <a:lnTo>
                      <a:pt x="36565"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493;p48"/>
              <p:cNvSpPr/>
              <p:nvPr/>
            </p:nvSpPr>
            <p:spPr>
              <a:xfrm>
                <a:off x="910940" y="2976800"/>
                <a:ext cx="21006" cy="818583"/>
              </a:xfrm>
              <a:custGeom>
                <a:avLst/>
                <a:gdLst/>
                <a:ahLst/>
                <a:cxnLst/>
                <a:rect l="l" t="t" r="r" b="b"/>
                <a:pathLst>
                  <a:path w="1443" h="56231" extrusionOk="0">
                    <a:moveTo>
                      <a:pt x="0" y="0"/>
                    </a:moveTo>
                    <a:lnTo>
                      <a:pt x="0" y="56230"/>
                    </a:lnTo>
                    <a:lnTo>
                      <a:pt x="1442" y="56230"/>
                    </a:lnTo>
                    <a:lnTo>
                      <a:pt x="1442"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494;p48"/>
              <p:cNvSpPr/>
              <p:nvPr/>
            </p:nvSpPr>
            <p:spPr>
              <a:xfrm>
                <a:off x="596484" y="3376637"/>
                <a:ext cx="650254" cy="21589"/>
              </a:xfrm>
              <a:custGeom>
                <a:avLst/>
                <a:gdLst/>
                <a:ahLst/>
                <a:cxnLst/>
                <a:rect l="l" t="t" r="r" b="b"/>
                <a:pathLst>
                  <a:path w="44668" h="1483" extrusionOk="0">
                    <a:moveTo>
                      <a:pt x="1" y="0"/>
                    </a:moveTo>
                    <a:lnTo>
                      <a:pt x="1" y="1482"/>
                    </a:lnTo>
                    <a:lnTo>
                      <a:pt x="44667" y="1482"/>
                    </a:lnTo>
                    <a:lnTo>
                      <a:pt x="44667"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495;p48"/>
              <p:cNvSpPr/>
              <p:nvPr/>
            </p:nvSpPr>
            <p:spPr>
              <a:xfrm>
                <a:off x="1924448" y="3185147"/>
                <a:ext cx="46831" cy="107012"/>
              </a:xfrm>
              <a:custGeom>
                <a:avLst/>
                <a:gdLst/>
                <a:ahLst/>
                <a:cxnLst/>
                <a:rect l="l" t="t" r="r" b="b"/>
                <a:pathLst>
                  <a:path w="3217" h="7351" extrusionOk="0">
                    <a:moveTo>
                      <a:pt x="346" y="1"/>
                    </a:moveTo>
                    <a:lnTo>
                      <a:pt x="1" y="2823"/>
                    </a:lnTo>
                    <a:lnTo>
                      <a:pt x="1429" y="7342"/>
                    </a:lnTo>
                    <a:lnTo>
                      <a:pt x="3216" y="7351"/>
                    </a:lnTo>
                    <a:lnTo>
                      <a:pt x="3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496;p48"/>
              <p:cNvSpPr/>
              <p:nvPr/>
            </p:nvSpPr>
            <p:spPr>
              <a:xfrm>
                <a:off x="1772264" y="3086287"/>
                <a:ext cx="165097" cy="208114"/>
              </a:xfrm>
              <a:custGeom>
                <a:avLst/>
                <a:gdLst/>
                <a:ahLst/>
                <a:cxnLst/>
                <a:rect l="l" t="t" r="r" b="b"/>
                <a:pathLst>
                  <a:path w="11341" h="14296" extrusionOk="0">
                    <a:moveTo>
                      <a:pt x="989" y="0"/>
                    </a:moveTo>
                    <a:lnTo>
                      <a:pt x="1" y="14081"/>
                    </a:lnTo>
                    <a:lnTo>
                      <a:pt x="10197" y="14295"/>
                    </a:lnTo>
                    <a:lnTo>
                      <a:pt x="1134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497;p48"/>
              <p:cNvSpPr/>
              <p:nvPr/>
            </p:nvSpPr>
            <p:spPr>
              <a:xfrm>
                <a:off x="1789514" y="3101806"/>
                <a:ext cx="125791" cy="176815"/>
              </a:xfrm>
              <a:custGeom>
                <a:avLst/>
                <a:gdLst/>
                <a:ahLst/>
                <a:cxnLst/>
                <a:rect l="l" t="t" r="r" b="b"/>
                <a:pathLst>
                  <a:path w="8641" h="12146" extrusionOk="0">
                    <a:moveTo>
                      <a:pt x="8640" y="0"/>
                    </a:moveTo>
                    <a:lnTo>
                      <a:pt x="821" y="70"/>
                    </a:lnTo>
                    <a:lnTo>
                      <a:pt x="0" y="11791"/>
                    </a:lnTo>
                    <a:lnTo>
                      <a:pt x="7578" y="12146"/>
                    </a:lnTo>
                    <a:lnTo>
                      <a:pt x="8640"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498;p48"/>
              <p:cNvSpPr/>
              <p:nvPr/>
            </p:nvSpPr>
            <p:spPr>
              <a:xfrm>
                <a:off x="1816737" y="3126932"/>
                <a:ext cx="71652" cy="119925"/>
              </a:xfrm>
              <a:custGeom>
                <a:avLst/>
                <a:gdLst/>
                <a:ahLst/>
                <a:cxnLst/>
                <a:rect l="l" t="t" r="r" b="b"/>
                <a:pathLst>
                  <a:path w="4922" h="8238" extrusionOk="0">
                    <a:moveTo>
                      <a:pt x="617" y="0"/>
                    </a:moveTo>
                    <a:lnTo>
                      <a:pt x="0" y="8238"/>
                    </a:lnTo>
                    <a:lnTo>
                      <a:pt x="4183" y="8238"/>
                    </a:lnTo>
                    <a:lnTo>
                      <a:pt x="492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499;p48"/>
              <p:cNvSpPr/>
              <p:nvPr/>
            </p:nvSpPr>
            <p:spPr>
              <a:xfrm>
                <a:off x="1566275" y="3124326"/>
                <a:ext cx="123433" cy="168547"/>
              </a:xfrm>
              <a:custGeom>
                <a:avLst/>
                <a:gdLst/>
                <a:ahLst/>
                <a:cxnLst/>
                <a:rect l="l" t="t" r="r" b="b"/>
                <a:pathLst>
                  <a:path w="8479" h="11578" extrusionOk="0">
                    <a:moveTo>
                      <a:pt x="0" y="0"/>
                    </a:moveTo>
                    <a:lnTo>
                      <a:pt x="0" y="11577"/>
                    </a:lnTo>
                    <a:lnTo>
                      <a:pt x="8479" y="11569"/>
                    </a:lnTo>
                    <a:lnTo>
                      <a:pt x="8479"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500;p48"/>
              <p:cNvSpPr/>
              <p:nvPr/>
            </p:nvSpPr>
            <p:spPr>
              <a:xfrm>
                <a:off x="1591911" y="2906997"/>
                <a:ext cx="74287" cy="217343"/>
              </a:xfrm>
              <a:custGeom>
                <a:avLst/>
                <a:gdLst/>
                <a:ahLst/>
                <a:cxnLst/>
                <a:rect l="l" t="t" r="r" b="b"/>
                <a:pathLst>
                  <a:path w="5103" h="14930" extrusionOk="0">
                    <a:moveTo>
                      <a:pt x="4533" y="1"/>
                    </a:moveTo>
                    <a:cubicBezTo>
                      <a:pt x="4533" y="1"/>
                      <a:pt x="4532" y="1"/>
                      <a:pt x="4532" y="1"/>
                    </a:cubicBezTo>
                    <a:cubicBezTo>
                      <a:pt x="3959" y="23"/>
                      <a:pt x="2517" y="13632"/>
                      <a:pt x="2517" y="13632"/>
                    </a:cubicBezTo>
                    <a:cubicBezTo>
                      <a:pt x="2517" y="13632"/>
                      <a:pt x="2461" y="2421"/>
                      <a:pt x="1924" y="2421"/>
                    </a:cubicBezTo>
                    <a:cubicBezTo>
                      <a:pt x="1922" y="2421"/>
                      <a:pt x="1921" y="2422"/>
                      <a:pt x="1919" y="2422"/>
                    </a:cubicBezTo>
                    <a:cubicBezTo>
                      <a:pt x="1381" y="2484"/>
                      <a:pt x="1919" y="14352"/>
                      <a:pt x="1919" y="14352"/>
                    </a:cubicBezTo>
                    <a:cubicBezTo>
                      <a:pt x="1919" y="14352"/>
                      <a:pt x="1018" y="4944"/>
                      <a:pt x="516" y="4944"/>
                    </a:cubicBezTo>
                    <a:cubicBezTo>
                      <a:pt x="510" y="4944"/>
                      <a:pt x="504" y="4946"/>
                      <a:pt x="498" y="4948"/>
                    </a:cubicBezTo>
                    <a:cubicBezTo>
                      <a:pt x="0" y="5180"/>
                      <a:pt x="713" y="14929"/>
                      <a:pt x="713" y="14929"/>
                    </a:cubicBezTo>
                    <a:lnTo>
                      <a:pt x="3060" y="14929"/>
                    </a:lnTo>
                    <a:cubicBezTo>
                      <a:pt x="3060" y="14929"/>
                      <a:pt x="5102" y="1"/>
                      <a:pt x="453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501;p48"/>
              <p:cNvSpPr/>
              <p:nvPr/>
            </p:nvSpPr>
            <p:spPr>
              <a:xfrm>
                <a:off x="1613980" y="2952373"/>
                <a:ext cx="65494" cy="171968"/>
              </a:xfrm>
              <a:custGeom>
                <a:avLst/>
                <a:gdLst/>
                <a:ahLst/>
                <a:cxnLst/>
                <a:rect l="l" t="t" r="r" b="b"/>
                <a:pathLst>
                  <a:path w="4499" h="11813" extrusionOk="0">
                    <a:moveTo>
                      <a:pt x="3396" y="0"/>
                    </a:moveTo>
                    <a:cubicBezTo>
                      <a:pt x="2842" y="0"/>
                      <a:pt x="945" y="9309"/>
                      <a:pt x="945" y="9309"/>
                    </a:cubicBezTo>
                    <a:cubicBezTo>
                      <a:pt x="945" y="9309"/>
                      <a:pt x="1176" y="5380"/>
                      <a:pt x="945" y="4873"/>
                    </a:cubicBezTo>
                    <a:cubicBezTo>
                      <a:pt x="937" y="4856"/>
                      <a:pt x="928" y="4848"/>
                      <a:pt x="920" y="4848"/>
                    </a:cubicBezTo>
                    <a:cubicBezTo>
                      <a:pt x="662" y="4848"/>
                      <a:pt x="1" y="11812"/>
                      <a:pt x="1" y="11812"/>
                    </a:cubicBezTo>
                    <a:lnTo>
                      <a:pt x="3375" y="11812"/>
                    </a:lnTo>
                    <a:cubicBezTo>
                      <a:pt x="3375" y="11812"/>
                      <a:pt x="4498" y="8513"/>
                      <a:pt x="4358" y="7997"/>
                    </a:cubicBezTo>
                    <a:cubicBezTo>
                      <a:pt x="4349" y="7965"/>
                      <a:pt x="4333" y="7950"/>
                      <a:pt x="4310" y="7950"/>
                    </a:cubicBezTo>
                    <a:cubicBezTo>
                      <a:pt x="3969" y="7950"/>
                      <a:pt x="2160" y="11319"/>
                      <a:pt x="2160" y="11319"/>
                    </a:cubicBezTo>
                    <a:cubicBezTo>
                      <a:pt x="2160" y="11319"/>
                      <a:pt x="4170" y="5896"/>
                      <a:pt x="3750" y="5288"/>
                    </a:cubicBezTo>
                    <a:cubicBezTo>
                      <a:pt x="3729" y="5258"/>
                      <a:pt x="3704" y="5243"/>
                      <a:pt x="3675" y="5243"/>
                    </a:cubicBezTo>
                    <a:cubicBezTo>
                      <a:pt x="3139" y="5243"/>
                      <a:pt x="1412" y="10458"/>
                      <a:pt x="1412" y="10458"/>
                    </a:cubicBezTo>
                    <a:cubicBezTo>
                      <a:pt x="1412" y="10458"/>
                      <a:pt x="3934" y="333"/>
                      <a:pt x="3423" y="8"/>
                    </a:cubicBezTo>
                    <a:cubicBezTo>
                      <a:pt x="3414" y="3"/>
                      <a:pt x="3405" y="0"/>
                      <a:pt x="3396"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502;p48"/>
              <p:cNvSpPr/>
              <p:nvPr/>
            </p:nvSpPr>
            <p:spPr>
              <a:xfrm>
                <a:off x="1532385" y="2999350"/>
                <a:ext cx="78378" cy="125631"/>
              </a:xfrm>
              <a:custGeom>
                <a:avLst/>
                <a:gdLst/>
                <a:ahLst/>
                <a:cxnLst/>
                <a:rect l="l" t="t" r="r" b="b"/>
                <a:pathLst>
                  <a:path w="5384" h="8630" extrusionOk="0">
                    <a:moveTo>
                      <a:pt x="405" y="0"/>
                    </a:moveTo>
                    <a:cubicBezTo>
                      <a:pt x="0" y="0"/>
                      <a:pt x="4400" y="8629"/>
                      <a:pt x="4400" y="8629"/>
                    </a:cubicBezTo>
                    <a:lnTo>
                      <a:pt x="5383" y="8629"/>
                    </a:lnTo>
                    <a:lnTo>
                      <a:pt x="4911" y="6545"/>
                    </a:lnTo>
                    <a:cubicBezTo>
                      <a:pt x="4911" y="6545"/>
                      <a:pt x="2865" y="310"/>
                      <a:pt x="2407" y="310"/>
                    </a:cubicBezTo>
                    <a:cubicBezTo>
                      <a:pt x="2401" y="310"/>
                      <a:pt x="2396" y="311"/>
                      <a:pt x="2390" y="313"/>
                    </a:cubicBezTo>
                    <a:cubicBezTo>
                      <a:pt x="1965" y="483"/>
                      <a:pt x="3885" y="6033"/>
                      <a:pt x="3885" y="6033"/>
                    </a:cubicBezTo>
                    <a:cubicBezTo>
                      <a:pt x="3885" y="6033"/>
                      <a:pt x="987" y="282"/>
                      <a:pt x="428" y="7"/>
                    </a:cubicBezTo>
                    <a:cubicBezTo>
                      <a:pt x="419" y="2"/>
                      <a:pt x="412" y="0"/>
                      <a:pt x="405"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503;p48"/>
              <p:cNvSpPr/>
              <p:nvPr/>
            </p:nvSpPr>
            <p:spPr>
              <a:xfrm>
                <a:off x="1566712" y="3124079"/>
                <a:ext cx="59817" cy="169114"/>
              </a:xfrm>
              <a:custGeom>
                <a:avLst/>
                <a:gdLst/>
                <a:ahLst/>
                <a:cxnLst/>
                <a:rect l="l" t="t" r="r" b="b"/>
                <a:pathLst>
                  <a:path w="4109" h="11617" extrusionOk="0">
                    <a:moveTo>
                      <a:pt x="1" y="0"/>
                    </a:moveTo>
                    <a:lnTo>
                      <a:pt x="79" y="11616"/>
                    </a:lnTo>
                    <a:lnTo>
                      <a:pt x="4109" y="11616"/>
                    </a:lnTo>
                    <a:lnTo>
                      <a:pt x="3895" y="39"/>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504;p48"/>
              <p:cNvSpPr/>
              <p:nvPr/>
            </p:nvSpPr>
            <p:spPr>
              <a:xfrm>
                <a:off x="1564805" y="3123118"/>
                <a:ext cx="127000" cy="17061"/>
              </a:xfrm>
              <a:custGeom>
                <a:avLst/>
                <a:gdLst/>
                <a:ahLst/>
                <a:cxnLst/>
                <a:rect l="l" t="t" r="r" b="b"/>
                <a:pathLst>
                  <a:path w="8724" h="1172" extrusionOk="0">
                    <a:moveTo>
                      <a:pt x="0" y="0"/>
                    </a:moveTo>
                    <a:lnTo>
                      <a:pt x="111" y="1106"/>
                    </a:lnTo>
                    <a:lnTo>
                      <a:pt x="4017" y="1172"/>
                    </a:lnTo>
                    <a:lnTo>
                      <a:pt x="8580" y="1106"/>
                    </a:lnTo>
                    <a:lnTo>
                      <a:pt x="8724"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505;p48"/>
              <p:cNvSpPr/>
              <p:nvPr/>
            </p:nvSpPr>
            <p:spPr>
              <a:xfrm>
                <a:off x="1460034" y="3290122"/>
                <a:ext cx="617238" cy="27121"/>
              </a:xfrm>
              <a:custGeom>
                <a:avLst/>
                <a:gdLst/>
                <a:ahLst/>
                <a:cxnLst/>
                <a:rect l="l" t="t" r="r" b="b"/>
                <a:pathLst>
                  <a:path w="42400" h="1863" extrusionOk="0">
                    <a:moveTo>
                      <a:pt x="0" y="0"/>
                    </a:moveTo>
                    <a:lnTo>
                      <a:pt x="0" y="1862"/>
                    </a:lnTo>
                    <a:lnTo>
                      <a:pt x="42399" y="1862"/>
                    </a:lnTo>
                    <a:lnTo>
                      <a:pt x="4239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3506;p48"/>
            <p:cNvGrpSpPr/>
            <p:nvPr/>
          </p:nvGrpSpPr>
          <p:grpSpPr>
            <a:xfrm>
              <a:off x="1481856" y="3376710"/>
              <a:ext cx="665205" cy="406329"/>
              <a:chOff x="1481856" y="3376710"/>
              <a:chExt cx="665205" cy="406329"/>
            </a:xfrm>
          </p:grpSpPr>
          <p:sp>
            <p:nvSpPr>
              <p:cNvPr id="88" name="Google Shape;3507;p48"/>
              <p:cNvSpPr/>
              <p:nvPr/>
            </p:nvSpPr>
            <p:spPr>
              <a:xfrm>
                <a:off x="1481856" y="3376710"/>
                <a:ext cx="665205" cy="406329"/>
              </a:xfrm>
              <a:custGeom>
                <a:avLst/>
                <a:gdLst/>
                <a:ahLst/>
                <a:cxnLst/>
                <a:rect l="l" t="t" r="r" b="b"/>
                <a:pathLst>
                  <a:path w="45695" h="27912" extrusionOk="0">
                    <a:moveTo>
                      <a:pt x="45695" y="0"/>
                    </a:moveTo>
                    <a:lnTo>
                      <a:pt x="4466" y="297"/>
                    </a:lnTo>
                    <a:lnTo>
                      <a:pt x="0" y="27912"/>
                    </a:lnTo>
                    <a:lnTo>
                      <a:pt x="40782" y="27912"/>
                    </a:lnTo>
                    <a:lnTo>
                      <a:pt x="4569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508;p48"/>
              <p:cNvSpPr/>
              <p:nvPr/>
            </p:nvSpPr>
            <p:spPr>
              <a:xfrm>
                <a:off x="1540960" y="3376710"/>
                <a:ext cx="606102" cy="40921"/>
              </a:xfrm>
              <a:custGeom>
                <a:avLst/>
                <a:gdLst/>
                <a:ahLst/>
                <a:cxnLst/>
                <a:rect l="l" t="t" r="r" b="b"/>
                <a:pathLst>
                  <a:path w="41635" h="2811" extrusionOk="0">
                    <a:moveTo>
                      <a:pt x="41635" y="0"/>
                    </a:moveTo>
                    <a:lnTo>
                      <a:pt x="406" y="297"/>
                    </a:lnTo>
                    <a:lnTo>
                      <a:pt x="0" y="2810"/>
                    </a:lnTo>
                    <a:cubicBezTo>
                      <a:pt x="18" y="2714"/>
                      <a:pt x="41167" y="2653"/>
                      <a:pt x="41167" y="2653"/>
                    </a:cubicBezTo>
                    <a:lnTo>
                      <a:pt x="41635"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509;p48"/>
              <p:cNvSpPr/>
              <p:nvPr/>
            </p:nvSpPr>
            <p:spPr>
              <a:xfrm>
                <a:off x="1560932" y="3393625"/>
                <a:ext cx="11020" cy="11020"/>
              </a:xfrm>
              <a:custGeom>
                <a:avLst/>
                <a:gdLst/>
                <a:ahLst/>
                <a:cxnLst/>
                <a:rect l="l" t="t" r="r" b="b"/>
                <a:pathLst>
                  <a:path w="757" h="757" extrusionOk="0">
                    <a:moveTo>
                      <a:pt x="381" y="0"/>
                    </a:moveTo>
                    <a:cubicBezTo>
                      <a:pt x="171" y="0"/>
                      <a:pt x="0" y="170"/>
                      <a:pt x="0" y="376"/>
                    </a:cubicBezTo>
                    <a:cubicBezTo>
                      <a:pt x="0" y="586"/>
                      <a:pt x="171" y="757"/>
                      <a:pt x="381" y="757"/>
                    </a:cubicBezTo>
                    <a:cubicBezTo>
                      <a:pt x="586" y="757"/>
                      <a:pt x="756" y="586"/>
                      <a:pt x="756" y="376"/>
                    </a:cubicBezTo>
                    <a:cubicBezTo>
                      <a:pt x="756" y="170"/>
                      <a:pt x="586" y="0"/>
                      <a:pt x="381"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510;p48"/>
              <p:cNvSpPr/>
              <p:nvPr/>
            </p:nvSpPr>
            <p:spPr>
              <a:xfrm>
                <a:off x="1587966" y="3393625"/>
                <a:ext cx="11020" cy="11020"/>
              </a:xfrm>
              <a:custGeom>
                <a:avLst/>
                <a:gdLst/>
                <a:ahLst/>
                <a:cxnLst/>
                <a:rect l="l" t="t" r="r" b="b"/>
                <a:pathLst>
                  <a:path w="757" h="757" extrusionOk="0">
                    <a:moveTo>
                      <a:pt x="381" y="0"/>
                    </a:moveTo>
                    <a:cubicBezTo>
                      <a:pt x="171" y="0"/>
                      <a:pt x="1" y="170"/>
                      <a:pt x="1" y="376"/>
                    </a:cubicBezTo>
                    <a:cubicBezTo>
                      <a:pt x="1" y="586"/>
                      <a:pt x="171" y="757"/>
                      <a:pt x="381" y="757"/>
                    </a:cubicBezTo>
                    <a:cubicBezTo>
                      <a:pt x="586" y="757"/>
                      <a:pt x="757" y="586"/>
                      <a:pt x="757" y="376"/>
                    </a:cubicBezTo>
                    <a:cubicBezTo>
                      <a:pt x="757" y="170"/>
                      <a:pt x="586" y="0"/>
                      <a:pt x="381"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511;p48"/>
              <p:cNvSpPr/>
              <p:nvPr/>
            </p:nvSpPr>
            <p:spPr>
              <a:xfrm>
                <a:off x="1614999" y="3393625"/>
                <a:ext cx="11035" cy="11020"/>
              </a:xfrm>
              <a:custGeom>
                <a:avLst/>
                <a:gdLst/>
                <a:ahLst/>
                <a:cxnLst/>
                <a:rect l="l" t="t" r="r" b="b"/>
                <a:pathLst>
                  <a:path w="758" h="757" extrusionOk="0">
                    <a:moveTo>
                      <a:pt x="376" y="0"/>
                    </a:moveTo>
                    <a:cubicBezTo>
                      <a:pt x="171" y="0"/>
                      <a:pt x="1" y="170"/>
                      <a:pt x="1" y="376"/>
                    </a:cubicBezTo>
                    <a:cubicBezTo>
                      <a:pt x="1" y="586"/>
                      <a:pt x="171" y="757"/>
                      <a:pt x="376" y="757"/>
                    </a:cubicBezTo>
                    <a:cubicBezTo>
                      <a:pt x="586" y="757"/>
                      <a:pt x="757" y="586"/>
                      <a:pt x="757" y="376"/>
                    </a:cubicBezTo>
                    <a:cubicBezTo>
                      <a:pt x="757" y="170"/>
                      <a:pt x="586" y="0"/>
                      <a:pt x="376"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512;p48"/>
              <p:cNvSpPr/>
              <p:nvPr/>
            </p:nvSpPr>
            <p:spPr>
              <a:xfrm>
                <a:off x="1572578" y="3489312"/>
                <a:ext cx="241058" cy="194605"/>
              </a:xfrm>
              <a:custGeom>
                <a:avLst/>
                <a:gdLst/>
                <a:ahLst/>
                <a:cxnLst/>
                <a:rect l="l" t="t" r="r" b="b"/>
                <a:pathLst>
                  <a:path w="16559" h="13368" extrusionOk="0">
                    <a:moveTo>
                      <a:pt x="8282" y="0"/>
                    </a:moveTo>
                    <a:cubicBezTo>
                      <a:pt x="3736" y="0"/>
                      <a:pt x="0" y="3378"/>
                      <a:pt x="0" y="7478"/>
                    </a:cubicBezTo>
                    <a:cubicBezTo>
                      <a:pt x="0" y="9776"/>
                      <a:pt x="1171" y="11952"/>
                      <a:pt x="3173" y="13368"/>
                    </a:cubicBezTo>
                    <a:lnTo>
                      <a:pt x="8282" y="7478"/>
                    </a:lnTo>
                    <a:lnTo>
                      <a:pt x="16558" y="7478"/>
                    </a:lnTo>
                    <a:cubicBezTo>
                      <a:pt x="16558" y="3378"/>
                      <a:pt x="12822" y="0"/>
                      <a:pt x="8282"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513;p48"/>
              <p:cNvSpPr/>
              <p:nvPr/>
            </p:nvSpPr>
            <p:spPr>
              <a:xfrm>
                <a:off x="1627722" y="3611639"/>
                <a:ext cx="193294" cy="107784"/>
              </a:xfrm>
              <a:custGeom>
                <a:avLst/>
                <a:gdLst/>
                <a:ahLst/>
                <a:cxnLst/>
                <a:rect l="l" t="t" r="r" b="b"/>
                <a:pathLst>
                  <a:path w="13278" h="7404" extrusionOk="0">
                    <a:moveTo>
                      <a:pt x="5144" y="14"/>
                    </a:moveTo>
                    <a:cubicBezTo>
                      <a:pt x="5149" y="19"/>
                      <a:pt x="5197" y="19"/>
                      <a:pt x="5297" y="23"/>
                    </a:cubicBezTo>
                    <a:cubicBezTo>
                      <a:pt x="5406" y="27"/>
                      <a:pt x="5551" y="31"/>
                      <a:pt x="5730" y="41"/>
                    </a:cubicBezTo>
                    <a:cubicBezTo>
                      <a:pt x="6124" y="49"/>
                      <a:pt x="6674" y="62"/>
                      <a:pt x="7373" y="75"/>
                    </a:cubicBezTo>
                    <a:cubicBezTo>
                      <a:pt x="8775" y="101"/>
                      <a:pt x="10760" y="131"/>
                      <a:pt x="13136" y="175"/>
                    </a:cubicBezTo>
                    <a:lnTo>
                      <a:pt x="13136" y="175"/>
                    </a:lnTo>
                    <a:cubicBezTo>
                      <a:pt x="13091" y="757"/>
                      <a:pt x="12994" y="1362"/>
                      <a:pt x="12788" y="1959"/>
                    </a:cubicBezTo>
                    <a:cubicBezTo>
                      <a:pt x="12570" y="2579"/>
                      <a:pt x="12259" y="3191"/>
                      <a:pt x="11862" y="3772"/>
                    </a:cubicBezTo>
                    <a:cubicBezTo>
                      <a:pt x="11044" y="4908"/>
                      <a:pt x="9878" y="5909"/>
                      <a:pt x="8462" y="6512"/>
                    </a:cubicBezTo>
                    <a:cubicBezTo>
                      <a:pt x="7317" y="7015"/>
                      <a:pt x="6098" y="7251"/>
                      <a:pt x="4929" y="7251"/>
                    </a:cubicBezTo>
                    <a:cubicBezTo>
                      <a:pt x="4593" y="7251"/>
                      <a:pt x="4262" y="7232"/>
                      <a:pt x="3938" y="7194"/>
                    </a:cubicBezTo>
                    <a:cubicBezTo>
                      <a:pt x="2508" y="7035"/>
                      <a:pt x="1215" y="6516"/>
                      <a:pt x="197" y="5820"/>
                    </a:cubicBezTo>
                    <a:lnTo>
                      <a:pt x="197" y="5820"/>
                    </a:lnTo>
                    <a:cubicBezTo>
                      <a:pt x="1679" y="4096"/>
                      <a:pt x="2908" y="2660"/>
                      <a:pt x="3781" y="1644"/>
                    </a:cubicBezTo>
                    <a:cubicBezTo>
                      <a:pt x="4214" y="1132"/>
                      <a:pt x="4555" y="731"/>
                      <a:pt x="4795" y="447"/>
                    </a:cubicBezTo>
                    <a:cubicBezTo>
                      <a:pt x="4904" y="315"/>
                      <a:pt x="4992" y="211"/>
                      <a:pt x="5057" y="128"/>
                    </a:cubicBezTo>
                    <a:cubicBezTo>
                      <a:pt x="5118" y="57"/>
                      <a:pt x="5149" y="19"/>
                      <a:pt x="5144" y="14"/>
                    </a:cubicBezTo>
                    <a:close/>
                    <a:moveTo>
                      <a:pt x="5717" y="1"/>
                    </a:moveTo>
                    <a:cubicBezTo>
                      <a:pt x="5537" y="5"/>
                      <a:pt x="5398" y="5"/>
                      <a:pt x="5289" y="5"/>
                    </a:cubicBezTo>
                    <a:cubicBezTo>
                      <a:pt x="5192" y="9"/>
                      <a:pt x="5144" y="9"/>
                      <a:pt x="5144" y="14"/>
                    </a:cubicBezTo>
                    <a:cubicBezTo>
                      <a:pt x="5144" y="14"/>
                      <a:pt x="5144" y="14"/>
                      <a:pt x="5144" y="14"/>
                    </a:cubicBezTo>
                    <a:cubicBezTo>
                      <a:pt x="5140" y="14"/>
                      <a:pt x="5106" y="49"/>
                      <a:pt x="5049" y="110"/>
                    </a:cubicBezTo>
                    <a:cubicBezTo>
                      <a:pt x="4983" y="184"/>
                      <a:pt x="4891" y="285"/>
                      <a:pt x="4777" y="412"/>
                    </a:cubicBezTo>
                    <a:cubicBezTo>
                      <a:pt x="4528" y="691"/>
                      <a:pt x="4183" y="1080"/>
                      <a:pt x="3742" y="1578"/>
                    </a:cubicBezTo>
                    <a:cubicBezTo>
                      <a:pt x="2846" y="2601"/>
                      <a:pt x="1574" y="4047"/>
                      <a:pt x="49" y="5791"/>
                    </a:cubicBezTo>
                    <a:lnTo>
                      <a:pt x="1" y="5844"/>
                    </a:lnTo>
                    <a:lnTo>
                      <a:pt x="63" y="5888"/>
                    </a:lnTo>
                    <a:cubicBezTo>
                      <a:pt x="1102" y="6622"/>
                      <a:pt x="2435" y="7173"/>
                      <a:pt x="3921" y="7343"/>
                    </a:cubicBezTo>
                    <a:cubicBezTo>
                      <a:pt x="4256" y="7383"/>
                      <a:pt x="4598" y="7404"/>
                      <a:pt x="4944" y="7404"/>
                    </a:cubicBezTo>
                    <a:cubicBezTo>
                      <a:pt x="6128" y="7404"/>
                      <a:pt x="7363" y="7163"/>
                      <a:pt x="8522" y="6652"/>
                    </a:cubicBezTo>
                    <a:cubicBezTo>
                      <a:pt x="9965" y="6040"/>
                      <a:pt x="11154" y="5017"/>
                      <a:pt x="11984" y="3855"/>
                    </a:cubicBezTo>
                    <a:cubicBezTo>
                      <a:pt x="12391" y="3266"/>
                      <a:pt x="12701" y="2641"/>
                      <a:pt x="12923" y="2007"/>
                    </a:cubicBezTo>
                    <a:cubicBezTo>
                      <a:pt x="13137" y="1368"/>
                      <a:pt x="13234" y="727"/>
                      <a:pt x="13273" y="110"/>
                    </a:cubicBezTo>
                    <a:lnTo>
                      <a:pt x="13278" y="41"/>
                    </a:lnTo>
                    <a:lnTo>
                      <a:pt x="13208" y="41"/>
                    </a:lnTo>
                    <a:cubicBezTo>
                      <a:pt x="10791" y="23"/>
                      <a:pt x="8772" y="9"/>
                      <a:pt x="73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514;p48"/>
              <p:cNvSpPr/>
              <p:nvPr/>
            </p:nvSpPr>
            <p:spPr>
              <a:xfrm>
                <a:off x="1737602" y="3526725"/>
                <a:ext cx="13495" cy="13553"/>
              </a:xfrm>
              <a:custGeom>
                <a:avLst/>
                <a:gdLst/>
                <a:ahLst/>
                <a:cxnLst/>
                <a:rect l="l" t="t" r="r" b="b"/>
                <a:pathLst>
                  <a:path w="927" h="931" extrusionOk="0">
                    <a:moveTo>
                      <a:pt x="464" y="0"/>
                    </a:moveTo>
                    <a:cubicBezTo>
                      <a:pt x="206" y="0"/>
                      <a:pt x="0" y="210"/>
                      <a:pt x="0" y="467"/>
                    </a:cubicBezTo>
                    <a:cubicBezTo>
                      <a:pt x="0" y="721"/>
                      <a:pt x="206" y="930"/>
                      <a:pt x="464" y="930"/>
                    </a:cubicBezTo>
                    <a:cubicBezTo>
                      <a:pt x="716" y="930"/>
                      <a:pt x="926" y="721"/>
                      <a:pt x="926" y="467"/>
                    </a:cubicBezTo>
                    <a:cubicBezTo>
                      <a:pt x="926" y="210"/>
                      <a:pt x="716" y="0"/>
                      <a:pt x="4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515;p48"/>
              <p:cNvSpPr/>
              <p:nvPr/>
            </p:nvSpPr>
            <p:spPr>
              <a:xfrm>
                <a:off x="1744211" y="3482950"/>
                <a:ext cx="141004" cy="50587"/>
              </a:xfrm>
              <a:custGeom>
                <a:avLst/>
                <a:gdLst/>
                <a:ahLst/>
                <a:cxnLst/>
                <a:rect l="l" t="t" r="r" b="b"/>
                <a:pathLst>
                  <a:path w="9686" h="3475" extrusionOk="0">
                    <a:moveTo>
                      <a:pt x="3374" y="0"/>
                    </a:moveTo>
                    <a:lnTo>
                      <a:pt x="3348" y="22"/>
                    </a:lnTo>
                    <a:cubicBezTo>
                      <a:pt x="2392" y="983"/>
                      <a:pt x="1547" y="1840"/>
                      <a:pt x="949" y="2461"/>
                    </a:cubicBezTo>
                    <a:cubicBezTo>
                      <a:pt x="669" y="2753"/>
                      <a:pt x="433" y="2998"/>
                      <a:pt x="250" y="3195"/>
                    </a:cubicBezTo>
                    <a:cubicBezTo>
                      <a:pt x="88" y="3365"/>
                      <a:pt x="0" y="3465"/>
                      <a:pt x="10" y="3474"/>
                    </a:cubicBezTo>
                    <a:cubicBezTo>
                      <a:pt x="10" y="3474"/>
                      <a:pt x="10" y="3474"/>
                      <a:pt x="10" y="3474"/>
                    </a:cubicBezTo>
                    <a:cubicBezTo>
                      <a:pt x="20" y="3474"/>
                      <a:pt x="120" y="3390"/>
                      <a:pt x="289" y="3234"/>
                    </a:cubicBezTo>
                    <a:cubicBezTo>
                      <a:pt x="482" y="3046"/>
                      <a:pt x="726" y="2814"/>
                      <a:pt x="1023" y="2530"/>
                    </a:cubicBezTo>
                    <a:cubicBezTo>
                      <a:pt x="1639" y="1937"/>
                      <a:pt x="2483" y="1101"/>
                      <a:pt x="3435" y="153"/>
                    </a:cubicBezTo>
                    <a:lnTo>
                      <a:pt x="4143" y="153"/>
                    </a:lnTo>
                    <a:cubicBezTo>
                      <a:pt x="5673" y="153"/>
                      <a:pt x="7059" y="144"/>
                      <a:pt x="8064" y="131"/>
                    </a:cubicBezTo>
                    <a:cubicBezTo>
                      <a:pt x="8540" y="123"/>
                      <a:pt x="8941" y="113"/>
                      <a:pt x="9252" y="105"/>
                    </a:cubicBezTo>
                    <a:cubicBezTo>
                      <a:pt x="9532" y="97"/>
                      <a:pt x="9685" y="87"/>
                      <a:pt x="9685" y="79"/>
                    </a:cubicBezTo>
                    <a:cubicBezTo>
                      <a:pt x="9685" y="65"/>
                      <a:pt x="9532" y="57"/>
                      <a:pt x="9252" y="48"/>
                    </a:cubicBezTo>
                    <a:cubicBezTo>
                      <a:pt x="8941" y="39"/>
                      <a:pt x="8540" y="31"/>
                      <a:pt x="8064" y="22"/>
                    </a:cubicBezTo>
                    <a:cubicBezTo>
                      <a:pt x="7059" y="9"/>
                      <a:pt x="5673" y="0"/>
                      <a:pt x="41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516;p48"/>
              <p:cNvSpPr/>
              <p:nvPr/>
            </p:nvSpPr>
            <p:spPr>
              <a:xfrm>
                <a:off x="1868198" y="3447488"/>
                <a:ext cx="193484" cy="122501"/>
              </a:xfrm>
              <a:custGeom>
                <a:avLst/>
                <a:gdLst/>
                <a:ahLst/>
                <a:cxnLst/>
                <a:rect l="l" t="t" r="r" b="b"/>
                <a:pathLst>
                  <a:path w="13291" h="8415" extrusionOk="0">
                    <a:moveTo>
                      <a:pt x="1623" y="0"/>
                    </a:moveTo>
                    <a:lnTo>
                      <a:pt x="1623" y="0"/>
                    </a:lnTo>
                    <a:cubicBezTo>
                      <a:pt x="1618" y="0"/>
                      <a:pt x="1522" y="80"/>
                      <a:pt x="1526" y="80"/>
                    </a:cubicBezTo>
                    <a:cubicBezTo>
                      <a:pt x="1527" y="80"/>
                      <a:pt x="1532" y="76"/>
                      <a:pt x="1544" y="68"/>
                    </a:cubicBezTo>
                    <a:lnTo>
                      <a:pt x="1544" y="72"/>
                    </a:lnTo>
                    <a:lnTo>
                      <a:pt x="1539" y="80"/>
                    </a:lnTo>
                    <a:lnTo>
                      <a:pt x="1539" y="98"/>
                    </a:lnTo>
                    <a:lnTo>
                      <a:pt x="1531" y="133"/>
                    </a:lnTo>
                    <a:lnTo>
                      <a:pt x="1517" y="203"/>
                    </a:lnTo>
                    <a:lnTo>
                      <a:pt x="1491" y="338"/>
                    </a:lnTo>
                    <a:lnTo>
                      <a:pt x="1443" y="618"/>
                    </a:lnTo>
                    <a:cubicBezTo>
                      <a:pt x="1408" y="802"/>
                      <a:pt x="1374" y="986"/>
                      <a:pt x="1338" y="1169"/>
                    </a:cubicBezTo>
                    <a:cubicBezTo>
                      <a:pt x="1273" y="1531"/>
                      <a:pt x="1203" y="1894"/>
                      <a:pt x="1138" y="2257"/>
                    </a:cubicBezTo>
                    <a:cubicBezTo>
                      <a:pt x="1007" y="2973"/>
                      <a:pt x="875" y="3681"/>
                      <a:pt x="749" y="4372"/>
                    </a:cubicBezTo>
                    <a:cubicBezTo>
                      <a:pt x="491" y="5758"/>
                      <a:pt x="246" y="7086"/>
                      <a:pt x="19" y="8332"/>
                    </a:cubicBezTo>
                    <a:lnTo>
                      <a:pt x="1" y="8414"/>
                    </a:lnTo>
                    <a:lnTo>
                      <a:pt x="89" y="8414"/>
                    </a:lnTo>
                    <a:cubicBezTo>
                      <a:pt x="3519" y="8401"/>
                      <a:pt x="6421" y="8388"/>
                      <a:pt x="8474" y="8380"/>
                    </a:cubicBezTo>
                    <a:cubicBezTo>
                      <a:pt x="9484" y="8370"/>
                      <a:pt x="10289" y="8366"/>
                      <a:pt x="10848" y="8362"/>
                    </a:cubicBezTo>
                    <a:cubicBezTo>
                      <a:pt x="11110" y="8358"/>
                      <a:pt x="11320" y="8354"/>
                      <a:pt x="11469" y="8354"/>
                    </a:cubicBezTo>
                    <a:cubicBezTo>
                      <a:pt x="11534" y="8348"/>
                      <a:pt x="11586" y="8348"/>
                      <a:pt x="11630" y="8348"/>
                    </a:cubicBezTo>
                    <a:cubicBezTo>
                      <a:pt x="11665" y="8344"/>
                      <a:pt x="11683" y="8344"/>
                      <a:pt x="11678" y="8344"/>
                    </a:cubicBezTo>
                    <a:cubicBezTo>
                      <a:pt x="11678" y="8340"/>
                      <a:pt x="11661" y="8340"/>
                      <a:pt x="11621" y="8340"/>
                    </a:cubicBezTo>
                    <a:cubicBezTo>
                      <a:pt x="11578" y="8336"/>
                      <a:pt x="11525" y="8336"/>
                      <a:pt x="11455" y="8336"/>
                    </a:cubicBezTo>
                    <a:cubicBezTo>
                      <a:pt x="11302" y="8332"/>
                      <a:pt x="11088" y="8327"/>
                      <a:pt x="10822" y="8327"/>
                    </a:cubicBezTo>
                    <a:cubicBezTo>
                      <a:pt x="10257" y="8322"/>
                      <a:pt x="9450" y="8314"/>
                      <a:pt x="8435" y="8305"/>
                    </a:cubicBezTo>
                    <a:cubicBezTo>
                      <a:pt x="6407" y="8296"/>
                      <a:pt x="3549" y="8288"/>
                      <a:pt x="173" y="8275"/>
                    </a:cubicBezTo>
                    <a:lnTo>
                      <a:pt x="173" y="8275"/>
                    </a:lnTo>
                    <a:cubicBezTo>
                      <a:pt x="401" y="7053"/>
                      <a:pt x="645" y="5754"/>
                      <a:pt x="896" y="4403"/>
                    </a:cubicBezTo>
                    <a:cubicBezTo>
                      <a:pt x="1023" y="3707"/>
                      <a:pt x="1154" y="3005"/>
                      <a:pt x="1290" y="2283"/>
                    </a:cubicBezTo>
                    <a:cubicBezTo>
                      <a:pt x="1356" y="1924"/>
                      <a:pt x="1426" y="1562"/>
                      <a:pt x="1491" y="1195"/>
                    </a:cubicBezTo>
                    <a:cubicBezTo>
                      <a:pt x="1526" y="1012"/>
                      <a:pt x="1561" y="828"/>
                      <a:pt x="1596" y="645"/>
                    </a:cubicBezTo>
                    <a:lnTo>
                      <a:pt x="1644" y="369"/>
                    </a:lnTo>
                    <a:lnTo>
                      <a:pt x="1671" y="229"/>
                    </a:lnTo>
                    <a:lnTo>
                      <a:pt x="1683" y="159"/>
                    </a:lnTo>
                    <a:lnTo>
                      <a:pt x="1684" y="155"/>
                    </a:lnTo>
                    <a:lnTo>
                      <a:pt x="1684" y="155"/>
                    </a:lnTo>
                    <a:cubicBezTo>
                      <a:pt x="5958" y="151"/>
                      <a:pt x="9915" y="147"/>
                      <a:pt x="13138" y="141"/>
                    </a:cubicBezTo>
                    <a:lnTo>
                      <a:pt x="13138" y="141"/>
                    </a:lnTo>
                    <a:cubicBezTo>
                      <a:pt x="12694" y="2603"/>
                      <a:pt x="12326" y="4635"/>
                      <a:pt x="12072" y="6067"/>
                    </a:cubicBezTo>
                    <a:cubicBezTo>
                      <a:pt x="11945" y="6785"/>
                      <a:pt x="11844" y="7348"/>
                      <a:pt x="11774" y="7741"/>
                    </a:cubicBezTo>
                    <a:cubicBezTo>
                      <a:pt x="11743" y="7929"/>
                      <a:pt x="11717" y="8078"/>
                      <a:pt x="11699" y="8187"/>
                    </a:cubicBezTo>
                    <a:cubicBezTo>
                      <a:pt x="11687" y="8288"/>
                      <a:pt x="11678" y="8340"/>
                      <a:pt x="11678" y="8344"/>
                    </a:cubicBezTo>
                    <a:cubicBezTo>
                      <a:pt x="11683" y="8344"/>
                      <a:pt x="11691" y="8296"/>
                      <a:pt x="11713" y="8201"/>
                    </a:cubicBezTo>
                    <a:cubicBezTo>
                      <a:pt x="11735" y="8096"/>
                      <a:pt x="11766" y="7951"/>
                      <a:pt x="11800" y="7772"/>
                    </a:cubicBezTo>
                    <a:cubicBezTo>
                      <a:pt x="11879" y="7378"/>
                      <a:pt x="11988" y="6823"/>
                      <a:pt x="12124" y="6115"/>
                    </a:cubicBezTo>
                    <a:cubicBezTo>
                      <a:pt x="12403" y="4661"/>
                      <a:pt x="12797" y="2593"/>
                      <a:pt x="13273" y="89"/>
                    </a:cubicBezTo>
                    <a:lnTo>
                      <a:pt x="13291" y="15"/>
                    </a:lnTo>
                    <a:lnTo>
                      <a:pt x="13212" y="15"/>
                    </a:lnTo>
                    <a:cubicBezTo>
                      <a:pt x="9960" y="10"/>
                      <a:pt x="5953" y="6"/>
                      <a:pt x="1622" y="2"/>
                    </a:cubicBezTo>
                    <a:cubicBezTo>
                      <a:pt x="1623" y="1"/>
                      <a:pt x="1623" y="0"/>
                      <a:pt x="16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517;p48"/>
              <p:cNvSpPr/>
              <p:nvPr/>
            </p:nvSpPr>
            <p:spPr>
              <a:xfrm>
                <a:off x="1748157" y="3662604"/>
                <a:ext cx="13495" cy="13495"/>
              </a:xfrm>
              <a:custGeom>
                <a:avLst/>
                <a:gdLst/>
                <a:ahLst/>
                <a:cxnLst/>
                <a:rect l="l" t="t" r="r" b="b"/>
                <a:pathLst>
                  <a:path w="927" h="927" extrusionOk="0">
                    <a:moveTo>
                      <a:pt x="463" y="1"/>
                    </a:moveTo>
                    <a:cubicBezTo>
                      <a:pt x="206" y="1"/>
                      <a:pt x="1" y="205"/>
                      <a:pt x="1" y="463"/>
                    </a:cubicBezTo>
                    <a:cubicBezTo>
                      <a:pt x="1" y="717"/>
                      <a:pt x="206" y="927"/>
                      <a:pt x="463" y="927"/>
                    </a:cubicBezTo>
                    <a:cubicBezTo>
                      <a:pt x="721" y="927"/>
                      <a:pt x="927" y="717"/>
                      <a:pt x="927" y="463"/>
                    </a:cubicBezTo>
                    <a:cubicBezTo>
                      <a:pt x="927" y="205"/>
                      <a:pt x="721" y="1"/>
                      <a:pt x="4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518;p48"/>
              <p:cNvSpPr/>
              <p:nvPr/>
            </p:nvSpPr>
            <p:spPr>
              <a:xfrm>
                <a:off x="1754897" y="3668194"/>
                <a:ext cx="122618" cy="2300"/>
              </a:xfrm>
              <a:custGeom>
                <a:avLst/>
                <a:gdLst/>
                <a:ahLst/>
                <a:cxnLst/>
                <a:rect l="l" t="t" r="r" b="b"/>
                <a:pathLst>
                  <a:path w="8423" h="158" extrusionOk="0">
                    <a:moveTo>
                      <a:pt x="4214" y="1"/>
                    </a:moveTo>
                    <a:cubicBezTo>
                      <a:pt x="1884" y="1"/>
                      <a:pt x="0" y="36"/>
                      <a:pt x="0" y="79"/>
                    </a:cubicBezTo>
                    <a:cubicBezTo>
                      <a:pt x="0" y="123"/>
                      <a:pt x="1884" y="158"/>
                      <a:pt x="4214" y="158"/>
                    </a:cubicBezTo>
                    <a:cubicBezTo>
                      <a:pt x="6539" y="158"/>
                      <a:pt x="8423" y="123"/>
                      <a:pt x="8423" y="79"/>
                    </a:cubicBezTo>
                    <a:cubicBezTo>
                      <a:pt x="8423" y="36"/>
                      <a:pt x="6539" y="1"/>
                      <a:pt x="42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519;p48"/>
              <p:cNvSpPr/>
              <p:nvPr/>
            </p:nvSpPr>
            <p:spPr>
              <a:xfrm>
                <a:off x="1862855" y="3632266"/>
                <a:ext cx="198768" cy="90795"/>
              </a:xfrm>
              <a:custGeom>
                <a:avLst/>
                <a:gdLst/>
                <a:ahLst/>
                <a:cxnLst/>
                <a:rect l="l" t="t" r="r" b="b"/>
                <a:pathLst>
                  <a:path w="13654" h="6237" extrusionOk="0">
                    <a:moveTo>
                      <a:pt x="1702" y="108"/>
                    </a:moveTo>
                    <a:lnTo>
                      <a:pt x="1702" y="108"/>
                    </a:lnTo>
                    <a:cubicBezTo>
                      <a:pt x="1702" y="108"/>
                      <a:pt x="1702" y="108"/>
                      <a:pt x="1701" y="109"/>
                    </a:cubicBezTo>
                    <a:lnTo>
                      <a:pt x="1701" y="109"/>
                    </a:lnTo>
                    <a:lnTo>
                      <a:pt x="1701" y="109"/>
                    </a:lnTo>
                    <a:cubicBezTo>
                      <a:pt x="1702" y="108"/>
                      <a:pt x="1702" y="108"/>
                      <a:pt x="1702" y="108"/>
                    </a:cubicBezTo>
                    <a:close/>
                    <a:moveTo>
                      <a:pt x="13504" y="149"/>
                    </a:moveTo>
                    <a:cubicBezTo>
                      <a:pt x="13058" y="1976"/>
                      <a:pt x="12692" y="3462"/>
                      <a:pt x="12434" y="4505"/>
                    </a:cubicBezTo>
                    <a:cubicBezTo>
                      <a:pt x="12312" y="5026"/>
                      <a:pt x="12211" y="5436"/>
                      <a:pt x="12141" y="5724"/>
                    </a:cubicBezTo>
                    <a:cubicBezTo>
                      <a:pt x="12110" y="5861"/>
                      <a:pt x="12088" y="5965"/>
                      <a:pt x="12066" y="6048"/>
                    </a:cubicBezTo>
                    <a:cubicBezTo>
                      <a:pt x="12054" y="6123"/>
                      <a:pt x="12045" y="6157"/>
                      <a:pt x="12045" y="6162"/>
                    </a:cubicBezTo>
                    <a:cubicBezTo>
                      <a:pt x="12045" y="6162"/>
                      <a:pt x="12023" y="6157"/>
                      <a:pt x="11984" y="6157"/>
                    </a:cubicBezTo>
                    <a:cubicBezTo>
                      <a:pt x="11941" y="6157"/>
                      <a:pt x="11883" y="6153"/>
                      <a:pt x="11814" y="6153"/>
                    </a:cubicBezTo>
                    <a:cubicBezTo>
                      <a:pt x="11652" y="6149"/>
                      <a:pt x="11429" y="6144"/>
                      <a:pt x="11149" y="6144"/>
                    </a:cubicBezTo>
                    <a:cubicBezTo>
                      <a:pt x="10559" y="6135"/>
                      <a:pt x="9720" y="6131"/>
                      <a:pt x="8671" y="6123"/>
                    </a:cubicBezTo>
                    <a:cubicBezTo>
                      <a:pt x="6571" y="6113"/>
                      <a:pt x="3624" y="6101"/>
                      <a:pt x="186" y="6087"/>
                    </a:cubicBezTo>
                    <a:lnTo>
                      <a:pt x="186" y="6087"/>
                    </a:lnTo>
                    <a:cubicBezTo>
                      <a:pt x="420" y="5180"/>
                      <a:pt x="660" y="4228"/>
                      <a:pt x="910" y="3247"/>
                    </a:cubicBezTo>
                    <a:cubicBezTo>
                      <a:pt x="1037" y="2735"/>
                      <a:pt x="1168" y="2220"/>
                      <a:pt x="1299" y="1700"/>
                    </a:cubicBezTo>
                    <a:cubicBezTo>
                      <a:pt x="1364" y="1438"/>
                      <a:pt x="1434" y="1171"/>
                      <a:pt x="1499" y="909"/>
                    </a:cubicBezTo>
                    <a:lnTo>
                      <a:pt x="1600" y="512"/>
                    </a:lnTo>
                    <a:lnTo>
                      <a:pt x="1653" y="310"/>
                    </a:lnTo>
                    <a:lnTo>
                      <a:pt x="1675" y="209"/>
                    </a:lnTo>
                    <a:lnTo>
                      <a:pt x="1685" y="171"/>
                    </a:lnTo>
                    <a:lnTo>
                      <a:pt x="1685" y="171"/>
                    </a:lnTo>
                    <a:cubicBezTo>
                      <a:pt x="6219" y="161"/>
                      <a:pt x="10362" y="153"/>
                      <a:pt x="13504" y="149"/>
                    </a:cubicBezTo>
                    <a:close/>
                    <a:moveTo>
                      <a:pt x="1643" y="0"/>
                    </a:moveTo>
                    <a:cubicBezTo>
                      <a:pt x="1642" y="0"/>
                      <a:pt x="1546" y="75"/>
                      <a:pt x="1547" y="75"/>
                    </a:cubicBezTo>
                    <a:cubicBezTo>
                      <a:pt x="1547" y="75"/>
                      <a:pt x="1547" y="74"/>
                      <a:pt x="1548" y="74"/>
                    </a:cubicBezTo>
                    <a:lnTo>
                      <a:pt x="1548" y="78"/>
                    </a:lnTo>
                    <a:lnTo>
                      <a:pt x="1548" y="83"/>
                    </a:lnTo>
                    <a:lnTo>
                      <a:pt x="1544" y="96"/>
                    </a:lnTo>
                    <a:lnTo>
                      <a:pt x="1539" y="122"/>
                    </a:lnTo>
                    <a:lnTo>
                      <a:pt x="1526" y="171"/>
                    </a:lnTo>
                    <a:lnTo>
                      <a:pt x="1499" y="270"/>
                    </a:lnTo>
                    <a:lnTo>
                      <a:pt x="1447" y="472"/>
                    </a:lnTo>
                    <a:lnTo>
                      <a:pt x="1347" y="869"/>
                    </a:lnTo>
                    <a:cubicBezTo>
                      <a:pt x="1281" y="1136"/>
                      <a:pt x="1216" y="1398"/>
                      <a:pt x="1150" y="1660"/>
                    </a:cubicBezTo>
                    <a:cubicBezTo>
                      <a:pt x="1019" y="2184"/>
                      <a:pt x="888" y="2700"/>
                      <a:pt x="761" y="3207"/>
                    </a:cubicBezTo>
                    <a:cubicBezTo>
                      <a:pt x="503" y="4225"/>
                      <a:pt x="259" y="5205"/>
                      <a:pt x="23" y="6144"/>
                    </a:cubicBezTo>
                    <a:lnTo>
                      <a:pt x="1" y="6236"/>
                    </a:lnTo>
                    <a:lnTo>
                      <a:pt x="93" y="6236"/>
                    </a:lnTo>
                    <a:cubicBezTo>
                      <a:pt x="3589" y="6222"/>
                      <a:pt x="6582" y="6210"/>
                      <a:pt x="8710" y="6201"/>
                    </a:cubicBezTo>
                    <a:cubicBezTo>
                      <a:pt x="9759" y="6192"/>
                      <a:pt x="10590" y="6188"/>
                      <a:pt x="11175" y="6179"/>
                    </a:cubicBezTo>
                    <a:cubicBezTo>
                      <a:pt x="11451" y="6179"/>
                      <a:pt x="11669" y="6175"/>
                      <a:pt x="11826" y="6170"/>
                    </a:cubicBezTo>
                    <a:cubicBezTo>
                      <a:pt x="11897" y="6170"/>
                      <a:pt x="11949" y="6166"/>
                      <a:pt x="11993" y="6166"/>
                    </a:cubicBezTo>
                    <a:cubicBezTo>
                      <a:pt x="12026" y="6166"/>
                      <a:pt x="12044" y="6163"/>
                      <a:pt x="12046" y="6162"/>
                    </a:cubicBezTo>
                    <a:lnTo>
                      <a:pt x="12046" y="6162"/>
                    </a:lnTo>
                    <a:cubicBezTo>
                      <a:pt x="12046" y="6162"/>
                      <a:pt x="12046" y="6162"/>
                      <a:pt x="12046" y="6162"/>
                    </a:cubicBezTo>
                    <a:cubicBezTo>
                      <a:pt x="12051" y="6162"/>
                      <a:pt x="12059" y="6127"/>
                      <a:pt x="12080" y="6061"/>
                    </a:cubicBezTo>
                    <a:cubicBezTo>
                      <a:pt x="12102" y="5982"/>
                      <a:pt x="12128" y="5882"/>
                      <a:pt x="12163" y="5750"/>
                    </a:cubicBezTo>
                    <a:cubicBezTo>
                      <a:pt x="12242" y="5467"/>
                      <a:pt x="12346" y="5065"/>
                      <a:pt x="12482" y="4550"/>
                    </a:cubicBezTo>
                    <a:cubicBezTo>
                      <a:pt x="12758" y="3487"/>
                      <a:pt x="13151" y="1970"/>
                      <a:pt x="13635" y="105"/>
                    </a:cubicBezTo>
                    <a:lnTo>
                      <a:pt x="13653" y="30"/>
                    </a:lnTo>
                    <a:lnTo>
                      <a:pt x="13579" y="30"/>
                    </a:lnTo>
                    <a:cubicBezTo>
                      <a:pt x="10415" y="26"/>
                      <a:pt x="6219" y="22"/>
                      <a:pt x="1626" y="13"/>
                    </a:cubicBezTo>
                    <a:cubicBezTo>
                      <a:pt x="1638" y="4"/>
                      <a:pt x="1643" y="0"/>
                      <a:pt x="16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520;p48"/>
              <p:cNvSpPr/>
              <p:nvPr/>
            </p:nvSpPr>
            <p:spPr>
              <a:xfrm>
                <a:off x="1909046" y="3484479"/>
                <a:ext cx="115485" cy="2300"/>
              </a:xfrm>
              <a:custGeom>
                <a:avLst/>
                <a:gdLst/>
                <a:ahLst/>
                <a:cxnLst/>
                <a:rect l="l" t="t" r="r" b="b"/>
                <a:pathLst>
                  <a:path w="7933" h="158" extrusionOk="0">
                    <a:moveTo>
                      <a:pt x="3969" y="0"/>
                    </a:moveTo>
                    <a:cubicBezTo>
                      <a:pt x="1775" y="0"/>
                      <a:pt x="0" y="35"/>
                      <a:pt x="0" y="79"/>
                    </a:cubicBezTo>
                    <a:cubicBezTo>
                      <a:pt x="0" y="123"/>
                      <a:pt x="1775" y="157"/>
                      <a:pt x="3969" y="157"/>
                    </a:cubicBezTo>
                    <a:cubicBezTo>
                      <a:pt x="6158" y="157"/>
                      <a:pt x="7933" y="123"/>
                      <a:pt x="7933" y="79"/>
                    </a:cubicBezTo>
                    <a:cubicBezTo>
                      <a:pt x="7933" y="35"/>
                      <a:pt x="6158" y="0"/>
                      <a:pt x="39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521;p48"/>
              <p:cNvSpPr/>
              <p:nvPr/>
            </p:nvSpPr>
            <p:spPr>
              <a:xfrm>
                <a:off x="1907008" y="3503360"/>
                <a:ext cx="116183" cy="2300"/>
              </a:xfrm>
              <a:custGeom>
                <a:avLst/>
                <a:gdLst/>
                <a:ahLst/>
                <a:cxnLst/>
                <a:rect l="l" t="t" r="r" b="b"/>
                <a:pathLst>
                  <a:path w="7981" h="158" extrusionOk="0">
                    <a:moveTo>
                      <a:pt x="3991" y="0"/>
                    </a:moveTo>
                    <a:cubicBezTo>
                      <a:pt x="1788" y="0"/>
                      <a:pt x="1" y="36"/>
                      <a:pt x="1" y="79"/>
                    </a:cubicBezTo>
                    <a:cubicBezTo>
                      <a:pt x="1" y="123"/>
                      <a:pt x="1788" y="158"/>
                      <a:pt x="3991" y="158"/>
                    </a:cubicBezTo>
                    <a:cubicBezTo>
                      <a:pt x="6193" y="158"/>
                      <a:pt x="7980" y="123"/>
                      <a:pt x="7980" y="79"/>
                    </a:cubicBezTo>
                    <a:cubicBezTo>
                      <a:pt x="7980" y="36"/>
                      <a:pt x="6193" y="0"/>
                      <a:pt x="39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522;p48"/>
              <p:cNvSpPr/>
              <p:nvPr/>
            </p:nvSpPr>
            <p:spPr>
              <a:xfrm>
                <a:off x="1907721" y="3521615"/>
                <a:ext cx="112093" cy="2242"/>
              </a:xfrm>
              <a:custGeom>
                <a:avLst/>
                <a:gdLst/>
                <a:ahLst/>
                <a:cxnLst/>
                <a:rect l="l" t="t" r="r" b="b"/>
                <a:pathLst>
                  <a:path w="7700" h="154" extrusionOk="0">
                    <a:moveTo>
                      <a:pt x="3850" y="1"/>
                    </a:moveTo>
                    <a:cubicBezTo>
                      <a:pt x="1721" y="1"/>
                      <a:pt x="0" y="36"/>
                      <a:pt x="0" y="79"/>
                    </a:cubicBezTo>
                    <a:cubicBezTo>
                      <a:pt x="0" y="119"/>
                      <a:pt x="1721" y="154"/>
                      <a:pt x="3850" y="154"/>
                    </a:cubicBezTo>
                    <a:cubicBezTo>
                      <a:pt x="5974" y="154"/>
                      <a:pt x="7700" y="119"/>
                      <a:pt x="7700" y="79"/>
                    </a:cubicBezTo>
                    <a:cubicBezTo>
                      <a:pt x="7700" y="36"/>
                      <a:pt x="5974" y="1"/>
                      <a:pt x="38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523;p48"/>
              <p:cNvSpPr/>
              <p:nvPr/>
            </p:nvSpPr>
            <p:spPr>
              <a:xfrm>
                <a:off x="1911783" y="3666098"/>
                <a:ext cx="110084" cy="2315"/>
              </a:xfrm>
              <a:custGeom>
                <a:avLst/>
                <a:gdLst/>
                <a:ahLst/>
                <a:cxnLst/>
                <a:rect l="l" t="t" r="r" b="b"/>
                <a:pathLst>
                  <a:path w="7562" h="159" extrusionOk="0">
                    <a:moveTo>
                      <a:pt x="3781" y="1"/>
                    </a:moveTo>
                    <a:cubicBezTo>
                      <a:pt x="1692" y="1"/>
                      <a:pt x="0" y="36"/>
                      <a:pt x="0" y="80"/>
                    </a:cubicBezTo>
                    <a:cubicBezTo>
                      <a:pt x="0" y="123"/>
                      <a:pt x="1692" y="158"/>
                      <a:pt x="3781" y="158"/>
                    </a:cubicBezTo>
                    <a:cubicBezTo>
                      <a:pt x="5865" y="158"/>
                      <a:pt x="7561" y="123"/>
                      <a:pt x="7561" y="80"/>
                    </a:cubicBezTo>
                    <a:cubicBezTo>
                      <a:pt x="7561" y="36"/>
                      <a:pt x="5865" y="1"/>
                      <a:pt x="37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524;p48"/>
              <p:cNvSpPr/>
              <p:nvPr/>
            </p:nvSpPr>
            <p:spPr>
              <a:xfrm>
                <a:off x="1921202" y="3687032"/>
                <a:ext cx="93852" cy="2315"/>
              </a:xfrm>
              <a:custGeom>
                <a:avLst/>
                <a:gdLst/>
                <a:ahLst/>
                <a:cxnLst/>
                <a:rect l="l" t="t" r="r" b="b"/>
                <a:pathLst>
                  <a:path w="6447" h="159" extrusionOk="0">
                    <a:moveTo>
                      <a:pt x="3225" y="1"/>
                    </a:moveTo>
                    <a:cubicBezTo>
                      <a:pt x="1442" y="1"/>
                      <a:pt x="0" y="36"/>
                      <a:pt x="0" y="80"/>
                    </a:cubicBezTo>
                    <a:cubicBezTo>
                      <a:pt x="0" y="123"/>
                      <a:pt x="1442" y="158"/>
                      <a:pt x="3225" y="158"/>
                    </a:cubicBezTo>
                    <a:cubicBezTo>
                      <a:pt x="5004" y="158"/>
                      <a:pt x="6446" y="123"/>
                      <a:pt x="6446" y="80"/>
                    </a:cubicBezTo>
                    <a:cubicBezTo>
                      <a:pt x="6446" y="36"/>
                      <a:pt x="5004" y="1"/>
                      <a:pt x="32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3525;p48"/>
            <p:cNvGrpSpPr/>
            <p:nvPr/>
          </p:nvGrpSpPr>
          <p:grpSpPr>
            <a:xfrm>
              <a:off x="1114774" y="3680787"/>
              <a:ext cx="729782" cy="590437"/>
              <a:chOff x="1114774" y="3680787"/>
              <a:chExt cx="729782" cy="590437"/>
            </a:xfrm>
          </p:grpSpPr>
          <p:sp>
            <p:nvSpPr>
              <p:cNvPr id="68" name="Google Shape;3526;p48"/>
              <p:cNvSpPr/>
              <p:nvPr/>
            </p:nvSpPr>
            <p:spPr>
              <a:xfrm>
                <a:off x="1570526" y="4224480"/>
                <a:ext cx="152927" cy="46744"/>
              </a:xfrm>
              <a:custGeom>
                <a:avLst/>
                <a:gdLst/>
                <a:ahLst/>
                <a:cxnLst/>
                <a:rect l="l" t="t" r="r" b="b"/>
                <a:pathLst>
                  <a:path w="10505" h="3211" extrusionOk="0">
                    <a:moveTo>
                      <a:pt x="5474" y="1"/>
                    </a:moveTo>
                    <a:cubicBezTo>
                      <a:pt x="5278" y="1"/>
                      <a:pt x="5075" y="5"/>
                      <a:pt x="4865" y="14"/>
                    </a:cubicBezTo>
                    <a:cubicBezTo>
                      <a:pt x="849" y="179"/>
                      <a:pt x="1" y="2504"/>
                      <a:pt x="359" y="2898"/>
                    </a:cubicBezTo>
                    <a:cubicBezTo>
                      <a:pt x="359" y="2898"/>
                      <a:pt x="4869" y="3211"/>
                      <a:pt x="7875" y="3211"/>
                    </a:cubicBezTo>
                    <a:cubicBezTo>
                      <a:pt x="9378" y="3211"/>
                      <a:pt x="10504" y="3132"/>
                      <a:pt x="10503" y="2898"/>
                    </a:cubicBezTo>
                    <a:cubicBezTo>
                      <a:pt x="10495" y="1395"/>
                      <a:pt x="9049" y="1"/>
                      <a:pt x="5474" y="1"/>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527;p48"/>
              <p:cNvSpPr/>
              <p:nvPr/>
            </p:nvSpPr>
            <p:spPr>
              <a:xfrm>
                <a:off x="1253595" y="4125868"/>
                <a:ext cx="265558" cy="140931"/>
              </a:xfrm>
              <a:custGeom>
                <a:avLst/>
                <a:gdLst/>
                <a:ahLst/>
                <a:cxnLst/>
                <a:rect l="l" t="t" r="r" b="b"/>
                <a:pathLst>
                  <a:path w="18242" h="9681" extrusionOk="0">
                    <a:moveTo>
                      <a:pt x="4139" y="0"/>
                    </a:moveTo>
                    <a:cubicBezTo>
                      <a:pt x="3994" y="844"/>
                      <a:pt x="0" y="9680"/>
                      <a:pt x="2578" y="9680"/>
                    </a:cubicBezTo>
                    <a:lnTo>
                      <a:pt x="15531" y="9680"/>
                    </a:lnTo>
                    <a:cubicBezTo>
                      <a:pt x="15531" y="9680"/>
                      <a:pt x="14194" y="8417"/>
                      <a:pt x="18241"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528;p48"/>
              <p:cNvSpPr/>
              <p:nvPr/>
            </p:nvSpPr>
            <p:spPr>
              <a:xfrm>
                <a:off x="1114774" y="3680787"/>
                <a:ext cx="729782" cy="466233"/>
              </a:xfrm>
              <a:custGeom>
                <a:avLst/>
                <a:gdLst/>
                <a:ahLst/>
                <a:cxnLst/>
                <a:rect l="l" t="t" r="r" b="b"/>
                <a:pathLst>
                  <a:path w="50131" h="32027" extrusionOk="0">
                    <a:moveTo>
                      <a:pt x="50130" y="1"/>
                    </a:moveTo>
                    <a:lnTo>
                      <a:pt x="5293" y="1085"/>
                    </a:lnTo>
                    <a:lnTo>
                      <a:pt x="0" y="32026"/>
                    </a:lnTo>
                    <a:lnTo>
                      <a:pt x="44654" y="32026"/>
                    </a:lnTo>
                    <a:lnTo>
                      <a:pt x="50130" y="1"/>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529;p48"/>
              <p:cNvSpPr/>
              <p:nvPr/>
            </p:nvSpPr>
            <p:spPr>
              <a:xfrm>
                <a:off x="1148941" y="3714254"/>
                <a:ext cx="665205" cy="406343"/>
              </a:xfrm>
              <a:custGeom>
                <a:avLst/>
                <a:gdLst/>
                <a:ahLst/>
                <a:cxnLst/>
                <a:rect l="l" t="t" r="r" b="b"/>
                <a:pathLst>
                  <a:path w="45695" h="27913" extrusionOk="0">
                    <a:moveTo>
                      <a:pt x="45695" y="1"/>
                    </a:moveTo>
                    <a:lnTo>
                      <a:pt x="4466" y="298"/>
                    </a:lnTo>
                    <a:lnTo>
                      <a:pt x="0" y="27913"/>
                    </a:lnTo>
                    <a:lnTo>
                      <a:pt x="40782" y="27913"/>
                    </a:lnTo>
                    <a:lnTo>
                      <a:pt x="4569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531;p48"/>
              <p:cNvSpPr/>
              <p:nvPr/>
            </p:nvSpPr>
            <p:spPr>
              <a:xfrm>
                <a:off x="1208044" y="3714254"/>
                <a:ext cx="606102" cy="40921"/>
              </a:xfrm>
              <a:custGeom>
                <a:avLst/>
                <a:gdLst/>
                <a:ahLst/>
                <a:cxnLst/>
                <a:rect l="l" t="t" r="r" b="b"/>
                <a:pathLst>
                  <a:path w="41635" h="2811" extrusionOk="0">
                    <a:moveTo>
                      <a:pt x="41635" y="1"/>
                    </a:moveTo>
                    <a:lnTo>
                      <a:pt x="406" y="298"/>
                    </a:lnTo>
                    <a:lnTo>
                      <a:pt x="0" y="2811"/>
                    </a:lnTo>
                    <a:cubicBezTo>
                      <a:pt x="13" y="2714"/>
                      <a:pt x="41167" y="2653"/>
                      <a:pt x="41167" y="2653"/>
                    </a:cubicBezTo>
                    <a:lnTo>
                      <a:pt x="4163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532;p48"/>
              <p:cNvSpPr/>
              <p:nvPr/>
            </p:nvSpPr>
            <p:spPr>
              <a:xfrm>
                <a:off x="1649034" y="3849071"/>
                <a:ext cx="90038" cy="236545"/>
              </a:xfrm>
              <a:custGeom>
                <a:avLst/>
                <a:gdLst/>
                <a:ahLst/>
                <a:cxnLst/>
                <a:rect l="l" t="t" r="r" b="b"/>
                <a:pathLst>
                  <a:path w="6185" h="16249" extrusionOk="0">
                    <a:moveTo>
                      <a:pt x="6066" y="0"/>
                    </a:moveTo>
                    <a:cubicBezTo>
                      <a:pt x="4974" y="4"/>
                      <a:pt x="3904" y="4"/>
                      <a:pt x="2881" y="4"/>
                    </a:cubicBezTo>
                    <a:lnTo>
                      <a:pt x="2815" y="4"/>
                    </a:lnTo>
                    <a:lnTo>
                      <a:pt x="2802" y="66"/>
                    </a:lnTo>
                    <a:cubicBezTo>
                      <a:pt x="1998" y="4655"/>
                      <a:pt x="1290" y="8693"/>
                      <a:pt x="783" y="11598"/>
                    </a:cubicBezTo>
                    <a:cubicBezTo>
                      <a:pt x="534" y="13032"/>
                      <a:pt x="338" y="14186"/>
                      <a:pt x="198" y="14990"/>
                    </a:cubicBezTo>
                    <a:cubicBezTo>
                      <a:pt x="132" y="15374"/>
                      <a:pt x="84" y="15680"/>
                      <a:pt x="45" y="15894"/>
                    </a:cubicBezTo>
                    <a:cubicBezTo>
                      <a:pt x="31" y="15991"/>
                      <a:pt x="19" y="16069"/>
                      <a:pt x="9" y="16130"/>
                    </a:cubicBezTo>
                    <a:cubicBezTo>
                      <a:pt x="1" y="16178"/>
                      <a:pt x="1" y="16205"/>
                      <a:pt x="1" y="16205"/>
                    </a:cubicBezTo>
                    <a:cubicBezTo>
                      <a:pt x="1" y="16205"/>
                      <a:pt x="9" y="16174"/>
                      <a:pt x="23" y="16118"/>
                    </a:cubicBezTo>
                    <a:cubicBezTo>
                      <a:pt x="31" y="16056"/>
                      <a:pt x="49" y="15977"/>
                      <a:pt x="67" y="15877"/>
                    </a:cubicBezTo>
                    <a:cubicBezTo>
                      <a:pt x="110" y="15658"/>
                      <a:pt x="167" y="15348"/>
                      <a:pt x="241" y="14954"/>
                    </a:cubicBezTo>
                    <a:cubicBezTo>
                      <a:pt x="394" y="14147"/>
                      <a:pt x="608" y="12993"/>
                      <a:pt x="870" y="11555"/>
                    </a:cubicBezTo>
                    <a:cubicBezTo>
                      <a:pt x="1396" y="8680"/>
                      <a:pt x="2118" y="4688"/>
                      <a:pt x="2944" y="157"/>
                    </a:cubicBezTo>
                    <a:lnTo>
                      <a:pt x="5997" y="157"/>
                    </a:lnTo>
                    <a:cubicBezTo>
                      <a:pt x="4794" y="6866"/>
                      <a:pt x="3733" y="12753"/>
                      <a:pt x="3123" y="16161"/>
                    </a:cubicBezTo>
                    <a:lnTo>
                      <a:pt x="3123" y="16161"/>
                    </a:lnTo>
                    <a:cubicBezTo>
                      <a:pt x="2152" y="16174"/>
                      <a:pt x="1380" y="16183"/>
                      <a:pt x="840" y="16187"/>
                    </a:cubicBezTo>
                    <a:cubicBezTo>
                      <a:pt x="578" y="16192"/>
                      <a:pt x="368" y="16196"/>
                      <a:pt x="219" y="16196"/>
                    </a:cubicBezTo>
                    <a:cubicBezTo>
                      <a:pt x="154" y="16200"/>
                      <a:pt x="102" y="16200"/>
                      <a:pt x="57" y="16200"/>
                    </a:cubicBezTo>
                    <a:cubicBezTo>
                      <a:pt x="23" y="16200"/>
                      <a:pt x="1" y="16205"/>
                      <a:pt x="1" y="16205"/>
                    </a:cubicBezTo>
                    <a:cubicBezTo>
                      <a:pt x="1" y="16205"/>
                      <a:pt x="14" y="16209"/>
                      <a:pt x="49" y="16209"/>
                    </a:cubicBezTo>
                    <a:cubicBezTo>
                      <a:pt x="93" y="16209"/>
                      <a:pt x="140" y="16209"/>
                      <a:pt x="202" y="16213"/>
                    </a:cubicBezTo>
                    <a:cubicBezTo>
                      <a:pt x="350" y="16213"/>
                      <a:pt x="551" y="16218"/>
                      <a:pt x="814" y="16222"/>
                    </a:cubicBezTo>
                    <a:cubicBezTo>
                      <a:pt x="1364" y="16227"/>
                      <a:pt x="2155" y="16235"/>
                      <a:pt x="3156" y="16249"/>
                    </a:cubicBezTo>
                    <a:lnTo>
                      <a:pt x="3191" y="16249"/>
                    </a:lnTo>
                    <a:lnTo>
                      <a:pt x="3200" y="16213"/>
                    </a:lnTo>
                    <a:cubicBezTo>
                      <a:pt x="3829" y="12796"/>
                      <a:pt x="4922" y="6857"/>
                      <a:pt x="6167" y="92"/>
                    </a:cubicBezTo>
                    <a:lnTo>
                      <a:pt x="618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533;p48"/>
              <p:cNvSpPr/>
              <p:nvPr/>
            </p:nvSpPr>
            <p:spPr>
              <a:xfrm>
                <a:off x="1573525" y="3916312"/>
                <a:ext cx="80750" cy="169362"/>
              </a:xfrm>
              <a:custGeom>
                <a:avLst/>
                <a:gdLst/>
                <a:ahLst/>
                <a:cxnLst/>
                <a:rect l="l" t="t" r="r" b="b"/>
                <a:pathLst>
                  <a:path w="5547" h="11634" extrusionOk="0">
                    <a:moveTo>
                      <a:pt x="2300" y="153"/>
                    </a:moveTo>
                    <a:cubicBezTo>
                      <a:pt x="3282" y="153"/>
                      <a:pt x="4307" y="153"/>
                      <a:pt x="5357" y="157"/>
                    </a:cubicBezTo>
                    <a:lnTo>
                      <a:pt x="5357" y="157"/>
                    </a:lnTo>
                    <a:cubicBezTo>
                      <a:pt x="4447" y="4793"/>
                      <a:pt x="3637" y="8906"/>
                      <a:pt x="3120" y="11538"/>
                    </a:cubicBezTo>
                    <a:lnTo>
                      <a:pt x="3120" y="11538"/>
                    </a:lnTo>
                    <a:cubicBezTo>
                      <a:pt x="2159" y="11551"/>
                      <a:pt x="1392" y="11560"/>
                      <a:pt x="849" y="11564"/>
                    </a:cubicBezTo>
                    <a:cubicBezTo>
                      <a:pt x="587" y="11568"/>
                      <a:pt x="381" y="11573"/>
                      <a:pt x="228" y="11577"/>
                    </a:cubicBezTo>
                    <a:cubicBezTo>
                      <a:pt x="83" y="11581"/>
                      <a:pt x="10" y="11581"/>
                      <a:pt x="5" y="11586"/>
                    </a:cubicBezTo>
                    <a:cubicBezTo>
                      <a:pt x="5" y="11586"/>
                      <a:pt x="14" y="11564"/>
                      <a:pt x="22" y="11525"/>
                    </a:cubicBezTo>
                    <a:cubicBezTo>
                      <a:pt x="31" y="11477"/>
                      <a:pt x="44" y="11420"/>
                      <a:pt x="57" y="11354"/>
                    </a:cubicBezTo>
                    <a:cubicBezTo>
                      <a:pt x="93" y="11192"/>
                      <a:pt x="141" y="10974"/>
                      <a:pt x="197" y="10698"/>
                    </a:cubicBezTo>
                    <a:cubicBezTo>
                      <a:pt x="315" y="10117"/>
                      <a:pt x="482" y="9300"/>
                      <a:pt x="686" y="8278"/>
                    </a:cubicBezTo>
                    <a:cubicBezTo>
                      <a:pt x="1095" y="6237"/>
                      <a:pt x="1659" y="3396"/>
                      <a:pt x="2300" y="153"/>
                    </a:cubicBezTo>
                    <a:close/>
                    <a:moveTo>
                      <a:pt x="2177" y="0"/>
                    </a:moveTo>
                    <a:lnTo>
                      <a:pt x="2164" y="62"/>
                    </a:lnTo>
                    <a:cubicBezTo>
                      <a:pt x="1539" y="3361"/>
                      <a:pt x="993" y="6245"/>
                      <a:pt x="599" y="8322"/>
                    </a:cubicBezTo>
                    <a:cubicBezTo>
                      <a:pt x="411" y="9335"/>
                      <a:pt x="258" y="10152"/>
                      <a:pt x="153" y="10729"/>
                    </a:cubicBezTo>
                    <a:cubicBezTo>
                      <a:pt x="105" y="11000"/>
                      <a:pt x="66" y="11214"/>
                      <a:pt x="40" y="11372"/>
                    </a:cubicBezTo>
                    <a:cubicBezTo>
                      <a:pt x="15" y="11512"/>
                      <a:pt x="1" y="11586"/>
                      <a:pt x="4" y="11586"/>
                    </a:cubicBezTo>
                    <a:cubicBezTo>
                      <a:pt x="4" y="11586"/>
                      <a:pt x="4" y="11586"/>
                      <a:pt x="5" y="11586"/>
                    </a:cubicBezTo>
                    <a:lnTo>
                      <a:pt x="5" y="11586"/>
                    </a:lnTo>
                    <a:cubicBezTo>
                      <a:pt x="0" y="11590"/>
                      <a:pt x="71" y="11590"/>
                      <a:pt x="206" y="11594"/>
                    </a:cubicBezTo>
                    <a:cubicBezTo>
                      <a:pt x="359" y="11599"/>
                      <a:pt x="560" y="11599"/>
                      <a:pt x="817" y="11608"/>
                    </a:cubicBezTo>
                    <a:cubicBezTo>
                      <a:pt x="1377" y="11612"/>
                      <a:pt x="2168" y="11620"/>
                      <a:pt x="3160" y="11634"/>
                    </a:cubicBezTo>
                    <a:lnTo>
                      <a:pt x="3199" y="11634"/>
                    </a:lnTo>
                    <a:lnTo>
                      <a:pt x="3209" y="11594"/>
                    </a:lnTo>
                    <a:cubicBezTo>
                      <a:pt x="3741" y="8951"/>
                      <a:pt x="4581" y="4786"/>
                      <a:pt x="5529" y="93"/>
                    </a:cubicBezTo>
                    <a:lnTo>
                      <a:pt x="554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534;p48"/>
              <p:cNvSpPr/>
              <p:nvPr/>
            </p:nvSpPr>
            <p:spPr>
              <a:xfrm>
                <a:off x="1498146" y="3794291"/>
                <a:ext cx="100199" cy="291266"/>
              </a:xfrm>
              <a:custGeom>
                <a:avLst/>
                <a:gdLst/>
                <a:ahLst/>
                <a:cxnLst/>
                <a:rect l="l" t="t" r="r" b="b"/>
                <a:pathLst>
                  <a:path w="6883" h="20008" extrusionOk="0">
                    <a:moveTo>
                      <a:pt x="6696" y="158"/>
                    </a:moveTo>
                    <a:cubicBezTo>
                      <a:pt x="5142" y="8650"/>
                      <a:pt x="3807" y="16058"/>
                      <a:pt x="3126" y="19929"/>
                    </a:cubicBezTo>
                    <a:lnTo>
                      <a:pt x="3126" y="19929"/>
                    </a:lnTo>
                    <a:cubicBezTo>
                      <a:pt x="2135" y="19937"/>
                      <a:pt x="1358" y="19946"/>
                      <a:pt x="826" y="19950"/>
                    </a:cubicBezTo>
                    <a:cubicBezTo>
                      <a:pt x="563" y="19955"/>
                      <a:pt x="358" y="19959"/>
                      <a:pt x="214" y="19959"/>
                    </a:cubicBezTo>
                    <a:cubicBezTo>
                      <a:pt x="77" y="19963"/>
                      <a:pt x="3" y="19968"/>
                      <a:pt x="0" y="19968"/>
                    </a:cubicBezTo>
                    <a:lnTo>
                      <a:pt x="0" y="19968"/>
                    </a:lnTo>
                    <a:cubicBezTo>
                      <a:pt x="4" y="19967"/>
                      <a:pt x="9" y="19933"/>
                      <a:pt x="26" y="19863"/>
                    </a:cubicBezTo>
                    <a:cubicBezTo>
                      <a:pt x="39" y="19788"/>
                      <a:pt x="57" y="19693"/>
                      <a:pt x="83" y="19566"/>
                    </a:cubicBezTo>
                    <a:cubicBezTo>
                      <a:pt x="131" y="19294"/>
                      <a:pt x="206" y="18915"/>
                      <a:pt x="297" y="18425"/>
                    </a:cubicBezTo>
                    <a:cubicBezTo>
                      <a:pt x="481" y="17428"/>
                      <a:pt x="747" y="16000"/>
                      <a:pt x="1075" y="14217"/>
                    </a:cubicBezTo>
                    <a:cubicBezTo>
                      <a:pt x="1724" y="10669"/>
                      <a:pt x="2624" y="5738"/>
                      <a:pt x="3641" y="158"/>
                    </a:cubicBezTo>
                    <a:close/>
                    <a:moveTo>
                      <a:pt x="6765" y="1"/>
                    </a:moveTo>
                    <a:cubicBezTo>
                      <a:pt x="5672" y="1"/>
                      <a:pt x="4597" y="1"/>
                      <a:pt x="3579" y="5"/>
                    </a:cubicBezTo>
                    <a:lnTo>
                      <a:pt x="3514" y="5"/>
                    </a:lnTo>
                    <a:lnTo>
                      <a:pt x="3500" y="66"/>
                    </a:lnTo>
                    <a:cubicBezTo>
                      <a:pt x="2504" y="5699"/>
                      <a:pt x="1622" y="10681"/>
                      <a:pt x="983" y="14265"/>
                    </a:cubicBezTo>
                    <a:cubicBezTo>
                      <a:pt x="673" y="16039"/>
                      <a:pt x="424" y="17464"/>
                      <a:pt x="253" y="18460"/>
                    </a:cubicBezTo>
                    <a:cubicBezTo>
                      <a:pt x="170" y="18941"/>
                      <a:pt x="105" y="19316"/>
                      <a:pt x="61" y="19583"/>
                    </a:cubicBezTo>
                    <a:cubicBezTo>
                      <a:pt x="39" y="19705"/>
                      <a:pt x="26" y="19802"/>
                      <a:pt x="13" y="19871"/>
                    </a:cubicBezTo>
                    <a:cubicBezTo>
                      <a:pt x="4" y="19937"/>
                      <a:pt x="0" y="19968"/>
                      <a:pt x="0" y="19968"/>
                    </a:cubicBezTo>
                    <a:cubicBezTo>
                      <a:pt x="0" y="19968"/>
                      <a:pt x="65" y="19972"/>
                      <a:pt x="201" y="19976"/>
                    </a:cubicBezTo>
                    <a:cubicBezTo>
                      <a:pt x="341" y="19976"/>
                      <a:pt x="541" y="19981"/>
                      <a:pt x="799" y="19985"/>
                    </a:cubicBezTo>
                    <a:cubicBezTo>
                      <a:pt x="1346" y="19990"/>
                      <a:pt x="2137" y="19998"/>
                      <a:pt x="3155" y="20008"/>
                    </a:cubicBezTo>
                    <a:lnTo>
                      <a:pt x="3190" y="20008"/>
                    </a:lnTo>
                    <a:lnTo>
                      <a:pt x="3195" y="19976"/>
                    </a:lnTo>
                    <a:cubicBezTo>
                      <a:pt x="3924" y="16105"/>
                      <a:pt x="5301" y="8649"/>
                      <a:pt x="6866" y="92"/>
                    </a:cubicBezTo>
                    <a:lnTo>
                      <a:pt x="688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535;p48"/>
              <p:cNvSpPr/>
              <p:nvPr/>
            </p:nvSpPr>
            <p:spPr>
              <a:xfrm>
                <a:off x="1422622" y="3964410"/>
                <a:ext cx="69934" cy="121337"/>
              </a:xfrm>
              <a:custGeom>
                <a:avLst/>
                <a:gdLst/>
                <a:ahLst/>
                <a:cxnLst/>
                <a:rect l="l" t="t" r="r" b="b"/>
                <a:pathLst>
                  <a:path w="4804" h="8335" extrusionOk="0">
                    <a:moveTo>
                      <a:pt x="1558" y="153"/>
                    </a:moveTo>
                    <a:lnTo>
                      <a:pt x="1558" y="153"/>
                    </a:lnTo>
                    <a:cubicBezTo>
                      <a:pt x="2517" y="153"/>
                      <a:pt x="3548" y="157"/>
                      <a:pt x="4616" y="157"/>
                    </a:cubicBezTo>
                    <a:lnTo>
                      <a:pt x="4616" y="157"/>
                    </a:lnTo>
                    <a:cubicBezTo>
                      <a:pt x="4029" y="3332"/>
                      <a:pt x="3496" y="6193"/>
                      <a:pt x="3115" y="8230"/>
                    </a:cubicBezTo>
                    <a:lnTo>
                      <a:pt x="3115" y="8230"/>
                    </a:lnTo>
                    <a:cubicBezTo>
                      <a:pt x="2175" y="8243"/>
                      <a:pt x="1412" y="8251"/>
                      <a:pt x="866" y="8260"/>
                    </a:cubicBezTo>
                    <a:cubicBezTo>
                      <a:pt x="604" y="8264"/>
                      <a:pt x="394" y="8269"/>
                      <a:pt x="232" y="8273"/>
                    </a:cubicBezTo>
                    <a:cubicBezTo>
                      <a:pt x="88" y="8273"/>
                      <a:pt x="9" y="8277"/>
                      <a:pt x="5" y="8282"/>
                    </a:cubicBezTo>
                    <a:cubicBezTo>
                      <a:pt x="9" y="8277"/>
                      <a:pt x="23" y="8221"/>
                      <a:pt x="45" y="8116"/>
                    </a:cubicBezTo>
                    <a:cubicBezTo>
                      <a:pt x="71" y="7997"/>
                      <a:pt x="101" y="7844"/>
                      <a:pt x="136" y="7652"/>
                    </a:cubicBezTo>
                    <a:cubicBezTo>
                      <a:pt x="219" y="7237"/>
                      <a:pt x="333" y="6660"/>
                      <a:pt x="473" y="5940"/>
                    </a:cubicBezTo>
                    <a:cubicBezTo>
                      <a:pt x="745" y="4488"/>
                      <a:pt x="1122" y="2478"/>
                      <a:pt x="1558" y="153"/>
                    </a:cubicBezTo>
                    <a:close/>
                    <a:moveTo>
                      <a:pt x="4686" y="0"/>
                    </a:moveTo>
                    <a:cubicBezTo>
                      <a:pt x="3571" y="0"/>
                      <a:pt x="2496" y="4"/>
                      <a:pt x="1499" y="4"/>
                    </a:cubicBezTo>
                    <a:lnTo>
                      <a:pt x="1434" y="4"/>
                    </a:lnTo>
                    <a:lnTo>
                      <a:pt x="1425" y="66"/>
                    </a:lnTo>
                    <a:cubicBezTo>
                      <a:pt x="1005" y="2443"/>
                      <a:pt x="648" y="4502"/>
                      <a:pt x="386" y="5983"/>
                    </a:cubicBezTo>
                    <a:cubicBezTo>
                      <a:pt x="263" y="6696"/>
                      <a:pt x="166" y="7267"/>
                      <a:pt x="97" y="7683"/>
                    </a:cubicBezTo>
                    <a:cubicBezTo>
                      <a:pt x="66" y="7866"/>
                      <a:pt x="45" y="8015"/>
                      <a:pt x="23" y="8133"/>
                    </a:cubicBezTo>
                    <a:cubicBezTo>
                      <a:pt x="10" y="8230"/>
                      <a:pt x="1" y="8282"/>
                      <a:pt x="4" y="8282"/>
                    </a:cubicBezTo>
                    <a:cubicBezTo>
                      <a:pt x="5" y="8282"/>
                      <a:pt x="5" y="8282"/>
                      <a:pt x="5" y="8282"/>
                    </a:cubicBezTo>
                    <a:lnTo>
                      <a:pt x="5" y="8282"/>
                    </a:lnTo>
                    <a:cubicBezTo>
                      <a:pt x="1" y="8286"/>
                      <a:pt x="71" y="8286"/>
                      <a:pt x="210" y="8290"/>
                    </a:cubicBezTo>
                    <a:cubicBezTo>
                      <a:pt x="368" y="8295"/>
                      <a:pt x="573" y="8299"/>
                      <a:pt x="831" y="8304"/>
                    </a:cubicBezTo>
                    <a:cubicBezTo>
                      <a:pt x="1395" y="8312"/>
                      <a:pt x="2185" y="8322"/>
                      <a:pt x="3160" y="8334"/>
                    </a:cubicBezTo>
                    <a:lnTo>
                      <a:pt x="3204" y="8334"/>
                    </a:lnTo>
                    <a:lnTo>
                      <a:pt x="3212" y="8290"/>
                    </a:lnTo>
                    <a:cubicBezTo>
                      <a:pt x="3606" y="6236"/>
                      <a:pt x="4166" y="3326"/>
                      <a:pt x="4785" y="92"/>
                    </a:cubicBezTo>
                    <a:lnTo>
                      <a:pt x="480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536;p48"/>
              <p:cNvSpPr/>
              <p:nvPr/>
            </p:nvSpPr>
            <p:spPr>
              <a:xfrm>
                <a:off x="1347228" y="3887052"/>
                <a:ext cx="81697" cy="198564"/>
              </a:xfrm>
              <a:custGeom>
                <a:avLst/>
                <a:gdLst/>
                <a:ahLst/>
                <a:cxnLst/>
                <a:rect l="l" t="t" r="r" b="b"/>
                <a:pathLst>
                  <a:path w="5612" h="13640" extrusionOk="0">
                    <a:moveTo>
                      <a:pt x="5494" y="1"/>
                    </a:moveTo>
                    <a:cubicBezTo>
                      <a:pt x="4401" y="1"/>
                      <a:pt x="3336" y="1"/>
                      <a:pt x="2308" y="5"/>
                    </a:cubicBezTo>
                    <a:lnTo>
                      <a:pt x="2243" y="5"/>
                    </a:lnTo>
                    <a:lnTo>
                      <a:pt x="2229" y="66"/>
                    </a:lnTo>
                    <a:cubicBezTo>
                      <a:pt x="1587" y="3924"/>
                      <a:pt x="1023" y="7311"/>
                      <a:pt x="617" y="9745"/>
                    </a:cubicBezTo>
                    <a:cubicBezTo>
                      <a:pt x="420" y="10943"/>
                      <a:pt x="268" y="11909"/>
                      <a:pt x="154" y="12581"/>
                    </a:cubicBezTo>
                    <a:cubicBezTo>
                      <a:pt x="105" y="12906"/>
                      <a:pt x="67" y="13154"/>
                      <a:pt x="36" y="13338"/>
                    </a:cubicBezTo>
                    <a:cubicBezTo>
                      <a:pt x="27" y="13416"/>
                      <a:pt x="14" y="13482"/>
                      <a:pt x="10" y="13535"/>
                    </a:cubicBezTo>
                    <a:cubicBezTo>
                      <a:pt x="1" y="13574"/>
                      <a:pt x="1" y="13596"/>
                      <a:pt x="1" y="13596"/>
                    </a:cubicBezTo>
                    <a:cubicBezTo>
                      <a:pt x="6" y="13596"/>
                      <a:pt x="10" y="13569"/>
                      <a:pt x="18" y="13525"/>
                    </a:cubicBezTo>
                    <a:cubicBezTo>
                      <a:pt x="32" y="13469"/>
                      <a:pt x="40" y="13404"/>
                      <a:pt x="58" y="13321"/>
                    </a:cubicBezTo>
                    <a:cubicBezTo>
                      <a:pt x="93" y="13137"/>
                      <a:pt x="141" y="12879"/>
                      <a:pt x="198" y="12551"/>
                    </a:cubicBezTo>
                    <a:cubicBezTo>
                      <a:pt x="320" y="11873"/>
                      <a:pt x="490" y="10903"/>
                      <a:pt x="709" y="9702"/>
                    </a:cubicBezTo>
                    <a:cubicBezTo>
                      <a:pt x="1126" y="7299"/>
                      <a:pt x="1708" y="3959"/>
                      <a:pt x="2371" y="158"/>
                    </a:cubicBezTo>
                    <a:lnTo>
                      <a:pt x="5426" y="158"/>
                    </a:lnTo>
                    <a:cubicBezTo>
                      <a:pt x="4475" y="5679"/>
                      <a:pt x="3636" y="10558"/>
                      <a:pt x="3119" y="13552"/>
                    </a:cubicBezTo>
                    <a:lnTo>
                      <a:pt x="3119" y="13552"/>
                    </a:lnTo>
                    <a:cubicBezTo>
                      <a:pt x="2153" y="13561"/>
                      <a:pt x="1388" y="13570"/>
                      <a:pt x="845" y="13578"/>
                    </a:cubicBezTo>
                    <a:cubicBezTo>
                      <a:pt x="583" y="13583"/>
                      <a:pt x="377" y="13583"/>
                      <a:pt x="224" y="13587"/>
                    </a:cubicBezTo>
                    <a:cubicBezTo>
                      <a:pt x="158" y="13587"/>
                      <a:pt x="105" y="13591"/>
                      <a:pt x="62" y="13591"/>
                    </a:cubicBezTo>
                    <a:cubicBezTo>
                      <a:pt x="23" y="13591"/>
                      <a:pt x="6" y="13596"/>
                      <a:pt x="1" y="13596"/>
                    </a:cubicBezTo>
                    <a:cubicBezTo>
                      <a:pt x="1" y="13600"/>
                      <a:pt x="67" y="13600"/>
                      <a:pt x="206" y="13604"/>
                    </a:cubicBezTo>
                    <a:cubicBezTo>
                      <a:pt x="355" y="13604"/>
                      <a:pt x="556" y="13609"/>
                      <a:pt x="819" y="13613"/>
                    </a:cubicBezTo>
                    <a:cubicBezTo>
                      <a:pt x="1369" y="13622"/>
                      <a:pt x="2160" y="13630"/>
                      <a:pt x="3157" y="13640"/>
                    </a:cubicBezTo>
                    <a:lnTo>
                      <a:pt x="3195" y="13640"/>
                    </a:lnTo>
                    <a:lnTo>
                      <a:pt x="3205" y="13604"/>
                    </a:lnTo>
                    <a:cubicBezTo>
                      <a:pt x="3733" y="10598"/>
                      <a:pt x="4607" y="5669"/>
                      <a:pt x="5595" y="92"/>
                    </a:cubicBezTo>
                    <a:lnTo>
                      <a:pt x="561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537;p48"/>
              <p:cNvSpPr/>
              <p:nvPr/>
            </p:nvSpPr>
            <p:spPr>
              <a:xfrm>
                <a:off x="1271791" y="3818850"/>
                <a:ext cx="94915" cy="266708"/>
              </a:xfrm>
              <a:custGeom>
                <a:avLst/>
                <a:gdLst/>
                <a:ahLst/>
                <a:cxnLst/>
                <a:rect l="l" t="t" r="r" b="b"/>
                <a:pathLst>
                  <a:path w="6520" h="18321" extrusionOk="0">
                    <a:moveTo>
                      <a:pt x="6402" y="1"/>
                    </a:moveTo>
                    <a:cubicBezTo>
                      <a:pt x="5309" y="1"/>
                      <a:pt x="4234" y="1"/>
                      <a:pt x="3212" y="5"/>
                    </a:cubicBezTo>
                    <a:lnTo>
                      <a:pt x="3147" y="5"/>
                    </a:lnTo>
                    <a:lnTo>
                      <a:pt x="3137" y="66"/>
                    </a:lnTo>
                    <a:cubicBezTo>
                      <a:pt x="2242" y="5231"/>
                      <a:pt x="1451" y="9789"/>
                      <a:pt x="878" y="13067"/>
                    </a:cubicBezTo>
                    <a:cubicBezTo>
                      <a:pt x="603" y="14688"/>
                      <a:pt x="380" y="15995"/>
                      <a:pt x="227" y="16905"/>
                    </a:cubicBezTo>
                    <a:cubicBezTo>
                      <a:pt x="153" y="17341"/>
                      <a:pt x="96" y="17686"/>
                      <a:pt x="53" y="17931"/>
                    </a:cubicBezTo>
                    <a:cubicBezTo>
                      <a:pt x="35" y="18040"/>
                      <a:pt x="22" y="18128"/>
                      <a:pt x="13" y="18194"/>
                    </a:cubicBezTo>
                    <a:cubicBezTo>
                      <a:pt x="4" y="18254"/>
                      <a:pt x="0" y="18281"/>
                      <a:pt x="0" y="18281"/>
                    </a:cubicBezTo>
                    <a:cubicBezTo>
                      <a:pt x="4" y="18281"/>
                      <a:pt x="9" y="18246"/>
                      <a:pt x="22" y="18184"/>
                    </a:cubicBezTo>
                    <a:cubicBezTo>
                      <a:pt x="35" y="18115"/>
                      <a:pt x="53" y="18027"/>
                      <a:pt x="75" y="17914"/>
                    </a:cubicBezTo>
                    <a:cubicBezTo>
                      <a:pt x="122" y="17665"/>
                      <a:pt x="188" y="17315"/>
                      <a:pt x="271" y="16869"/>
                    </a:cubicBezTo>
                    <a:cubicBezTo>
                      <a:pt x="437" y="15961"/>
                      <a:pt x="673" y="14650"/>
                      <a:pt x="970" y="13024"/>
                    </a:cubicBezTo>
                    <a:cubicBezTo>
                      <a:pt x="1553" y="9777"/>
                      <a:pt x="2362" y="5266"/>
                      <a:pt x="3279" y="158"/>
                    </a:cubicBezTo>
                    <a:lnTo>
                      <a:pt x="6333" y="158"/>
                    </a:lnTo>
                    <a:cubicBezTo>
                      <a:pt x="4950" y="7855"/>
                      <a:pt x="3758" y="14587"/>
                      <a:pt x="3122" y="18242"/>
                    </a:cubicBezTo>
                    <a:lnTo>
                      <a:pt x="3122" y="18242"/>
                    </a:lnTo>
                    <a:cubicBezTo>
                      <a:pt x="2137" y="18250"/>
                      <a:pt x="1366" y="18259"/>
                      <a:pt x="830" y="18263"/>
                    </a:cubicBezTo>
                    <a:cubicBezTo>
                      <a:pt x="568" y="18268"/>
                      <a:pt x="363" y="18272"/>
                      <a:pt x="218" y="18272"/>
                    </a:cubicBezTo>
                    <a:cubicBezTo>
                      <a:pt x="153" y="18276"/>
                      <a:pt x="101" y="18276"/>
                      <a:pt x="57" y="18276"/>
                    </a:cubicBezTo>
                    <a:cubicBezTo>
                      <a:pt x="22" y="18276"/>
                      <a:pt x="4" y="18281"/>
                      <a:pt x="0" y="18281"/>
                    </a:cubicBezTo>
                    <a:cubicBezTo>
                      <a:pt x="0" y="18281"/>
                      <a:pt x="17" y="18281"/>
                      <a:pt x="49" y="18285"/>
                    </a:cubicBezTo>
                    <a:cubicBezTo>
                      <a:pt x="92" y="18285"/>
                      <a:pt x="140" y="18285"/>
                      <a:pt x="201" y="18289"/>
                    </a:cubicBezTo>
                    <a:cubicBezTo>
                      <a:pt x="345" y="18289"/>
                      <a:pt x="547" y="18294"/>
                      <a:pt x="804" y="18298"/>
                    </a:cubicBezTo>
                    <a:cubicBezTo>
                      <a:pt x="1354" y="18303"/>
                      <a:pt x="2146" y="18311"/>
                      <a:pt x="3155" y="18321"/>
                    </a:cubicBezTo>
                    <a:lnTo>
                      <a:pt x="3190" y="18321"/>
                    </a:lnTo>
                    <a:lnTo>
                      <a:pt x="3195" y="18289"/>
                    </a:lnTo>
                    <a:cubicBezTo>
                      <a:pt x="3877" y="14632"/>
                      <a:pt x="5109" y="7849"/>
                      <a:pt x="6503" y="92"/>
                    </a:cubicBezTo>
                    <a:lnTo>
                      <a:pt x="652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538;p48"/>
              <p:cNvSpPr/>
              <p:nvPr/>
            </p:nvSpPr>
            <p:spPr>
              <a:xfrm>
                <a:off x="1228017" y="3731185"/>
                <a:ext cx="11020" cy="11020"/>
              </a:xfrm>
              <a:custGeom>
                <a:avLst/>
                <a:gdLst/>
                <a:ahLst/>
                <a:cxnLst/>
                <a:rect l="l" t="t" r="r" b="b"/>
                <a:pathLst>
                  <a:path w="757" h="757" extrusionOk="0">
                    <a:moveTo>
                      <a:pt x="376" y="0"/>
                    </a:moveTo>
                    <a:cubicBezTo>
                      <a:pt x="166" y="0"/>
                      <a:pt x="0" y="171"/>
                      <a:pt x="0" y="377"/>
                    </a:cubicBezTo>
                    <a:cubicBezTo>
                      <a:pt x="0" y="586"/>
                      <a:pt x="166" y="756"/>
                      <a:pt x="376" y="756"/>
                    </a:cubicBezTo>
                    <a:cubicBezTo>
                      <a:pt x="586" y="756"/>
                      <a:pt x="756" y="586"/>
                      <a:pt x="756" y="377"/>
                    </a:cubicBezTo>
                    <a:cubicBezTo>
                      <a:pt x="756" y="171"/>
                      <a:pt x="586" y="0"/>
                      <a:pt x="3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539;p48"/>
              <p:cNvSpPr/>
              <p:nvPr/>
            </p:nvSpPr>
            <p:spPr>
              <a:xfrm>
                <a:off x="1255050" y="3731185"/>
                <a:ext cx="11020" cy="11020"/>
              </a:xfrm>
              <a:custGeom>
                <a:avLst/>
                <a:gdLst/>
                <a:ahLst/>
                <a:cxnLst/>
                <a:rect l="l" t="t" r="r" b="b"/>
                <a:pathLst>
                  <a:path w="757" h="757" extrusionOk="0">
                    <a:moveTo>
                      <a:pt x="376" y="0"/>
                    </a:moveTo>
                    <a:cubicBezTo>
                      <a:pt x="166" y="0"/>
                      <a:pt x="1" y="171"/>
                      <a:pt x="1" y="377"/>
                    </a:cubicBezTo>
                    <a:cubicBezTo>
                      <a:pt x="1" y="586"/>
                      <a:pt x="166" y="756"/>
                      <a:pt x="376" y="756"/>
                    </a:cubicBezTo>
                    <a:cubicBezTo>
                      <a:pt x="586" y="756"/>
                      <a:pt x="757" y="586"/>
                      <a:pt x="757" y="377"/>
                    </a:cubicBezTo>
                    <a:cubicBezTo>
                      <a:pt x="757" y="171"/>
                      <a:pt x="586" y="0"/>
                      <a:pt x="3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540;p48"/>
              <p:cNvSpPr/>
              <p:nvPr/>
            </p:nvSpPr>
            <p:spPr>
              <a:xfrm>
                <a:off x="1282098" y="3731185"/>
                <a:ext cx="11020" cy="11020"/>
              </a:xfrm>
              <a:custGeom>
                <a:avLst/>
                <a:gdLst/>
                <a:ahLst/>
                <a:cxnLst/>
                <a:rect l="l" t="t" r="r" b="b"/>
                <a:pathLst>
                  <a:path w="757" h="757" extrusionOk="0">
                    <a:moveTo>
                      <a:pt x="376" y="0"/>
                    </a:moveTo>
                    <a:cubicBezTo>
                      <a:pt x="166" y="0"/>
                      <a:pt x="0" y="171"/>
                      <a:pt x="0" y="377"/>
                    </a:cubicBezTo>
                    <a:cubicBezTo>
                      <a:pt x="0" y="586"/>
                      <a:pt x="166" y="756"/>
                      <a:pt x="376" y="756"/>
                    </a:cubicBezTo>
                    <a:cubicBezTo>
                      <a:pt x="586" y="756"/>
                      <a:pt x="756" y="586"/>
                      <a:pt x="756" y="377"/>
                    </a:cubicBezTo>
                    <a:cubicBezTo>
                      <a:pt x="756" y="171"/>
                      <a:pt x="586" y="0"/>
                      <a:pt x="3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541;p48"/>
              <p:cNvSpPr/>
              <p:nvPr/>
            </p:nvSpPr>
            <p:spPr>
              <a:xfrm>
                <a:off x="1196325" y="3906515"/>
                <a:ext cx="79804" cy="179159"/>
              </a:xfrm>
              <a:custGeom>
                <a:avLst/>
                <a:gdLst/>
                <a:ahLst/>
                <a:cxnLst/>
                <a:rect l="l" t="t" r="r" b="b"/>
                <a:pathLst>
                  <a:path w="5482" h="12307" extrusionOk="0">
                    <a:moveTo>
                      <a:pt x="5364" y="1"/>
                    </a:moveTo>
                    <a:cubicBezTo>
                      <a:pt x="4271" y="1"/>
                      <a:pt x="3204" y="1"/>
                      <a:pt x="2177" y="5"/>
                    </a:cubicBezTo>
                    <a:lnTo>
                      <a:pt x="2112" y="5"/>
                    </a:lnTo>
                    <a:lnTo>
                      <a:pt x="2103" y="66"/>
                    </a:lnTo>
                    <a:cubicBezTo>
                      <a:pt x="1496" y="3549"/>
                      <a:pt x="963" y="6603"/>
                      <a:pt x="578" y="8798"/>
                    </a:cubicBezTo>
                    <a:cubicBezTo>
                      <a:pt x="398" y="9877"/>
                      <a:pt x="251" y="10742"/>
                      <a:pt x="146" y="11349"/>
                    </a:cubicBezTo>
                    <a:cubicBezTo>
                      <a:pt x="97" y="11638"/>
                      <a:pt x="62" y="11861"/>
                      <a:pt x="36" y="12027"/>
                    </a:cubicBezTo>
                    <a:cubicBezTo>
                      <a:pt x="11" y="12176"/>
                      <a:pt x="2" y="12255"/>
                      <a:pt x="1" y="12259"/>
                    </a:cubicBezTo>
                    <a:lnTo>
                      <a:pt x="1" y="12259"/>
                    </a:lnTo>
                    <a:cubicBezTo>
                      <a:pt x="5" y="12258"/>
                      <a:pt x="9" y="12236"/>
                      <a:pt x="19" y="12194"/>
                    </a:cubicBezTo>
                    <a:cubicBezTo>
                      <a:pt x="27" y="12145"/>
                      <a:pt x="41" y="12084"/>
                      <a:pt x="58" y="12014"/>
                    </a:cubicBezTo>
                    <a:cubicBezTo>
                      <a:pt x="88" y="11843"/>
                      <a:pt x="132" y="11612"/>
                      <a:pt x="189" y="11319"/>
                    </a:cubicBezTo>
                    <a:cubicBezTo>
                      <a:pt x="303" y="10707"/>
                      <a:pt x="465" y="9838"/>
                      <a:pt x="670" y="8753"/>
                    </a:cubicBezTo>
                    <a:cubicBezTo>
                      <a:pt x="1065" y="6591"/>
                      <a:pt x="1611" y="3588"/>
                      <a:pt x="2240" y="158"/>
                    </a:cubicBezTo>
                    <a:lnTo>
                      <a:pt x="5295" y="158"/>
                    </a:lnTo>
                    <a:cubicBezTo>
                      <a:pt x="4405" y="5087"/>
                      <a:pt x="3615" y="9459"/>
                      <a:pt x="3120" y="12211"/>
                    </a:cubicBezTo>
                    <a:lnTo>
                      <a:pt x="3120" y="12211"/>
                    </a:lnTo>
                    <a:cubicBezTo>
                      <a:pt x="2155" y="12224"/>
                      <a:pt x="1387" y="12233"/>
                      <a:pt x="848" y="12237"/>
                    </a:cubicBezTo>
                    <a:cubicBezTo>
                      <a:pt x="582" y="12241"/>
                      <a:pt x="376" y="12246"/>
                      <a:pt x="224" y="12250"/>
                    </a:cubicBezTo>
                    <a:cubicBezTo>
                      <a:pt x="158" y="12250"/>
                      <a:pt x="106" y="12254"/>
                      <a:pt x="62" y="12254"/>
                    </a:cubicBezTo>
                    <a:cubicBezTo>
                      <a:pt x="23" y="12254"/>
                      <a:pt x="5" y="12259"/>
                      <a:pt x="1" y="12259"/>
                    </a:cubicBezTo>
                    <a:lnTo>
                      <a:pt x="1" y="12259"/>
                    </a:lnTo>
                    <a:cubicBezTo>
                      <a:pt x="1" y="12259"/>
                      <a:pt x="1" y="12259"/>
                      <a:pt x="1" y="12259"/>
                    </a:cubicBezTo>
                    <a:lnTo>
                      <a:pt x="1" y="12259"/>
                    </a:lnTo>
                    <a:cubicBezTo>
                      <a:pt x="1" y="12259"/>
                      <a:pt x="1" y="12259"/>
                      <a:pt x="1" y="12259"/>
                    </a:cubicBezTo>
                    <a:cubicBezTo>
                      <a:pt x="1" y="12259"/>
                      <a:pt x="1" y="12259"/>
                      <a:pt x="1" y="12259"/>
                    </a:cubicBezTo>
                    <a:lnTo>
                      <a:pt x="1" y="12259"/>
                    </a:lnTo>
                    <a:cubicBezTo>
                      <a:pt x="1" y="12259"/>
                      <a:pt x="1" y="12259"/>
                      <a:pt x="1" y="12259"/>
                    </a:cubicBezTo>
                    <a:lnTo>
                      <a:pt x="1" y="12259"/>
                    </a:lnTo>
                    <a:cubicBezTo>
                      <a:pt x="1" y="12259"/>
                      <a:pt x="1" y="12259"/>
                      <a:pt x="1" y="12259"/>
                    </a:cubicBezTo>
                    <a:lnTo>
                      <a:pt x="1" y="12259"/>
                    </a:lnTo>
                    <a:cubicBezTo>
                      <a:pt x="1" y="12259"/>
                      <a:pt x="1" y="12259"/>
                      <a:pt x="1" y="12259"/>
                    </a:cubicBezTo>
                    <a:cubicBezTo>
                      <a:pt x="1" y="12259"/>
                      <a:pt x="1" y="12259"/>
                      <a:pt x="1" y="12259"/>
                    </a:cubicBezTo>
                    <a:lnTo>
                      <a:pt x="1" y="12259"/>
                    </a:lnTo>
                    <a:cubicBezTo>
                      <a:pt x="3" y="12263"/>
                      <a:pt x="69" y="12263"/>
                      <a:pt x="207" y="12267"/>
                    </a:cubicBezTo>
                    <a:cubicBezTo>
                      <a:pt x="355" y="12272"/>
                      <a:pt x="560" y="12272"/>
                      <a:pt x="818" y="12281"/>
                    </a:cubicBezTo>
                    <a:cubicBezTo>
                      <a:pt x="1373" y="12285"/>
                      <a:pt x="2165" y="12293"/>
                      <a:pt x="3161" y="12307"/>
                    </a:cubicBezTo>
                    <a:lnTo>
                      <a:pt x="3196" y="12307"/>
                    </a:lnTo>
                    <a:lnTo>
                      <a:pt x="3204" y="12267"/>
                    </a:lnTo>
                    <a:cubicBezTo>
                      <a:pt x="3716" y="9501"/>
                      <a:pt x="4537" y="5078"/>
                      <a:pt x="5463" y="92"/>
                    </a:cubicBezTo>
                    <a:lnTo>
                      <a:pt x="548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542;p48"/>
              <p:cNvSpPr/>
              <p:nvPr/>
            </p:nvSpPr>
            <p:spPr>
              <a:xfrm>
                <a:off x="1456919" y="3824193"/>
                <a:ext cx="264655" cy="83487"/>
              </a:xfrm>
              <a:custGeom>
                <a:avLst/>
                <a:gdLst/>
                <a:ahLst/>
                <a:cxnLst/>
                <a:rect l="l" t="t" r="r" b="b"/>
                <a:pathLst>
                  <a:path w="18180" h="5735" extrusionOk="0">
                    <a:moveTo>
                      <a:pt x="975" y="1"/>
                    </a:moveTo>
                    <a:lnTo>
                      <a:pt x="0" y="5735"/>
                    </a:lnTo>
                    <a:lnTo>
                      <a:pt x="17083" y="5735"/>
                    </a:lnTo>
                    <a:lnTo>
                      <a:pt x="18180"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543;p48"/>
              <p:cNvSpPr/>
              <p:nvPr/>
            </p:nvSpPr>
            <p:spPr>
              <a:xfrm>
                <a:off x="1452144" y="3906515"/>
                <a:ext cx="32652" cy="30294"/>
              </a:xfrm>
              <a:custGeom>
                <a:avLst/>
                <a:gdLst/>
                <a:ahLst/>
                <a:cxnLst/>
                <a:rect l="l" t="t" r="r" b="b"/>
                <a:pathLst>
                  <a:path w="2243" h="2081" extrusionOk="0">
                    <a:moveTo>
                      <a:pt x="341" y="1"/>
                    </a:moveTo>
                    <a:lnTo>
                      <a:pt x="328" y="80"/>
                    </a:lnTo>
                    <a:lnTo>
                      <a:pt x="0" y="2081"/>
                    </a:lnTo>
                    <a:cubicBezTo>
                      <a:pt x="0" y="2081"/>
                      <a:pt x="2242" y="1"/>
                      <a:pt x="2207"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544;p48"/>
              <p:cNvSpPr/>
              <p:nvPr/>
            </p:nvSpPr>
            <p:spPr>
              <a:xfrm>
                <a:off x="1499034" y="3852056"/>
                <a:ext cx="185011" cy="2315"/>
              </a:xfrm>
              <a:custGeom>
                <a:avLst/>
                <a:gdLst/>
                <a:ahLst/>
                <a:cxnLst/>
                <a:rect l="l" t="t" r="r" b="b"/>
                <a:pathLst>
                  <a:path w="12709" h="159" extrusionOk="0">
                    <a:moveTo>
                      <a:pt x="6354" y="1"/>
                    </a:moveTo>
                    <a:cubicBezTo>
                      <a:pt x="2846" y="1"/>
                      <a:pt x="0" y="35"/>
                      <a:pt x="0" y="79"/>
                    </a:cubicBezTo>
                    <a:cubicBezTo>
                      <a:pt x="0" y="123"/>
                      <a:pt x="2846" y="158"/>
                      <a:pt x="6354" y="158"/>
                    </a:cubicBezTo>
                    <a:cubicBezTo>
                      <a:pt x="9863" y="158"/>
                      <a:pt x="12709" y="123"/>
                      <a:pt x="12709" y="79"/>
                    </a:cubicBezTo>
                    <a:cubicBezTo>
                      <a:pt x="12709" y="35"/>
                      <a:pt x="9863" y="1"/>
                      <a:pt x="635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545;p48"/>
              <p:cNvSpPr/>
              <p:nvPr/>
            </p:nvSpPr>
            <p:spPr>
              <a:xfrm>
                <a:off x="1496617" y="3872232"/>
                <a:ext cx="184997" cy="2242"/>
              </a:xfrm>
              <a:custGeom>
                <a:avLst/>
                <a:gdLst/>
                <a:ahLst/>
                <a:cxnLst/>
                <a:rect l="l" t="t" r="r" b="b"/>
                <a:pathLst>
                  <a:path w="12708" h="154" extrusionOk="0">
                    <a:moveTo>
                      <a:pt x="6354" y="0"/>
                    </a:moveTo>
                    <a:cubicBezTo>
                      <a:pt x="2845" y="0"/>
                      <a:pt x="0" y="35"/>
                      <a:pt x="0" y="79"/>
                    </a:cubicBezTo>
                    <a:cubicBezTo>
                      <a:pt x="0" y="118"/>
                      <a:pt x="2845" y="153"/>
                      <a:pt x="6354" y="153"/>
                    </a:cubicBezTo>
                    <a:cubicBezTo>
                      <a:pt x="9864" y="153"/>
                      <a:pt x="12708" y="118"/>
                      <a:pt x="12708" y="79"/>
                    </a:cubicBezTo>
                    <a:cubicBezTo>
                      <a:pt x="12708" y="35"/>
                      <a:pt x="9864" y="0"/>
                      <a:pt x="635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3546;p48"/>
            <p:cNvGrpSpPr/>
            <p:nvPr/>
          </p:nvGrpSpPr>
          <p:grpSpPr>
            <a:xfrm>
              <a:off x="411603" y="4266784"/>
              <a:ext cx="1702500" cy="442228"/>
              <a:chOff x="411603" y="4266784"/>
              <a:chExt cx="1702500" cy="442228"/>
            </a:xfrm>
          </p:grpSpPr>
          <p:sp>
            <p:nvSpPr>
              <p:cNvPr id="57" name="Google Shape;3547;p48"/>
              <p:cNvSpPr/>
              <p:nvPr/>
            </p:nvSpPr>
            <p:spPr>
              <a:xfrm>
                <a:off x="1379866" y="4295608"/>
                <a:ext cx="708470" cy="413404"/>
              </a:xfrm>
              <a:custGeom>
                <a:avLst/>
                <a:gdLst/>
                <a:ahLst/>
                <a:cxnLst/>
                <a:rect l="l" t="t" r="r" b="b"/>
                <a:pathLst>
                  <a:path w="48667" h="28398" extrusionOk="0">
                    <a:moveTo>
                      <a:pt x="1" y="0"/>
                    </a:moveTo>
                    <a:lnTo>
                      <a:pt x="1" y="28398"/>
                    </a:lnTo>
                    <a:lnTo>
                      <a:pt x="48667" y="28398"/>
                    </a:lnTo>
                    <a:lnTo>
                      <a:pt x="4866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548;p48"/>
              <p:cNvSpPr/>
              <p:nvPr/>
            </p:nvSpPr>
            <p:spPr>
              <a:xfrm>
                <a:off x="1379866" y="4295608"/>
                <a:ext cx="322754" cy="413404"/>
              </a:xfrm>
              <a:custGeom>
                <a:avLst/>
                <a:gdLst/>
                <a:ahLst/>
                <a:cxnLst/>
                <a:rect l="l" t="t" r="r" b="b"/>
                <a:pathLst>
                  <a:path w="22171" h="28398" extrusionOk="0">
                    <a:moveTo>
                      <a:pt x="1" y="0"/>
                    </a:moveTo>
                    <a:lnTo>
                      <a:pt x="1" y="28398"/>
                    </a:lnTo>
                    <a:lnTo>
                      <a:pt x="22170" y="28398"/>
                    </a:lnTo>
                    <a:lnTo>
                      <a:pt x="22170" y="0"/>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549;p48"/>
              <p:cNvSpPr/>
              <p:nvPr/>
            </p:nvSpPr>
            <p:spPr>
              <a:xfrm>
                <a:off x="1408938" y="4320036"/>
                <a:ext cx="261613" cy="117071"/>
              </a:xfrm>
              <a:custGeom>
                <a:avLst/>
                <a:gdLst/>
                <a:ahLst/>
                <a:cxnLst/>
                <a:rect l="l" t="t" r="r" b="b"/>
                <a:pathLst>
                  <a:path w="17971" h="8042" extrusionOk="0">
                    <a:moveTo>
                      <a:pt x="17858" y="136"/>
                    </a:moveTo>
                    <a:lnTo>
                      <a:pt x="17858" y="136"/>
                    </a:lnTo>
                    <a:cubicBezTo>
                      <a:pt x="17871" y="2535"/>
                      <a:pt x="17884" y="4477"/>
                      <a:pt x="17888" y="5834"/>
                    </a:cubicBezTo>
                    <a:cubicBezTo>
                      <a:pt x="17897" y="6512"/>
                      <a:pt x="17901" y="7040"/>
                      <a:pt x="17906" y="7407"/>
                    </a:cubicBezTo>
                    <a:cubicBezTo>
                      <a:pt x="17906" y="7587"/>
                      <a:pt x="17910" y="7722"/>
                      <a:pt x="17910" y="7823"/>
                    </a:cubicBezTo>
                    <a:cubicBezTo>
                      <a:pt x="17910" y="7915"/>
                      <a:pt x="17914" y="7967"/>
                      <a:pt x="17914" y="7967"/>
                    </a:cubicBezTo>
                    <a:cubicBezTo>
                      <a:pt x="17914" y="7967"/>
                      <a:pt x="17884" y="7963"/>
                      <a:pt x="17823" y="7963"/>
                    </a:cubicBezTo>
                    <a:cubicBezTo>
                      <a:pt x="17761" y="7963"/>
                      <a:pt x="17674" y="7958"/>
                      <a:pt x="17565" y="7958"/>
                    </a:cubicBezTo>
                    <a:cubicBezTo>
                      <a:pt x="17333" y="7958"/>
                      <a:pt x="17000" y="7954"/>
                      <a:pt x="16572" y="7950"/>
                    </a:cubicBezTo>
                    <a:cubicBezTo>
                      <a:pt x="15699" y="7945"/>
                      <a:pt x="14440" y="7937"/>
                      <a:pt x="12863" y="7928"/>
                    </a:cubicBezTo>
                    <a:cubicBezTo>
                      <a:pt x="9714" y="7919"/>
                      <a:pt x="5292" y="7906"/>
                      <a:pt x="154" y="7893"/>
                    </a:cubicBezTo>
                    <a:lnTo>
                      <a:pt x="154" y="7893"/>
                    </a:lnTo>
                    <a:cubicBezTo>
                      <a:pt x="154" y="6692"/>
                      <a:pt x="154" y="5436"/>
                      <a:pt x="158" y="4143"/>
                    </a:cubicBezTo>
                    <a:lnTo>
                      <a:pt x="158" y="2133"/>
                    </a:lnTo>
                    <a:lnTo>
                      <a:pt x="158" y="1110"/>
                    </a:lnTo>
                    <a:lnTo>
                      <a:pt x="158" y="595"/>
                    </a:lnTo>
                    <a:lnTo>
                      <a:pt x="158" y="337"/>
                    </a:lnTo>
                    <a:lnTo>
                      <a:pt x="158" y="206"/>
                    </a:lnTo>
                    <a:lnTo>
                      <a:pt x="158" y="158"/>
                    </a:lnTo>
                    <a:lnTo>
                      <a:pt x="158" y="158"/>
                    </a:lnTo>
                    <a:cubicBezTo>
                      <a:pt x="7035" y="149"/>
                      <a:pt x="13275" y="140"/>
                      <a:pt x="17858" y="136"/>
                    </a:cubicBezTo>
                    <a:close/>
                    <a:moveTo>
                      <a:pt x="80" y="1"/>
                    </a:moveTo>
                    <a:cubicBezTo>
                      <a:pt x="54" y="26"/>
                      <a:pt x="9" y="71"/>
                      <a:pt x="1" y="79"/>
                    </a:cubicBezTo>
                    <a:lnTo>
                      <a:pt x="1" y="79"/>
                    </a:lnTo>
                    <a:lnTo>
                      <a:pt x="1" y="83"/>
                    </a:lnTo>
                    <a:lnTo>
                      <a:pt x="1" y="92"/>
                    </a:lnTo>
                    <a:lnTo>
                      <a:pt x="1" y="110"/>
                    </a:lnTo>
                    <a:lnTo>
                      <a:pt x="1" y="140"/>
                    </a:lnTo>
                    <a:lnTo>
                      <a:pt x="1" y="206"/>
                    </a:lnTo>
                    <a:lnTo>
                      <a:pt x="1" y="337"/>
                    </a:lnTo>
                    <a:lnTo>
                      <a:pt x="1" y="595"/>
                    </a:lnTo>
                    <a:lnTo>
                      <a:pt x="1" y="1110"/>
                    </a:lnTo>
                    <a:lnTo>
                      <a:pt x="1" y="2133"/>
                    </a:lnTo>
                    <a:lnTo>
                      <a:pt x="1" y="4143"/>
                    </a:lnTo>
                    <a:cubicBezTo>
                      <a:pt x="5" y="5463"/>
                      <a:pt x="5" y="6744"/>
                      <a:pt x="5" y="7967"/>
                    </a:cubicBezTo>
                    <a:lnTo>
                      <a:pt x="5" y="8042"/>
                    </a:lnTo>
                    <a:lnTo>
                      <a:pt x="80" y="8042"/>
                    </a:lnTo>
                    <a:cubicBezTo>
                      <a:pt x="5271" y="8028"/>
                      <a:pt x="9737" y="8016"/>
                      <a:pt x="12910" y="8006"/>
                    </a:cubicBezTo>
                    <a:cubicBezTo>
                      <a:pt x="14483" y="7998"/>
                      <a:pt x="15738" y="7990"/>
                      <a:pt x="16603" y="7984"/>
                    </a:cubicBezTo>
                    <a:cubicBezTo>
                      <a:pt x="17027" y="7980"/>
                      <a:pt x="17355" y="7980"/>
                      <a:pt x="17583" y="7976"/>
                    </a:cubicBezTo>
                    <a:cubicBezTo>
                      <a:pt x="17687" y="7976"/>
                      <a:pt x="17770" y="7972"/>
                      <a:pt x="17835" y="7972"/>
                    </a:cubicBezTo>
                    <a:cubicBezTo>
                      <a:pt x="17882" y="7972"/>
                      <a:pt x="17911" y="7968"/>
                      <a:pt x="17914" y="7968"/>
                    </a:cubicBezTo>
                    <a:lnTo>
                      <a:pt x="17914" y="7968"/>
                    </a:lnTo>
                    <a:cubicBezTo>
                      <a:pt x="17914" y="7968"/>
                      <a:pt x="17914" y="7968"/>
                      <a:pt x="17914" y="7968"/>
                    </a:cubicBezTo>
                    <a:cubicBezTo>
                      <a:pt x="17918" y="7968"/>
                      <a:pt x="17918" y="7920"/>
                      <a:pt x="17923" y="7836"/>
                    </a:cubicBezTo>
                    <a:cubicBezTo>
                      <a:pt x="17923" y="7736"/>
                      <a:pt x="17923" y="7605"/>
                      <a:pt x="17928" y="7429"/>
                    </a:cubicBezTo>
                    <a:cubicBezTo>
                      <a:pt x="17932" y="7067"/>
                      <a:pt x="17936" y="6542"/>
                      <a:pt x="17940" y="5870"/>
                    </a:cubicBezTo>
                    <a:cubicBezTo>
                      <a:pt x="17950" y="4493"/>
                      <a:pt x="17958" y="2518"/>
                      <a:pt x="17971" y="79"/>
                    </a:cubicBezTo>
                    <a:lnTo>
                      <a:pt x="17971" y="23"/>
                    </a:lnTo>
                    <a:lnTo>
                      <a:pt x="17914" y="23"/>
                    </a:lnTo>
                    <a:cubicBezTo>
                      <a:pt x="13309" y="18"/>
                      <a:pt x="7016" y="9"/>
                      <a:pt x="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550;p48"/>
              <p:cNvSpPr/>
              <p:nvPr/>
            </p:nvSpPr>
            <p:spPr>
              <a:xfrm>
                <a:off x="1527654" y="4366590"/>
                <a:ext cx="23670" cy="24034"/>
              </a:xfrm>
              <a:custGeom>
                <a:avLst/>
                <a:gdLst/>
                <a:ahLst/>
                <a:cxnLst/>
                <a:rect l="l" t="t" r="r" b="b"/>
                <a:pathLst>
                  <a:path w="1626" h="1651" extrusionOk="0">
                    <a:moveTo>
                      <a:pt x="854" y="134"/>
                    </a:moveTo>
                    <a:cubicBezTo>
                      <a:pt x="1014" y="134"/>
                      <a:pt x="1163" y="190"/>
                      <a:pt x="1268" y="268"/>
                    </a:cubicBezTo>
                    <a:cubicBezTo>
                      <a:pt x="1434" y="381"/>
                      <a:pt x="1513" y="538"/>
                      <a:pt x="1548" y="649"/>
                    </a:cubicBezTo>
                    <a:cubicBezTo>
                      <a:pt x="1581" y="754"/>
                      <a:pt x="1587" y="823"/>
                      <a:pt x="1599" y="827"/>
                    </a:cubicBezTo>
                    <a:lnTo>
                      <a:pt x="1599" y="827"/>
                    </a:lnTo>
                    <a:cubicBezTo>
                      <a:pt x="1587" y="827"/>
                      <a:pt x="1581" y="896"/>
                      <a:pt x="1548" y="1002"/>
                    </a:cubicBezTo>
                    <a:cubicBezTo>
                      <a:pt x="1513" y="1111"/>
                      <a:pt x="1434" y="1268"/>
                      <a:pt x="1268" y="1383"/>
                    </a:cubicBezTo>
                    <a:cubicBezTo>
                      <a:pt x="1163" y="1461"/>
                      <a:pt x="1014" y="1516"/>
                      <a:pt x="854" y="1516"/>
                    </a:cubicBezTo>
                    <a:cubicBezTo>
                      <a:pt x="774" y="1516"/>
                      <a:pt x="690" y="1502"/>
                      <a:pt x="608" y="1470"/>
                    </a:cubicBezTo>
                    <a:cubicBezTo>
                      <a:pt x="368" y="1383"/>
                      <a:pt x="158" y="1125"/>
                      <a:pt x="162" y="823"/>
                    </a:cubicBezTo>
                    <a:cubicBezTo>
                      <a:pt x="158" y="526"/>
                      <a:pt x="368" y="268"/>
                      <a:pt x="608" y="181"/>
                    </a:cubicBezTo>
                    <a:cubicBezTo>
                      <a:pt x="690" y="148"/>
                      <a:pt x="774" y="134"/>
                      <a:pt x="854" y="134"/>
                    </a:cubicBezTo>
                    <a:close/>
                    <a:moveTo>
                      <a:pt x="824" y="0"/>
                    </a:moveTo>
                    <a:cubicBezTo>
                      <a:pt x="738" y="0"/>
                      <a:pt x="649" y="14"/>
                      <a:pt x="560" y="46"/>
                    </a:cubicBezTo>
                    <a:cubicBezTo>
                      <a:pt x="263" y="141"/>
                      <a:pt x="1" y="456"/>
                      <a:pt x="5" y="823"/>
                    </a:cubicBezTo>
                    <a:cubicBezTo>
                      <a:pt x="1" y="1194"/>
                      <a:pt x="263" y="1509"/>
                      <a:pt x="560" y="1605"/>
                    </a:cubicBezTo>
                    <a:cubicBezTo>
                      <a:pt x="649" y="1637"/>
                      <a:pt x="739" y="1650"/>
                      <a:pt x="825" y="1650"/>
                    </a:cubicBezTo>
                    <a:cubicBezTo>
                      <a:pt x="1027" y="1650"/>
                      <a:pt x="1211" y="1575"/>
                      <a:pt x="1334" y="1474"/>
                    </a:cubicBezTo>
                    <a:cubicBezTo>
                      <a:pt x="1517" y="1325"/>
                      <a:pt x="1587" y="1137"/>
                      <a:pt x="1604" y="1020"/>
                    </a:cubicBezTo>
                    <a:cubicBezTo>
                      <a:pt x="1626" y="897"/>
                      <a:pt x="1609" y="827"/>
                      <a:pt x="1601" y="827"/>
                    </a:cubicBezTo>
                    <a:lnTo>
                      <a:pt x="1601" y="827"/>
                    </a:lnTo>
                    <a:cubicBezTo>
                      <a:pt x="1609" y="823"/>
                      <a:pt x="1626" y="754"/>
                      <a:pt x="1604" y="631"/>
                    </a:cubicBezTo>
                    <a:cubicBezTo>
                      <a:pt x="1587" y="512"/>
                      <a:pt x="1517" y="325"/>
                      <a:pt x="1334" y="181"/>
                    </a:cubicBezTo>
                    <a:cubicBezTo>
                      <a:pt x="1211" y="76"/>
                      <a:pt x="1026" y="0"/>
                      <a:pt x="82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551;p48"/>
              <p:cNvSpPr/>
              <p:nvPr/>
            </p:nvSpPr>
            <p:spPr>
              <a:xfrm>
                <a:off x="1408938" y="4446438"/>
                <a:ext cx="261613" cy="117086"/>
              </a:xfrm>
              <a:custGeom>
                <a:avLst/>
                <a:gdLst/>
                <a:ahLst/>
                <a:cxnLst/>
                <a:rect l="l" t="t" r="r" b="b"/>
                <a:pathLst>
                  <a:path w="17971" h="8043" extrusionOk="0">
                    <a:moveTo>
                      <a:pt x="17858" y="136"/>
                    </a:moveTo>
                    <a:lnTo>
                      <a:pt x="17858" y="136"/>
                    </a:lnTo>
                    <a:cubicBezTo>
                      <a:pt x="17871" y="2536"/>
                      <a:pt x="17884" y="4477"/>
                      <a:pt x="17888" y="5836"/>
                    </a:cubicBezTo>
                    <a:cubicBezTo>
                      <a:pt x="17897" y="6512"/>
                      <a:pt x="17901" y="7042"/>
                      <a:pt x="17906" y="7413"/>
                    </a:cubicBezTo>
                    <a:cubicBezTo>
                      <a:pt x="17906" y="7587"/>
                      <a:pt x="17910" y="7723"/>
                      <a:pt x="17910" y="7823"/>
                    </a:cubicBezTo>
                    <a:cubicBezTo>
                      <a:pt x="17910" y="7920"/>
                      <a:pt x="17914" y="7968"/>
                      <a:pt x="17914" y="7968"/>
                    </a:cubicBezTo>
                    <a:cubicBezTo>
                      <a:pt x="17914" y="7968"/>
                      <a:pt x="17884" y="7968"/>
                      <a:pt x="17823" y="7964"/>
                    </a:cubicBezTo>
                    <a:cubicBezTo>
                      <a:pt x="17761" y="7964"/>
                      <a:pt x="17674" y="7964"/>
                      <a:pt x="17565" y="7959"/>
                    </a:cubicBezTo>
                    <a:cubicBezTo>
                      <a:pt x="17333" y="7959"/>
                      <a:pt x="17000" y="7954"/>
                      <a:pt x="16572" y="7950"/>
                    </a:cubicBezTo>
                    <a:cubicBezTo>
                      <a:pt x="15699" y="7946"/>
                      <a:pt x="14440" y="7937"/>
                      <a:pt x="12863" y="7928"/>
                    </a:cubicBezTo>
                    <a:cubicBezTo>
                      <a:pt x="9714" y="7920"/>
                      <a:pt x="5292" y="7911"/>
                      <a:pt x="154" y="7894"/>
                    </a:cubicBezTo>
                    <a:lnTo>
                      <a:pt x="154" y="7894"/>
                    </a:lnTo>
                    <a:cubicBezTo>
                      <a:pt x="154" y="6692"/>
                      <a:pt x="154" y="5437"/>
                      <a:pt x="158" y="4144"/>
                    </a:cubicBezTo>
                    <a:lnTo>
                      <a:pt x="158" y="2138"/>
                    </a:lnTo>
                    <a:lnTo>
                      <a:pt x="158" y="1111"/>
                    </a:lnTo>
                    <a:lnTo>
                      <a:pt x="158" y="596"/>
                    </a:lnTo>
                    <a:lnTo>
                      <a:pt x="158" y="338"/>
                    </a:lnTo>
                    <a:lnTo>
                      <a:pt x="158" y="206"/>
                    </a:lnTo>
                    <a:lnTo>
                      <a:pt x="158" y="158"/>
                    </a:lnTo>
                    <a:lnTo>
                      <a:pt x="158" y="158"/>
                    </a:lnTo>
                    <a:cubicBezTo>
                      <a:pt x="7035" y="150"/>
                      <a:pt x="13275" y="140"/>
                      <a:pt x="17858" y="136"/>
                    </a:cubicBezTo>
                    <a:close/>
                    <a:moveTo>
                      <a:pt x="80" y="1"/>
                    </a:moveTo>
                    <a:lnTo>
                      <a:pt x="1" y="80"/>
                    </a:lnTo>
                    <a:lnTo>
                      <a:pt x="1" y="84"/>
                    </a:lnTo>
                    <a:lnTo>
                      <a:pt x="1" y="88"/>
                    </a:lnTo>
                    <a:lnTo>
                      <a:pt x="1" y="93"/>
                    </a:lnTo>
                    <a:lnTo>
                      <a:pt x="1" y="110"/>
                    </a:lnTo>
                    <a:lnTo>
                      <a:pt x="1" y="146"/>
                    </a:lnTo>
                    <a:lnTo>
                      <a:pt x="1" y="206"/>
                    </a:lnTo>
                    <a:lnTo>
                      <a:pt x="1" y="338"/>
                    </a:lnTo>
                    <a:lnTo>
                      <a:pt x="1" y="596"/>
                    </a:lnTo>
                    <a:lnTo>
                      <a:pt x="1" y="1111"/>
                    </a:lnTo>
                    <a:lnTo>
                      <a:pt x="1" y="2138"/>
                    </a:lnTo>
                    <a:lnTo>
                      <a:pt x="1" y="4144"/>
                    </a:lnTo>
                    <a:cubicBezTo>
                      <a:pt x="5" y="5463"/>
                      <a:pt x="5" y="6744"/>
                      <a:pt x="5" y="7968"/>
                    </a:cubicBezTo>
                    <a:lnTo>
                      <a:pt x="5" y="8042"/>
                    </a:lnTo>
                    <a:lnTo>
                      <a:pt x="80" y="8042"/>
                    </a:lnTo>
                    <a:cubicBezTo>
                      <a:pt x="5271" y="8029"/>
                      <a:pt x="9737" y="8016"/>
                      <a:pt x="12910" y="8007"/>
                    </a:cubicBezTo>
                    <a:cubicBezTo>
                      <a:pt x="14483" y="7998"/>
                      <a:pt x="15738" y="7994"/>
                      <a:pt x="16603" y="7986"/>
                    </a:cubicBezTo>
                    <a:cubicBezTo>
                      <a:pt x="17027" y="7986"/>
                      <a:pt x="17355" y="7980"/>
                      <a:pt x="17583" y="7976"/>
                    </a:cubicBezTo>
                    <a:cubicBezTo>
                      <a:pt x="17687" y="7976"/>
                      <a:pt x="17770" y="7976"/>
                      <a:pt x="17835" y="7972"/>
                    </a:cubicBezTo>
                    <a:cubicBezTo>
                      <a:pt x="17888" y="7972"/>
                      <a:pt x="17918" y="7972"/>
                      <a:pt x="17914" y="7968"/>
                    </a:cubicBezTo>
                    <a:lnTo>
                      <a:pt x="17914" y="7968"/>
                    </a:lnTo>
                    <a:cubicBezTo>
                      <a:pt x="17914" y="7968"/>
                      <a:pt x="17914" y="7968"/>
                      <a:pt x="17914" y="7968"/>
                    </a:cubicBezTo>
                    <a:cubicBezTo>
                      <a:pt x="17918" y="7968"/>
                      <a:pt x="17918" y="7920"/>
                      <a:pt x="17923" y="7837"/>
                    </a:cubicBezTo>
                    <a:cubicBezTo>
                      <a:pt x="17923" y="7736"/>
                      <a:pt x="17923" y="7605"/>
                      <a:pt x="17928" y="7430"/>
                    </a:cubicBezTo>
                    <a:cubicBezTo>
                      <a:pt x="17932" y="7068"/>
                      <a:pt x="17936" y="6543"/>
                      <a:pt x="17940" y="5870"/>
                    </a:cubicBezTo>
                    <a:cubicBezTo>
                      <a:pt x="17950" y="4493"/>
                      <a:pt x="17958" y="2518"/>
                      <a:pt x="17971" y="80"/>
                    </a:cubicBezTo>
                    <a:lnTo>
                      <a:pt x="17971" y="23"/>
                    </a:lnTo>
                    <a:lnTo>
                      <a:pt x="17914" y="23"/>
                    </a:lnTo>
                    <a:cubicBezTo>
                      <a:pt x="13309" y="19"/>
                      <a:pt x="7016" y="9"/>
                      <a:pt x="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552;p48"/>
              <p:cNvSpPr/>
              <p:nvPr/>
            </p:nvSpPr>
            <p:spPr>
              <a:xfrm>
                <a:off x="1527654" y="4492993"/>
                <a:ext cx="23685" cy="24034"/>
              </a:xfrm>
              <a:custGeom>
                <a:avLst/>
                <a:gdLst/>
                <a:ahLst/>
                <a:cxnLst/>
                <a:rect l="l" t="t" r="r" b="b"/>
                <a:pathLst>
                  <a:path w="1627" h="1651" extrusionOk="0">
                    <a:moveTo>
                      <a:pt x="824" y="1"/>
                    </a:moveTo>
                    <a:cubicBezTo>
                      <a:pt x="738" y="1"/>
                      <a:pt x="649" y="14"/>
                      <a:pt x="560" y="46"/>
                    </a:cubicBezTo>
                    <a:cubicBezTo>
                      <a:pt x="263" y="141"/>
                      <a:pt x="1" y="456"/>
                      <a:pt x="5" y="828"/>
                    </a:cubicBezTo>
                    <a:cubicBezTo>
                      <a:pt x="1" y="1195"/>
                      <a:pt x="263" y="1510"/>
                      <a:pt x="560" y="1605"/>
                    </a:cubicBezTo>
                    <a:cubicBezTo>
                      <a:pt x="649" y="1637"/>
                      <a:pt x="739" y="1651"/>
                      <a:pt x="825" y="1651"/>
                    </a:cubicBezTo>
                    <a:cubicBezTo>
                      <a:pt x="1027" y="1651"/>
                      <a:pt x="1211" y="1576"/>
                      <a:pt x="1334" y="1474"/>
                    </a:cubicBezTo>
                    <a:cubicBezTo>
                      <a:pt x="1517" y="1326"/>
                      <a:pt x="1587" y="1143"/>
                      <a:pt x="1604" y="1020"/>
                    </a:cubicBezTo>
                    <a:cubicBezTo>
                      <a:pt x="1626" y="893"/>
                      <a:pt x="1608" y="828"/>
                      <a:pt x="1600" y="828"/>
                    </a:cubicBezTo>
                    <a:cubicBezTo>
                      <a:pt x="1587" y="828"/>
                      <a:pt x="1582" y="893"/>
                      <a:pt x="1548" y="1002"/>
                    </a:cubicBezTo>
                    <a:cubicBezTo>
                      <a:pt x="1513" y="1111"/>
                      <a:pt x="1434" y="1269"/>
                      <a:pt x="1268" y="1387"/>
                    </a:cubicBezTo>
                    <a:cubicBezTo>
                      <a:pt x="1163" y="1462"/>
                      <a:pt x="1015" y="1517"/>
                      <a:pt x="856" y="1517"/>
                    </a:cubicBezTo>
                    <a:cubicBezTo>
                      <a:pt x="775" y="1517"/>
                      <a:pt x="691" y="1503"/>
                      <a:pt x="608" y="1470"/>
                    </a:cubicBezTo>
                    <a:cubicBezTo>
                      <a:pt x="368" y="1383"/>
                      <a:pt x="158" y="1125"/>
                      <a:pt x="162" y="828"/>
                    </a:cubicBezTo>
                    <a:cubicBezTo>
                      <a:pt x="158" y="526"/>
                      <a:pt x="368" y="268"/>
                      <a:pt x="608" y="181"/>
                    </a:cubicBezTo>
                    <a:cubicBezTo>
                      <a:pt x="690" y="150"/>
                      <a:pt x="774" y="137"/>
                      <a:pt x="854" y="137"/>
                    </a:cubicBezTo>
                    <a:cubicBezTo>
                      <a:pt x="1014" y="137"/>
                      <a:pt x="1163" y="190"/>
                      <a:pt x="1268" y="268"/>
                    </a:cubicBezTo>
                    <a:cubicBezTo>
                      <a:pt x="1434" y="383"/>
                      <a:pt x="1513" y="540"/>
                      <a:pt x="1548" y="649"/>
                    </a:cubicBezTo>
                    <a:cubicBezTo>
                      <a:pt x="1582" y="758"/>
                      <a:pt x="1587" y="828"/>
                      <a:pt x="1600" y="828"/>
                    </a:cubicBezTo>
                    <a:cubicBezTo>
                      <a:pt x="1608" y="828"/>
                      <a:pt x="1626" y="758"/>
                      <a:pt x="1604" y="635"/>
                    </a:cubicBezTo>
                    <a:cubicBezTo>
                      <a:pt x="1587" y="514"/>
                      <a:pt x="1517" y="325"/>
                      <a:pt x="1334" y="181"/>
                    </a:cubicBezTo>
                    <a:cubicBezTo>
                      <a:pt x="1211" y="77"/>
                      <a:pt x="1026" y="1"/>
                      <a:pt x="8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553;p48"/>
              <p:cNvSpPr/>
              <p:nvPr/>
            </p:nvSpPr>
            <p:spPr>
              <a:xfrm>
                <a:off x="1408923" y="4572608"/>
                <a:ext cx="261627" cy="117319"/>
              </a:xfrm>
              <a:custGeom>
                <a:avLst/>
                <a:gdLst/>
                <a:ahLst/>
                <a:cxnLst/>
                <a:rect l="l" t="t" r="r" b="b"/>
                <a:pathLst>
                  <a:path w="17972" h="8059" extrusionOk="0">
                    <a:moveTo>
                      <a:pt x="98" y="0"/>
                    </a:moveTo>
                    <a:cubicBezTo>
                      <a:pt x="98" y="0"/>
                      <a:pt x="93" y="5"/>
                      <a:pt x="81" y="17"/>
                    </a:cubicBezTo>
                    <a:cubicBezTo>
                      <a:pt x="81" y="17"/>
                      <a:pt x="81" y="17"/>
                      <a:pt x="81" y="17"/>
                    </a:cubicBezTo>
                    <a:lnTo>
                      <a:pt x="81" y="17"/>
                    </a:lnTo>
                    <a:cubicBezTo>
                      <a:pt x="91" y="7"/>
                      <a:pt x="98" y="0"/>
                      <a:pt x="98" y="0"/>
                    </a:cubicBezTo>
                    <a:close/>
                    <a:moveTo>
                      <a:pt x="161" y="95"/>
                    </a:moveTo>
                    <a:cubicBezTo>
                      <a:pt x="161" y="95"/>
                      <a:pt x="160" y="95"/>
                      <a:pt x="159" y="96"/>
                    </a:cubicBezTo>
                    <a:lnTo>
                      <a:pt x="159" y="96"/>
                    </a:lnTo>
                    <a:lnTo>
                      <a:pt x="159" y="96"/>
                    </a:lnTo>
                    <a:cubicBezTo>
                      <a:pt x="160" y="95"/>
                      <a:pt x="161" y="95"/>
                      <a:pt x="161" y="95"/>
                    </a:cubicBezTo>
                    <a:close/>
                    <a:moveTo>
                      <a:pt x="2" y="96"/>
                    </a:moveTo>
                    <a:cubicBezTo>
                      <a:pt x="1" y="97"/>
                      <a:pt x="1" y="97"/>
                      <a:pt x="1" y="97"/>
                    </a:cubicBezTo>
                    <a:cubicBezTo>
                      <a:pt x="1" y="97"/>
                      <a:pt x="1" y="97"/>
                      <a:pt x="2" y="96"/>
                    </a:cubicBezTo>
                    <a:lnTo>
                      <a:pt x="2" y="96"/>
                    </a:lnTo>
                    <a:lnTo>
                      <a:pt x="2" y="96"/>
                    </a:lnTo>
                    <a:close/>
                    <a:moveTo>
                      <a:pt x="81" y="174"/>
                    </a:moveTo>
                    <a:lnTo>
                      <a:pt x="81" y="174"/>
                    </a:lnTo>
                    <a:cubicBezTo>
                      <a:pt x="70" y="185"/>
                      <a:pt x="63" y="192"/>
                      <a:pt x="63" y="192"/>
                    </a:cubicBezTo>
                    <a:cubicBezTo>
                      <a:pt x="63" y="192"/>
                      <a:pt x="68" y="187"/>
                      <a:pt x="81" y="174"/>
                    </a:cubicBezTo>
                    <a:cubicBezTo>
                      <a:pt x="81" y="174"/>
                      <a:pt x="81" y="174"/>
                      <a:pt x="81" y="174"/>
                    </a:cubicBezTo>
                    <a:close/>
                    <a:moveTo>
                      <a:pt x="17859" y="153"/>
                    </a:moveTo>
                    <a:cubicBezTo>
                      <a:pt x="17872" y="2552"/>
                      <a:pt x="17885" y="4495"/>
                      <a:pt x="17889" y="5852"/>
                    </a:cubicBezTo>
                    <a:cubicBezTo>
                      <a:pt x="17898" y="6529"/>
                      <a:pt x="17902" y="7058"/>
                      <a:pt x="17907" y="7429"/>
                    </a:cubicBezTo>
                    <a:cubicBezTo>
                      <a:pt x="17907" y="7604"/>
                      <a:pt x="17911" y="7740"/>
                      <a:pt x="17911" y="7840"/>
                    </a:cubicBezTo>
                    <a:cubicBezTo>
                      <a:pt x="17911" y="7936"/>
                      <a:pt x="17915" y="7984"/>
                      <a:pt x="17915" y="7984"/>
                    </a:cubicBezTo>
                    <a:cubicBezTo>
                      <a:pt x="17915" y="7984"/>
                      <a:pt x="17885" y="7984"/>
                      <a:pt x="17824" y="7980"/>
                    </a:cubicBezTo>
                    <a:cubicBezTo>
                      <a:pt x="17762" y="7980"/>
                      <a:pt x="17675" y="7980"/>
                      <a:pt x="17566" y="7976"/>
                    </a:cubicBezTo>
                    <a:cubicBezTo>
                      <a:pt x="17334" y="7976"/>
                      <a:pt x="17001" y="7972"/>
                      <a:pt x="16573" y="7966"/>
                    </a:cubicBezTo>
                    <a:cubicBezTo>
                      <a:pt x="15700" y="7962"/>
                      <a:pt x="14441" y="7954"/>
                      <a:pt x="12864" y="7945"/>
                    </a:cubicBezTo>
                    <a:cubicBezTo>
                      <a:pt x="9715" y="7936"/>
                      <a:pt x="5293" y="7928"/>
                      <a:pt x="155" y="7910"/>
                    </a:cubicBezTo>
                    <a:lnTo>
                      <a:pt x="155" y="7910"/>
                    </a:lnTo>
                    <a:cubicBezTo>
                      <a:pt x="155" y="6708"/>
                      <a:pt x="155" y="5454"/>
                      <a:pt x="159" y="4160"/>
                    </a:cubicBezTo>
                    <a:lnTo>
                      <a:pt x="159" y="2155"/>
                    </a:lnTo>
                    <a:lnTo>
                      <a:pt x="159" y="1128"/>
                    </a:lnTo>
                    <a:lnTo>
                      <a:pt x="159" y="612"/>
                    </a:lnTo>
                    <a:lnTo>
                      <a:pt x="159" y="354"/>
                    </a:lnTo>
                    <a:lnTo>
                      <a:pt x="159" y="227"/>
                    </a:lnTo>
                    <a:lnTo>
                      <a:pt x="159" y="174"/>
                    </a:lnTo>
                    <a:lnTo>
                      <a:pt x="159" y="174"/>
                    </a:lnTo>
                    <a:cubicBezTo>
                      <a:pt x="7036" y="166"/>
                      <a:pt x="13276" y="158"/>
                      <a:pt x="17859" y="153"/>
                    </a:cubicBezTo>
                    <a:close/>
                    <a:moveTo>
                      <a:pt x="81" y="17"/>
                    </a:moveTo>
                    <a:cubicBezTo>
                      <a:pt x="56" y="42"/>
                      <a:pt x="10" y="88"/>
                      <a:pt x="2" y="96"/>
                    </a:cubicBezTo>
                    <a:lnTo>
                      <a:pt x="2" y="96"/>
                    </a:lnTo>
                    <a:lnTo>
                      <a:pt x="2" y="100"/>
                    </a:lnTo>
                    <a:lnTo>
                      <a:pt x="2" y="105"/>
                    </a:lnTo>
                    <a:lnTo>
                      <a:pt x="2" y="114"/>
                    </a:lnTo>
                    <a:lnTo>
                      <a:pt x="2" y="126"/>
                    </a:lnTo>
                    <a:lnTo>
                      <a:pt x="2" y="162"/>
                    </a:lnTo>
                    <a:lnTo>
                      <a:pt x="2" y="227"/>
                    </a:lnTo>
                    <a:lnTo>
                      <a:pt x="2" y="354"/>
                    </a:lnTo>
                    <a:lnTo>
                      <a:pt x="2" y="612"/>
                    </a:lnTo>
                    <a:lnTo>
                      <a:pt x="2" y="1128"/>
                    </a:lnTo>
                    <a:lnTo>
                      <a:pt x="2" y="2155"/>
                    </a:lnTo>
                    <a:lnTo>
                      <a:pt x="2" y="4160"/>
                    </a:lnTo>
                    <a:cubicBezTo>
                      <a:pt x="6" y="5481"/>
                      <a:pt x="6" y="6760"/>
                      <a:pt x="6" y="7984"/>
                    </a:cubicBezTo>
                    <a:lnTo>
                      <a:pt x="6" y="8059"/>
                    </a:lnTo>
                    <a:lnTo>
                      <a:pt x="81" y="8059"/>
                    </a:lnTo>
                    <a:cubicBezTo>
                      <a:pt x="5272" y="8045"/>
                      <a:pt x="9738" y="8032"/>
                      <a:pt x="12911" y="8024"/>
                    </a:cubicBezTo>
                    <a:cubicBezTo>
                      <a:pt x="14484" y="8015"/>
                      <a:pt x="15739" y="8010"/>
                      <a:pt x="16604" y="8006"/>
                    </a:cubicBezTo>
                    <a:cubicBezTo>
                      <a:pt x="17028" y="8002"/>
                      <a:pt x="17356" y="7998"/>
                      <a:pt x="17584" y="7993"/>
                    </a:cubicBezTo>
                    <a:cubicBezTo>
                      <a:pt x="17688" y="7993"/>
                      <a:pt x="17771" y="7993"/>
                      <a:pt x="17836" y="7988"/>
                    </a:cubicBezTo>
                    <a:cubicBezTo>
                      <a:pt x="17889" y="7988"/>
                      <a:pt x="17919" y="7988"/>
                      <a:pt x="17915" y="7984"/>
                    </a:cubicBezTo>
                    <a:lnTo>
                      <a:pt x="17915" y="7984"/>
                    </a:lnTo>
                    <a:cubicBezTo>
                      <a:pt x="17915" y="7984"/>
                      <a:pt x="17915" y="7984"/>
                      <a:pt x="17915" y="7984"/>
                    </a:cubicBezTo>
                    <a:cubicBezTo>
                      <a:pt x="17919" y="7984"/>
                      <a:pt x="17919" y="7937"/>
                      <a:pt x="17924" y="7853"/>
                    </a:cubicBezTo>
                    <a:cubicBezTo>
                      <a:pt x="17924" y="7752"/>
                      <a:pt x="17924" y="7621"/>
                      <a:pt x="17929" y="7451"/>
                    </a:cubicBezTo>
                    <a:cubicBezTo>
                      <a:pt x="17933" y="7084"/>
                      <a:pt x="17937" y="6560"/>
                      <a:pt x="17941" y="5886"/>
                    </a:cubicBezTo>
                    <a:cubicBezTo>
                      <a:pt x="17951" y="4510"/>
                      <a:pt x="17959" y="2534"/>
                      <a:pt x="17972" y="96"/>
                    </a:cubicBezTo>
                    <a:lnTo>
                      <a:pt x="17972" y="39"/>
                    </a:lnTo>
                    <a:lnTo>
                      <a:pt x="17915" y="39"/>
                    </a:lnTo>
                    <a:cubicBezTo>
                      <a:pt x="13310" y="35"/>
                      <a:pt x="7017" y="27"/>
                      <a:pt x="81" y="17"/>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554;p48"/>
              <p:cNvSpPr/>
              <p:nvPr/>
            </p:nvSpPr>
            <p:spPr>
              <a:xfrm>
                <a:off x="1527654" y="4619396"/>
                <a:ext cx="23685" cy="24049"/>
              </a:xfrm>
              <a:custGeom>
                <a:avLst/>
                <a:gdLst/>
                <a:ahLst/>
                <a:cxnLst/>
                <a:rect l="l" t="t" r="r" b="b"/>
                <a:pathLst>
                  <a:path w="1627" h="1652" extrusionOk="0">
                    <a:moveTo>
                      <a:pt x="824" y="1"/>
                    </a:moveTo>
                    <a:cubicBezTo>
                      <a:pt x="738" y="1"/>
                      <a:pt x="649" y="15"/>
                      <a:pt x="560" y="46"/>
                    </a:cubicBezTo>
                    <a:cubicBezTo>
                      <a:pt x="263" y="143"/>
                      <a:pt x="1" y="457"/>
                      <a:pt x="5" y="829"/>
                    </a:cubicBezTo>
                    <a:cubicBezTo>
                      <a:pt x="1" y="1196"/>
                      <a:pt x="263" y="1510"/>
                      <a:pt x="560" y="1606"/>
                    </a:cubicBezTo>
                    <a:cubicBezTo>
                      <a:pt x="650" y="1638"/>
                      <a:pt x="741" y="1652"/>
                      <a:pt x="829" y="1652"/>
                    </a:cubicBezTo>
                    <a:cubicBezTo>
                      <a:pt x="1029" y="1652"/>
                      <a:pt x="1212" y="1578"/>
                      <a:pt x="1334" y="1475"/>
                    </a:cubicBezTo>
                    <a:cubicBezTo>
                      <a:pt x="1517" y="1327"/>
                      <a:pt x="1587" y="1143"/>
                      <a:pt x="1604" y="1021"/>
                    </a:cubicBezTo>
                    <a:cubicBezTo>
                      <a:pt x="1626" y="894"/>
                      <a:pt x="1608" y="829"/>
                      <a:pt x="1600" y="829"/>
                    </a:cubicBezTo>
                    <a:cubicBezTo>
                      <a:pt x="1587" y="829"/>
                      <a:pt x="1582" y="894"/>
                      <a:pt x="1548" y="1003"/>
                    </a:cubicBezTo>
                    <a:cubicBezTo>
                      <a:pt x="1513" y="1113"/>
                      <a:pt x="1434" y="1270"/>
                      <a:pt x="1268" y="1388"/>
                    </a:cubicBezTo>
                    <a:cubicBezTo>
                      <a:pt x="1164" y="1465"/>
                      <a:pt x="1018" y="1518"/>
                      <a:pt x="861" y="1518"/>
                    </a:cubicBezTo>
                    <a:cubicBezTo>
                      <a:pt x="778" y="1518"/>
                      <a:pt x="692" y="1504"/>
                      <a:pt x="608" y="1470"/>
                    </a:cubicBezTo>
                    <a:cubicBezTo>
                      <a:pt x="368" y="1388"/>
                      <a:pt x="158" y="1125"/>
                      <a:pt x="162" y="829"/>
                    </a:cubicBezTo>
                    <a:cubicBezTo>
                      <a:pt x="158" y="527"/>
                      <a:pt x="368" y="269"/>
                      <a:pt x="608" y="181"/>
                    </a:cubicBezTo>
                    <a:cubicBezTo>
                      <a:pt x="690" y="151"/>
                      <a:pt x="774" y="137"/>
                      <a:pt x="854" y="137"/>
                    </a:cubicBezTo>
                    <a:cubicBezTo>
                      <a:pt x="1014" y="137"/>
                      <a:pt x="1163" y="190"/>
                      <a:pt x="1268" y="269"/>
                    </a:cubicBezTo>
                    <a:cubicBezTo>
                      <a:pt x="1434" y="387"/>
                      <a:pt x="1513" y="540"/>
                      <a:pt x="1548" y="649"/>
                    </a:cubicBezTo>
                    <a:cubicBezTo>
                      <a:pt x="1582" y="758"/>
                      <a:pt x="1587" y="829"/>
                      <a:pt x="1600" y="829"/>
                    </a:cubicBezTo>
                    <a:cubicBezTo>
                      <a:pt x="1608" y="829"/>
                      <a:pt x="1626" y="758"/>
                      <a:pt x="1604" y="636"/>
                    </a:cubicBezTo>
                    <a:cubicBezTo>
                      <a:pt x="1587" y="514"/>
                      <a:pt x="1517" y="330"/>
                      <a:pt x="1334" y="181"/>
                    </a:cubicBezTo>
                    <a:cubicBezTo>
                      <a:pt x="1211" y="77"/>
                      <a:pt x="1026" y="1"/>
                      <a:pt x="8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555;p48"/>
              <p:cNvSpPr/>
              <p:nvPr/>
            </p:nvSpPr>
            <p:spPr>
              <a:xfrm>
                <a:off x="434444" y="4295608"/>
                <a:ext cx="595984" cy="413404"/>
              </a:xfrm>
              <a:custGeom>
                <a:avLst/>
                <a:gdLst/>
                <a:ahLst/>
                <a:cxnLst/>
                <a:rect l="l" t="t" r="r" b="b"/>
                <a:pathLst>
                  <a:path w="40940" h="28398" extrusionOk="0">
                    <a:moveTo>
                      <a:pt x="0" y="0"/>
                    </a:moveTo>
                    <a:lnTo>
                      <a:pt x="0" y="28398"/>
                    </a:lnTo>
                    <a:lnTo>
                      <a:pt x="40939" y="28398"/>
                    </a:lnTo>
                    <a:lnTo>
                      <a:pt x="4093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556;p48"/>
              <p:cNvSpPr/>
              <p:nvPr/>
            </p:nvSpPr>
            <p:spPr>
              <a:xfrm>
                <a:off x="411603" y="4266784"/>
                <a:ext cx="1702500" cy="39262"/>
              </a:xfrm>
              <a:custGeom>
                <a:avLst/>
                <a:gdLst/>
                <a:ahLst/>
                <a:cxnLst/>
                <a:rect l="l" t="t" r="r" b="b"/>
                <a:pathLst>
                  <a:path w="116950" h="2697" extrusionOk="0">
                    <a:moveTo>
                      <a:pt x="0" y="0"/>
                    </a:moveTo>
                    <a:lnTo>
                      <a:pt x="0" y="2697"/>
                    </a:lnTo>
                    <a:lnTo>
                      <a:pt x="116949" y="2697"/>
                    </a:lnTo>
                    <a:lnTo>
                      <a:pt x="11694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557;p48"/>
              <p:cNvSpPr/>
              <p:nvPr/>
            </p:nvSpPr>
            <p:spPr>
              <a:xfrm>
                <a:off x="434444" y="4306031"/>
                <a:ext cx="52815" cy="402981"/>
              </a:xfrm>
              <a:custGeom>
                <a:avLst/>
                <a:gdLst/>
                <a:ahLst/>
                <a:cxnLst/>
                <a:rect l="l" t="t" r="r" b="b"/>
                <a:pathLst>
                  <a:path w="3628" h="27682" extrusionOk="0">
                    <a:moveTo>
                      <a:pt x="0" y="1"/>
                    </a:moveTo>
                    <a:lnTo>
                      <a:pt x="0" y="27682"/>
                    </a:lnTo>
                    <a:lnTo>
                      <a:pt x="3627" y="27682"/>
                    </a:lnTo>
                    <a:lnTo>
                      <a:pt x="3627" y="1"/>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Google Shape;3558;p48"/>
            <p:cNvSpPr/>
            <p:nvPr/>
          </p:nvSpPr>
          <p:spPr>
            <a:xfrm>
              <a:off x="1415110" y="3972533"/>
              <a:ext cx="32216" cy="42712"/>
            </a:xfrm>
            <a:custGeom>
              <a:avLst/>
              <a:gdLst/>
              <a:ahLst/>
              <a:cxnLst/>
              <a:rect l="l" t="t" r="r" b="b"/>
              <a:pathLst>
                <a:path w="2213" h="2934" extrusionOk="0">
                  <a:moveTo>
                    <a:pt x="2174" y="0"/>
                  </a:moveTo>
                  <a:cubicBezTo>
                    <a:pt x="2104" y="0"/>
                    <a:pt x="1912" y="33"/>
                    <a:pt x="1648" y="133"/>
                  </a:cubicBezTo>
                  <a:cubicBezTo>
                    <a:pt x="1483" y="202"/>
                    <a:pt x="1295" y="312"/>
                    <a:pt x="1120" y="474"/>
                  </a:cubicBezTo>
                  <a:cubicBezTo>
                    <a:pt x="936" y="644"/>
                    <a:pt x="814" y="884"/>
                    <a:pt x="709" y="1130"/>
                  </a:cubicBezTo>
                  <a:cubicBezTo>
                    <a:pt x="299" y="2112"/>
                    <a:pt x="1" y="2921"/>
                    <a:pt x="41" y="2934"/>
                  </a:cubicBezTo>
                  <a:cubicBezTo>
                    <a:pt x="41" y="2934"/>
                    <a:pt x="41" y="2934"/>
                    <a:pt x="42" y="2934"/>
                  </a:cubicBezTo>
                  <a:cubicBezTo>
                    <a:pt x="87" y="2934"/>
                    <a:pt x="447" y="2158"/>
                    <a:pt x="853" y="1190"/>
                  </a:cubicBezTo>
                  <a:cubicBezTo>
                    <a:pt x="954" y="950"/>
                    <a:pt x="1063" y="731"/>
                    <a:pt x="1216" y="579"/>
                  </a:cubicBezTo>
                  <a:cubicBezTo>
                    <a:pt x="1374" y="422"/>
                    <a:pt x="1544" y="307"/>
                    <a:pt x="1692" y="233"/>
                  </a:cubicBezTo>
                  <a:cubicBezTo>
                    <a:pt x="1998" y="85"/>
                    <a:pt x="2213" y="28"/>
                    <a:pt x="2203" y="6"/>
                  </a:cubicBezTo>
                  <a:cubicBezTo>
                    <a:pt x="2202" y="3"/>
                    <a:pt x="2192" y="0"/>
                    <a:pt x="217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559;p48"/>
            <p:cNvSpPr/>
            <p:nvPr/>
          </p:nvSpPr>
          <p:spPr>
            <a:xfrm>
              <a:off x="1432492" y="3986916"/>
              <a:ext cx="14383" cy="28474"/>
            </a:xfrm>
            <a:custGeom>
              <a:avLst/>
              <a:gdLst/>
              <a:ahLst/>
              <a:cxnLst/>
              <a:rect l="l" t="t" r="r" b="b"/>
              <a:pathLst>
                <a:path w="988" h="1956" extrusionOk="0">
                  <a:moveTo>
                    <a:pt x="883" y="1"/>
                  </a:moveTo>
                  <a:cubicBezTo>
                    <a:pt x="817" y="1"/>
                    <a:pt x="722" y="45"/>
                    <a:pt x="656" y="132"/>
                  </a:cubicBezTo>
                  <a:cubicBezTo>
                    <a:pt x="529" y="312"/>
                    <a:pt x="406" y="556"/>
                    <a:pt x="289" y="850"/>
                  </a:cubicBezTo>
                  <a:cubicBezTo>
                    <a:pt x="57" y="1435"/>
                    <a:pt x="0" y="1946"/>
                    <a:pt x="39" y="1955"/>
                  </a:cubicBezTo>
                  <a:cubicBezTo>
                    <a:pt x="39" y="1955"/>
                    <a:pt x="40" y="1955"/>
                    <a:pt x="40" y="1955"/>
                  </a:cubicBezTo>
                  <a:cubicBezTo>
                    <a:pt x="85" y="1955"/>
                    <a:pt x="208" y="1474"/>
                    <a:pt x="432" y="906"/>
                  </a:cubicBezTo>
                  <a:cubicBezTo>
                    <a:pt x="547" y="626"/>
                    <a:pt x="660" y="360"/>
                    <a:pt x="747" y="194"/>
                  </a:cubicBezTo>
                  <a:cubicBezTo>
                    <a:pt x="839" y="32"/>
                    <a:pt x="979" y="54"/>
                    <a:pt x="983" y="37"/>
                  </a:cubicBezTo>
                  <a:cubicBezTo>
                    <a:pt x="987" y="27"/>
                    <a:pt x="957" y="1"/>
                    <a:pt x="892" y="1"/>
                  </a:cubicBezTo>
                  <a:cubicBezTo>
                    <a:pt x="889" y="1"/>
                    <a:pt x="886" y="1"/>
                    <a:pt x="883"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3560;p48"/>
            <p:cNvGrpSpPr/>
            <p:nvPr/>
          </p:nvGrpSpPr>
          <p:grpSpPr>
            <a:xfrm>
              <a:off x="684717" y="3495251"/>
              <a:ext cx="774124" cy="1220312"/>
              <a:chOff x="684717" y="3495251"/>
              <a:chExt cx="774124" cy="1220312"/>
            </a:xfrm>
          </p:grpSpPr>
          <p:sp>
            <p:nvSpPr>
              <p:cNvPr id="36" name="Google Shape;3561;p48"/>
              <p:cNvSpPr/>
              <p:nvPr/>
            </p:nvSpPr>
            <p:spPr>
              <a:xfrm>
                <a:off x="1065788" y="3618219"/>
                <a:ext cx="30935" cy="52975"/>
              </a:xfrm>
              <a:custGeom>
                <a:avLst/>
                <a:gdLst/>
                <a:ahLst/>
                <a:cxnLst/>
                <a:rect l="l" t="t" r="r" b="b"/>
                <a:pathLst>
                  <a:path w="2125" h="3639" extrusionOk="0">
                    <a:moveTo>
                      <a:pt x="1100" y="135"/>
                    </a:moveTo>
                    <a:cubicBezTo>
                      <a:pt x="1175" y="135"/>
                      <a:pt x="1248" y="151"/>
                      <a:pt x="1316" y="182"/>
                    </a:cubicBezTo>
                    <a:cubicBezTo>
                      <a:pt x="1513" y="265"/>
                      <a:pt x="1652" y="440"/>
                      <a:pt x="1753" y="602"/>
                    </a:cubicBezTo>
                    <a:cubicBezTo>
                      <a:pt x="1949" y="938"/>
                      <a:pt x="2015" y="1262"/>
                      <a:pt x="2050" y="1477"/>
                    </a:cubicBezTo>
                    <a:cubicBezTo>
                      <a:pt x="2085" y="1691"/>
                      <a:pt x="2090" y="1817"/>
                      <a:pt x="2102" y="1821"/>
                    </a:cubicBezTo>
                    <a:lnTo>
                      <a:pt x="2102" y="1821"/>
                    </a:lnTo>
                    <a:cubicBezTo>
                      <a:pt x="2090" y="1822"/>
                      <a:pt x="2085" y="1947"/>
                      <a:pt x="2050" y="2162"/>
                    </a:cubicBezTo>
                    <a:cubicBezTo>
                      <a:pt x="2015" y="2376"/>
                      <a:pt x="1949" y="2699"/>
                      <a:pt x="1753" y="3036"/>
                    </a:cubicBezTo>
                    <a:cubicBezTo>
                      <a:pt x="1652" y="3198"/>
                      <a:pt x="1513" y="3373"/>
                      <a:pt x="1316" y="3456"/>
                    </a:cubicBezTo>
                    <a:cubicBezTo>
                      <a:pt x="1249" y="3488"/>
                      <a:pt x="1176" y="3503"/>
                      <a:pt x="1102" y="3503"/>
                    </a:cubicBezTo>
                    <a:cubicBezTo>
                      <a:pt x="959" y="3503"/>
                      <a:pt x="811" y="3447"/>
                      <a:pt x="691" y="3338"/>
                    </a:cubicBezTo>
                    <a:cubicBezTo>
                      <a:pt x="319" y="3002"/>
                      <a:pt x="162" y="2407"/>
                      <a:pt x="158" y="1817"/>
                    </a:cubicBezTo>
                    <a:cubicBezTo>
                      <a:pt x="162" y="1231"/>
                      <a:pt x="319" y="637"/>
                      <a:pt x="691" y="301"/>
                    </a:cubicBezTo>
                    <a:cubicBezTo>
                      <a:pt x="811" y="191"/>
                      <a:pt x="958" y="135"/>
                      <a:pt x="1100" y="135"/>
                    </a:cubicBezTo>
                    <a:close/>
                    <a:moveTo>
                      <a:pt x="1076" y="0"/>
                    </a:moveTo>
                    <a:cubicBezTo>
                      <a:pt x="1043" y="0"/>
                      <a:pt x="1009" y="3"/>
                      <a:pt x="975" y="8"/>
                    </a:cubicBezTo>
                    <a:cubicBezTo>
                      <a:pt x="835" y="29"/>
                      <a:pt x="708" y="99"/>
                      <a:pt x="599" y="192"/>
                    </a:cubicBezTo>
                    <a:cubicBezTo>
                      <a:pt x="166" y="576"/>
                      <a:pt x="9" y="1201"/>
                      <a:pt x="0" y="1817"/>
                    </a:cubicBezTo>
                    <a:cubicBezTo>
                      <a:pt x="9" y="2437"/>
                      <a:pt x="166" y="3062"/>
                      <a:pt x="599" y="3447"/>
                    </a:cubicBezTo>
                    <a:cubicBezTo>
                      <a:pt x="708" y="3539"/>
                      <a:pt x="835" y="3609"/>
                      <a:pt x="975" y="3631"/>
                    </a:cubicBezTo>
                    <a:cubicBezTo>
                      <a:pt x="1009" y="3636"/>
                      <a:pt x="1043" y="3639"/>
                      <a:pt x="1076" y="3639"/>
                    </a:cubicBezTo>
                    <a:cubicBezTo>
                      <a:pt x="1181" y="3639"/>
                      <a:pt x="1282" y="3614"/>
                      <a:pt x="1368" y="3574"/>
                    </a:cubicBezTo>
                    <a:cubicBezTo>
                      <a:pt x="1604" y="3464"/>
                      <a:pt x="1745" y="3268"/>
                      <a:pt x="1850" y="3093"/>
                    </a:cubicBezTo>
                    <a:cubicBezTo>
                      <a:pt x="2046" y="2726"/>
                      <a:pt x="2090" y="2394"/>
                      <a:pt x="2112" y="2171"/>
                    </a:cubicBezTo>
                    <a:cubicBezTo>
                      <a:pt x="2124" y="1947"/>
                      <a:pt x="2107" y="1822"/>
                      <a:pt x="2103" y="1821"/>
                    </a:cubicBezTo>
                    <a:lnTo>
                      <a:pt x="2103" y="1821"/>
                    </a:lnTo>
                    <a:cubicBezTo>
                      <a:pt x="2107" y="1817"/>
                      <a:pt x="2124" y="1691"/>
                      <a:pt x="2112" y="1467"/>
                    </a:cubicBezTo>
                    <a:cubicBezTo>
                      <a:pt x="2090" y="1245"/>
                      <a:pt x="2046" y="912"/>
                      <a:pt x="1850" y="545"/>
                    </a:cubicBezTo>
                    <a:cubicBezTo>
                      <a:pt x="1745" y="370"/>
                      <a:pt x="1604" y="174"/>
                      <a:pt x="1368" y="65"/>
                    </a:cubicBezTo>
                    <a:cubicBezTo>
                      <a:pt x="1282" y="25"/>
                      <a:pt x="1181" y="0"/>
                      <a:pt x="10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562;p48"/>
              <p:cNvSpPr/>
              <p:nvPr/>
            </p:nvSpPr>
            <p:spPr>
              <a:xfrm>
                <a:off x="895364" y="3535415"/>
                <a:ext cx="183803" cy="295925"/>
              </a:xfrm>
              <a:custGeom>
                <a:avLst/>
                <a:gdLst/>
                <a:ahLst/>
                <a:cxnLst/>
                <a:rect l="l" t="t" r="r" b="b"/>
                <a:pathLst>
                  <a:path w="12626" h="20328" extrusionOk="0">
                    <a:moveTo>
                      <a:pt x="12625" y="1"/>
                    </a:moveTo>
                    <a:lnTo>
                      <a:pt x="887" y="1671"/>
                    </a:lnTo>
                    <a:lnTo>
                      <a:pt x="0" y="19602"/>
                    </a:lnTo>
                    <a:lnTo>
                      <a:pt x="7678" y="20327"/>
                    </a:lnTo>
                    <a:lnTo>
                      <a:pt x="8103" y="15975"/>
                    </a:lnTo>
                    <a:cubicBezTo>
                      <a:pt x="8103" y="15975"/>
                      <a:pt x="8431" y="16056"/>
                      <a:pt x="8893" y="16056"/>
                    </a:cubicBezTo>
                    <a:cubicBezTo>
                      <a:pt x="9760" y="16056"/>
                      <a:pt x="11098" y="15772"/>
                      <a:pt x="11633" y="14139"/>
                    </a:cubicBezTo>
                    <a:cubicBezTo>
                      <a:pt x="12157" y="12535"/>
                      <a:pt x="12625" y="1"/>
                      <a:pt x="12625"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563;p48"/>
              <p:cNvSpPr/>
              <p:nvPr/>
            </p:nvSpPr>
            <p:spPr>
              <a:xfrm>
                <a:off x="861255" y="3495251"/>
                <a:ext cx="258119" cy="269023"/>
              </a:xfrm>
              <a:custGeom>
                <a:avLst/>
                <a:gdLst/>
                <a:ahLst/>
                <a:cxnLst/>
                <a:rect l="l" t="t" r="r" b="b"/>
                <a:pathLst>
                  <a:path w="17731" h="18480" extrusionOk="0">
                    <a:moveTo>
                      <a:pt x="12669" y="0"/>
                    </a:moveTo>
                    <a:cubicBezTo>
                      <a:pt x="11645" y="0"/>
                      <a:pt x="10594" y="302"/>
                      <a:pt x="9716" y="982"/>
                    </a:cubicBezTo>
                    <a:cubicBezTo>
                      <a:pt x="9716" y="982"/>
                      <a:pt x="9143" y="890"/>
                      <a:pt x="8280" y="890"/>
                    </a:cubicBezTo>
                    <a:cubicBezTo>
                      <a:pt x="5851" y="890"/>
                      <a:pt x="1121" y="1618"/>
                      <a:pt x="363" y="7170"/>
                    </a:cubicBezTo>
                    <a:cubicBezTo>
                      <a:pt x="0" y="9813"/>
                      <a:pt x="1273" y="11951"/>
                      <a:pt x="1482" y="13577"/>
                    </a:cubicBezTo>
                    <a:cubicBezTo>
                      <a:pt x="1919" y="16963"/>
                      <a:pt x="2517" y="18397"/>
                      <a:pt x="2517" y="18397"/>
                    </a:cubicBezTo>
                    <a:lnTo>
                      <a:pt x="4196" y="18472"/>
                    </a:lnTo>
                    <a:cubicBezTo>
                      <a:pt x="4351" y="18476"/>
                      <a:pt x="4499" y="18479"/>
                      <a:pt x="4641" y="18479"/>
                    </a:cubicBezTo>
                    <a:cubicBezTo>
                      <a:pt x="5886" y="18479"/>
                      <a:pt x="6659" y="18244"/>
                      <a:pt x="7985" y="16902"/>
                    </a:cubicBezTo>
                    <a:cubicBezTo>
                      <a:pt x="9349" y="15521"/>
                      <a:pt x="9738" y="14743"/>
                      <a:pt x="10698" y="13270"/>
                    </a:cubicBezTo>
                    <a:cubicBezTo>
                      <a:pt x="10698" y="13270"/>
                      <a:pt x="9304" y="12458"/>
                      <a:pt x="9540" y="11235"/>
                    </a:cubicBezTo>
                    <a:cubicBezTo>
                      <a:pt x="9665" y="10585"/>
                      <a:pt x="10352" y="10173"/>
                      <a:pt x="10968" y="10173"/>
                    </a:cubicBezTo>
                    <a:cubicBezTo>
                      <a:pt x="11558" y="10173"/>
                      <a:pt x="12084" y="10552"/>
                      <a:pt x="11987" y="11465"/>
                    </a:cubicBezTo>
                    <a:cubicBezTo>
                      <a:pt x="11987" y="11465"/>
                      <a:pt x="12286" y="11449"/>
                      <a:pt x="12591" y="11449"/>
                    </a:cubicBezTo>
                    <a:cubicBezTo>
                      <a:pt x="12777" y="11449"/>
                      <a:pt x="12965" y="11455"/>
                      <a:pt x="13089" y="11475"/>
                    </a:cubicBezTo>
                    <a:lnTo>
                      <a:pt x="13500" y="7502"/>
                    </a:lnTo>
                    <a:cubicBezTo>
                      <a:pt x="13500" y="7502"/>
                      <a:pt x="15969" y="6169"/>
                      <a:pt x="16624" y="4609"/>
                    </a:cubicBezTo>
                    <a:cubicBezTo>
                      <a:pt x="17731" y="1973"/>
                      <a:pt x="15290" y="0"/>
                      <a:pt x="12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564;p48"/>
              <p:cNvSpPr/>
              <p:nvPr/>
            </p:nvSpPr>
            <p:spPr>
              <a:xfrm>
                <a:off x="1046005" y="3644786"/>
                <a:ext cx="50398" cy="3392"/>
              </a:xfrm>
              <a:custGeom>
                <a:avLst/>
                <a:gdLst/>
                <a:ahLst/>
                <a:cxnLst/>
                <a:rect l="l" t="t" r="r" b="b"/>
                <a:pathLst>
                  <a:path w="3462" h="233" extrusionOk="0">
                    <a:moveTo>
                      <a:pt x="3019" y="1"/>
                    </a:moveTo>
                    <a:cubicBezTo>
                      <a:pt x="2702" y="1"/>
                      <a:pt x="2241" y="14"/>
                      <a:pt x="1727" y="40"/>
                    </a:cubicBezTo>
                    <a:cubicBezTo>
                      <a:pt x="774" y="88"/>
                      <a:pt x="0" y="162"/>
                      <a:pt x="4" y="206"/>
                    </a:cubicBezTo>
                    <a:cubicBezTo>
                      <a:pt x="7" y="224"/>
                      <a:pt x="164" y="233"/>
                      <a:pt x="422" y="233"/>
                    </a:cubicBezTo>
                    <a:cubicBezTo>
                      <a:pt x="740" y="233"/>
                      <a:pt x="1210" y="219"/>
                      <a:pt x="1735" y="193"/>
                    </a:cubicBezTo>
                    <a:cubicBezTo>
                      <a:pt x="2688" y="144"/>
                      <a:pt x="3461" y="71"/>
                      <a:pt x="3461" y="31"/>
                    </a:cubicBezTo>
                    <a:cubicBezTo>
                      <a:pt x="3459" y="11"/>
                      <a:pt x="3293" y="1"/>
                      <a:pt x="30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565;p48"/>
              <p:cNvSpPr/>
              <p:nvPr/>
            </p:nvSpPr>
            <p:spPr>
              <a:xfrm>
                <a:off x="1088818" y="3939430"/>
                <a:ext cx="370023" cy="291834"/>
              </a:xfrm>
              <a:custGeom>
                <a:avLst/>
                <a:gdLst/>
                <a:ahLst/>
                <a:cxnLst/>
                <a:rect l="l" t="t" r="r" b="b"/>
                <a:pathLst>
                  <a:path w="25418" h="20047" extrusionOk="0">
                    <a:moveTo>
                      <a:pt x="22593" y="0"/>
                    </a:moveTo>
                    <a:cubicBezTo>
                      <a:pt x="22259" y="0"/>
                      <a:pt x="19762" y="2900"/>
                      <a:pt x="19762" y="2900"/>
                    </a:cubicBezTo>
                    <a:lnTo>
                      <a:pt x="19762" y="4688"/>
                    </a:lnTo>
                    <a:cubicBezTo>
                      <a:pt x="19103" y="3876"/>
                      <a:pt x="18630" y="3641"/>
                      <a:pt x="18302" y="3641"/>
                    </a:cubicBezTo>
                    <a:cubicBezTo>
                      <a:pt x="18010" y="3641"/>
                      <a:pt x="17834" y="3827"/>
                      <a:pt x="17743" y="3958"/>
                    </a:cubicBezTo>
                    <a:cubicBezTo>
                      <a:pt x="17551" y="4237"/>
                      <a:pt x="19762" y="6318"/>
                      <a:pt x="19762" y="6318"/>
                    </a:cubicBezTo>
                    <a:lnTo>
                      <a:pt x="19762" y="6956"/>
                    </a:lnTo>
                    <a:lnTo>
                      <a:pt x="8789" y="12856"/>
                    </a:lnTo>
                    <a:lnTo>
                      <a:pt x="5900" y="5671"/>
                    </a:lnTo>
                    <a:lnTo>
                      <a:pt x="0" y="8765"/>
                    </a:lnTo>
                    <a:lnTo>
                      <a:pt x="3523" y="17291"/>
                    </a:lnTo>
                    <a:cubicBezTo>
                      <a:pt x="4241" y="19028"/>
                      <a:pt x="5910" y="20046"/>
                      <a:pt x="7644" y="20046"/>
                    </a:cubicBezTo>
                    <a:cubicBezTo>
                      <a:pt x="8409" y="20046"/>
                      <a:pt x="9188" y="19848"/>
                      <a:pt x="9903" y="19425"/>
                    </a:cubicBezTo>
                    <a:lnTo>
                      <a:pt x="22817" y="11794"/>
                    </a:lnTo>
                    <a:lnTo>
                      <a:pt x="23677" y="10361"/>
                    </a:lnTo>
                    <a:cubicBezTo>
                      <a:pt x="23975" y="9867"/>
                      <a:pt x="24149" y="9308"/>
                      <a:pt x="24189" y="8731"/>
                    </a:cubicBezTo>
                    <a:lnTo>
                      <a:pt x="24617" y="2280"/>
                    </a:lnTo>
                    <a:cubicBezTo>
                      <a:pt x="25417" y="1791"/>
                      <a:pt x="25063" y="855"/>
                      <a:pt x="25063" y="855"/>
                    </a:cubicBezTo>
                    <a:lnTo>
                      <a:pt x="25063" y="855"/>
                    </a:lnTo>
                    <a:lnTo>
                      <a:pt x="22262" y="2591"/>
                    </a:lnTo>
                    <a:lnTo>
                      <a:pt x="21235" y="4989"/>
                    </a:lnTo>
                    <a:lnTo>
                      <a:pt x="21235" y="2900"/>
                    </a:lnTo>
                    <a:cubicBezTo>
                      <a:pt x="21235" y="2900"/>
                      <a:pt x="21995" y="2014"/>
                      <a:pt x="22620" y="1345"/>
                    </a:cubicBezTo>
                    <a:cubicBezTo>
                      <a:pt x="23241" y="681"/>
                      <a:pt x="22795" y="235"/>
                      <a:pt x="22620" y="12"/>
                    </a:cubicBezTo>
                    <a:cubicBezTo>
                      <a:pt x="22614" y="4"/>
                      <a:pt x="22605" y="0"/>
                      <a:pt x="22593"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566;p48"/>
              <p:cNvSpPr/>
              <p:nvPr/>
            </p:nvSpPr>
            <p:spPr>
              <a:xfrm>
                <a:off x="1201173" y="4126625"/>
                <a:ext cx="16989" cy="42653"/>
              </a:xfrm>
              <a:custGeom>
                <a:avLst/>
                <a:gdLst/>
                <a:ahLst/>
                <a:cxnLst/>
                <a:rect l="l" t="t" r="r" b="b"/>
                <a:pathLst>
                  <a:path w="1167" h="2930" extrusionOk="0">
                    <a:moveTo>
                      <a:pt x="1126" y="1"/>
                    </a:moveTo>
                    <a:cubicBezTo>
                      <a:pt x="1077" y="1"/>
                      <a:pt x="805" y="636"/>
                      <a:pt x="511" y="1435"/>
                    </a:cubicBezTo>
                    <a:cubicBezTo>
                      <a:pt x="210" y="2243"/>
                      <a:pt x="0" y="2911"/>
                      <a:pt x="39" y="2929"/>
                    </a:cubicBezTo>
                    <a:cubicBezTo>
                      <a:pt x="40" y="2929"/>
                      <a:pt x="40" y="2929"/>
                      <a:pt x="41" y="2929"/>
                    </a:cubicBezTo>
                    <a:cubicBezTo>
                      <a:pt x="89" y="2929"/>
                      <a:pt x="361" y="2292"/>
                      <a:pt x="656" y="1491"/>
                    </a:cubicBezTo>
                    <a:cubicBezTo>
                      <a:pt x="957" y="683"/>
                      <a:pt x="1167" y="15"/>
                      <a:pt x="1128" y="1"/>
                    </a:cubicBezTo>
                    <a:cubicBezTo>
                      <a:pt x="1127" y="1"/>
                      <a:pt x="1127" y="1"/>
                      <a:pt x="112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567;p48"/>
              <p:cNvSpPr/>
              <p:nvPr/>
            </p:nvSpPr>
            <p:spPr>
              <a:xfrm>
                <a:off x="762774" y="3790652"/>
                <a:ext cx="434541" cy="576026"/>
              </a:xfrm>
              <a:custGeom>
                <a:avLst/>
                <a:gdLst/>
                <a:ahLst/>
                <a:cxnLst/>
                <a:rect l="l" t="t" r="r" b="b"/>
                <a:pathLst>
                  <a:path w="29850" h="39569" extrusionOk="0">
                    <a:moveTo>
                      <a:pt x="10060" y="0"/>
                    </a:moveTo>
                    <a:cubicBezTo>
                      <a:pt x="9991" y="0"/>
                      <a:pt x="9923" y="1"/>
                      <a:pt x="9855" y="1"/>
                    </a:cubicBezTo>
                    <a:cubicBezTo>
                      <a:pt x="5393" y="54"/>
                      <a:pt x="1557" y="3200"/>
                      <a:pt x="674" y="7575"/>
                    </a:cubicBezTo>
                    <a:cubicBezTo>
                      <a:pt x="0" y="10913"/>
                      <a:pt x="1180" y="13116"/>
                      <a:pt x="420" y="20423"/>
                    </a:cubicBezTo>
                    <a:lnTo>
                      <a:pt x="175" y="38786"/>
                    </a:lnTo>
                    <a:lnTo>
                      <a:pt x="21423" y="39569"/>
                    </a:lnTo>
                    <a:lnTo>
                      <a:pt x="20636" y="17892"/>
                    </a:lnTo>
                    <a:lnTo>
                      <a:pt x="21891" y="22140"/>
                    </a:lnTo>
                    <a:lnTo>
                      <a:pt x="29849" y="18535"/>
                    </a:lnTo>
                    <a:cubicBezTo>
                      <a:pt x="29561" y="17648"/>
                      <a:pt x="28244" y="13684"/>
                      <a:pt x="25723" y="7400"/>
                    </a:cubicBezTo>
                    <a:cubicBezTo>
                      <a:pt x="24321" y="3896"/>
                      <a:pt x="21200" y="1369"/>
                      <a:pt x="17477" y="749"/>
                    </a:cubicBezTo>
                    <a:cubicBezTo>
                      <a:pt x="14953" y="329"/>
                      <a:pt x="12212" y="0"/>
                      <a:pt x="10060"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568;p48"/>
              <p:cNvSpPr/>
              <p:nvPr/>
            </p:nvSpPr>
            <p:spPr>
              <a:xfrm>
                <a:off x="723338" y="3863891"/>
                <a:ext cx="62495" cy="221449"/>
              </a:xfrm>
              <a:custGeom>
                <a:avLst/>
                <a:gdLst/>
                <a:ahLst/>
                <a:cxnLst/>
                <a:rect l="l" t="t" r="r" b="b"/>
                <a:pathLst>
                  <a:path w="4293" h="15212" extrusionOk="0">
                    <a:moveTo>
                      <a:pt x="4292" y="1"/>
                    </a:moveTo>
                    <a:cubicBezTo>
                      <a:pt x="3181" y="1386"/>
                      <a:pt x="0" y="13146"/>
                      <a:pt x="0" y="13146"/>
                    </a:cubicBezTo>
                    <a:cubicBezTo>
                      <a:pt x="1005" y="15081"/>
                      <a:pt x="3347" y="15212"/>
                      <a:pt x="3962" y="15212"/>
                    </a:cubicBezTo>
                    <a:cubicBezTo>
                      <a:pt x="4059" y="15212"/>
                      <a:pt x="4113" y="15209"/>
                      <a:pt x="4113" y="15209"/>
                    </a:cubicBezTo>
                    <a:lnTo>
                      <a:pt x="4292"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569;p48"/>
              <p:cNvSpPr/>
              <p:nvPr/>
            </p:nvSpPr>
            <p:spPr>
              <a:xfrm>
                <a:off x="774420" y="3885756"/>
                <a:ext cx="368741" cy="81129"/>
              </a:xfrm>
              <a:custGeom>
                <a:avLst/>
                <a:gdLst/>
                <a:ahLst/>
                <a:cxnLst/>
                <a:rect l="l" t="t" r="r" b="b"/>
                <a:pathLst>
                  <a:path w="25330" h="5573" extrusionOk="0">
                    <a:moveTo>
                      <a:pt x="862" y="0"/>
                    </a:moveTo>
                    <a:cubicBezTo>
                      <a:pt x="617" y="0"/>
                      <a:pt x="420" y="19"/>
                      <a:pt x="280" y="46"/>
                    </a:cubicBezTo>
                    <a:cubicBezTo>
                      <a:pt x="96" y="80"/>
                      <a:pt x="1" y="106"/>
                      <a:pt x="5" y="116"/>
                    </a:cubicBezTo>
                    <a:cubicBezTo>
                      <a:pt x="5" y="122"/>
                      <a:pt x="16" y="124"/>
                      <a:pt x="37" y="124"/>
                    </a:cubicBezTo>
                    <a:cubicBezTo>
                      <a:pt x="105" y="124"/>
                      <a:pt x="282" y="99"/>
                      <a:pt x="557" y="99"/>
                    </a:cubicBezTo>
                    <a:cubicBezTo>
                      <a:pt x="706" y="99"/>
                      <a:pt x="884" y="107"/>
                      <a:pt x="1088" y="128"/>
                    </a:cubicBezTo>
                    <a:cubicBezTo>
                      <a:pt x="1779" y="207"/>
                      <a:pt x="2750" y="548"/>
                      <a:pt x="3772" y="1270"/>
                    </a:cubicBezTo>
                    <a:cubicBezTo>
                      <a:pt x="4283" y="1627"/>
                      <a:pt x="4812" y="2065"/>
                      <a:pt x="5358" y="2563"/>
                    </a:cubicBezTo>
                    <a:cubicBezTo>
                      <a:pt x="5904" y="3061"/>
                      <a:pt x="6486" y="3607"/>
                      <a:pt x="7155" y="4122"/>
                    </a:cubicBezTo>
                    <a:cubicBezTo>
                      <a:pt x="7823" y="4634"/>
                      <a:pt x="8587" y="5124"/>
                      <a:pt x="9493" y="5390"/>
                    </a:cubicBezTo>
                    <a:cubicBezTo>
                      <a:pt x="9908" y="5514"/>
                      <a:pt x="10349" y="5572"/>
                      <a:pt x="10795" y="5572"/>
                    </a:cubicBezTo>
                    <a:cubicBezTo>
                      <a:pt x="11315" y="5572"/>
                      <a:pt x="11843" y="5493"/>
                      <a:pt x="12351" y="5342"/>
                    </a:cubicBezTo>
                    <a:cubicBezTo>
                      <a:pt x="13299" y="5066"/>
                      <a:pt x="14142" y="4604"/>
                      <a:pt x="14929" y="4149"/>
                    </a:cubicBezTo>
                    <a:cubicBezTo>
                      <a:pt x="15715" y="3690"/>
                      <a:pt x="16454" y="3223"/>
                      <a:pt x="17179" y="2825"/>
                    </a:cubicBezTo>
                    <a:cubicBezTo>
                      <a:pt x="17900" y="2423"/>
                      <a:pt x="18622" y="2109"/>
                      <a:pt x="19325" y="1934"/>
                    </a:cubicBezTo>
                    <a:cubicBezTo>
                      <a:pt x="19675" y="1824"/>
                      <a:pt x="20029" y="1807"/>
                      <a:pt x="20361" y="1763"/>
                    </a:cubicBezTo>
                    <a:cubicBezTo>
                      <a:pt x="20693" y="1776"/>
                      <a:pt x="21020" y="1758"/>
                      <a:pt x="21322" y="1811"/>
                    </a:cubicBezTo>
                    <a:cubicBezTo>
                      <a:pt x="21934" y="1916"/>
                      <a:pt x="22484" y="2077"/>
                      <a:pt x="22974" y="2192"/>
                    </a:cubicBezTo>
                    <a:cubicBezTo>
                      <a:pt x="23425" y="2295"/>
                      <a:pt x="23828" y="2355"/>
                      <a:pt x="24168" y="2355"/>
                    </a:cubicBezTo>
                    <a:cubicBezTo>
                      <a:pt x="24200" y="2355"/>
                      <a:pt x="24232" y="2354"/>
                      <a:pt x="24263" y="2353"/>
                    </a:cubicBezTo>
                    <a:cubicBezTo>
                      <a:pt x="24626" y="2345"/>
                      <a:pt x="24897" y="2266"/>
                      <a:pt x="25076" y="2200"/>
                    </a:cubicBezTo>
                    <a:cubicBezTo>
                      <a:pt x="25247" y="2121"/>
                      <a:pt x="25330" y="2073"/>
                      <a:pt x="25326" y="2065"/>
                    </a:cubicBezTo>
                    <a:cubicBezTo>
                      <a:pt x="25325" y="2062"/>
                      <a:pt x="25322" y="2061"/>
                      <a:pt x="25318" y="2061"/>
                    </a:cubicBezTo>
                    <a:cubicBezTo>
                      <a:pt x="25265" y="2061"/>
                      <a:pt x="24941" y="2231"/>
                      <a:pt x="24344" y="2231"/>
                    </a:cubicBezTo>
                    <a:cubicBezTo>
                      <a:pt x="24318" y="2231"/>
                      <a:pt x="24291" y="2231"/>
                      <a:pt x="24263" y="2230"/>
                    </a:cubicBezTo>
                    <a:cubicBezTo>
                      <a:pt x="23918" y="2226"/>
                      <a:pt x="23499" y="2147"/>
                      <a:pt x="23018" y="2021"/>
                    </a:cubicBezTo>
                    <a:cubicBezTo>
                      <a:pt x="22533" y="1894"/>
                      <a:pt x="21990" y="1715"/>
                      <a:pt x="21361" y="1597"/>
                    </a:cubicBezTo>
                    <a:cubicBezTo>
                      <a:pt x="21042" y="1532"/>
                      <a:pt x="20701" y="1544"/>
                      <a:pt x="20352" y="1522"/>
                    </a:cubicBezTo>
                    <a:cubicBezTo>
                      <a:pt x="20003" y="1562"/>
                      <a:pt x="19631" y="1575"/>
                      <a:pt x="19263" y="1680"/>
                    </a:cubicBezTo>
                    <a:cubicBezTo>
                      <a:pt x="18529" y="1855"/>
                      <a:pt x="17778" y="2170"/>
                      <a:pt x="17044" y="2571"/>
                    </a:cubicBezTo>
                    <a:cubicBezTo>
                      <a:pt x="16300" y="2969"/>
                      <a:pt x="15558" y="3432"/>
                      <a:pt x="14775" y="3886"/>
                    </a:cubicBezTo>
                    <a:cubicBezTo>
                      <a:pt x="13993" y="4332"/>
                      <a:pt x="13168" y="4778"/>
                      <a:pt x="12262" y="5045"/>
                    </a:cubicBezTo>
                    <a:cubicBezTo>
                      <a:pt x="11779" y="5189"/>
                      <a:pt x="11284" y="5264"/>
                      <a:pt x="10797" y="5264"/>
                    </a:cubicBezTo>
                    <a:cubicBezTo>
                      <a:pt x="10379" y="5264"/>
                      <a:pt x="9967" y="5208"/>
                      <a:pt x="9575" y="5093"/>
                    </a:cubicBezTo>
                    <a:cubicBezTo>
                      <a:pt x="8728" y="4852"/>
                      <a:pt x="7988" y="4385"/>
                      <a:pt x="7329" y="3896"/>
                    </a:cubicBezTo>
                    <a:cubicBezTo>
                      <a:pt x="6673" y="3398"/>
                      <a:pt x="6088" y="2864"/>
                      <a:pt x="5529" y="2371"/>
                    </a:cubicBezTo>
                    <a:cubicBezTo>
                      <a:pt x="4973" y="1877"/>
                      <a:pt x="4428" y="1440"/>
                      <a:pt x="3898" y="1086"/>
                    </a:cubicBezTo>
                    <a:cubicBezTo>
                      <a:pt x="2837" y="373"/>
                      <a:pt x="1814" y="50"/>
                      <a:pt x="1102" y="6"/>
                    </a:cubicBezTo>
                    <a:cubicBezTo>
                      <a:pt x="1018" y="2"/>
                      <a:pt x="938" y="0"/>
                      <a:pt x="8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570;p48"/>
              <p:cNvSpPr/>
              <p:nvPr/>
            </p:nvSpPr>
            <p:spPr>
              <a:xfrm>
                <a:off x="925381" y="4118036"/>
                <a:ext cx="140043" cy="15926"/>
              </a:xfrm>
              <a:custGeom>
                <a:avLst/>
                <a:gdLst/>
                <a:ahLst/>
                <a:cxnLst/>
                <a:rect l="l" t="t" r="r" b="b"/>
                <a:pathLst>
                  <a:path w="9620" h="1094" extrusionOk="0">
                    <a:moveTo>
                      <a:pt x="7606" y="0"/>
                    </a:moveTo>
                    <a:cubicBezTo>
                      <a:pt x="7324" y="0"/>
                      <a:pt x="7024" y="27"/>
                      <a:pt x="6713" y="84"/>
                    </a:cubicBezTo>
                    <a:cubicBezTo>
                      <a:pt x="6119" y="189"/>
                      <a:pt x="5490" y="391"/>
                      <a:pt x="4839" y="556"/>
                    </a:cubicBezTo>
                    <a:cubicBezTo>
                      <a:pt x="4137" y="739"/>
                      <a:pt x="3456" y="807"/>
                      <a:pt x="2841" y="807"/>
                    </a:cubicBezTo>
                    <a:cubicBezTo>
                      <a:pt x="2310" y="807"/>
                      <a:pt x="1829" y="756"/>
                      <a:pt x="1426" y="687"/>
                    </a:cubicBezTo>
                    <a:cubicBezTo>
                      <a:pt x="638" y="557"/>
                      <a:pt x="142" y="374"/>
                      <a:pt x="38" y="374"/>
                    </a:cubicBezTo>
                    <a:cubicBezTo>
                      <a:pt x="27" y="374"/>
                      <a:pt x="20" y="376"/>
                      <a:pt x="18" y="381"/>
                    </a:cubicBezTo>
                    <a:cubicBezTo>
                      <a:pt x="0" y="412"/>
                      <a:pt x="494" y="696"/>
                      <a:pt x="1382" y="906"/>
                    </a:cubicBezTo>
                    <a:cubicBezTo>
                      <a:pt x="1839" y="1015"/>
                      <a:pt x="2411" y="1093"/>
                      <a:pt x="3045" y="1093"/>
                    </a:cubicBezTo>
                    <a:cubicBezTo>
                      <a:pt x="3628" y="1093"/>
                      <a:pt x="4264" y="1027"/>
                      <a:pt x="4913" y="857"/>
                    </a:cubicBezTo>
                    <a:cubicBezTo>
                      <a:pt x="5581" y="687"/>
                      <a:pt x="6198" y="482"/>
                      <a:pt x="6765" y="369"/>
                    </a:cubicBezTo>
                    <a:cubicBezTo>
                      <a:pt x="7131" y="290"/>
                      <a:pt x="7477" y="252"/>
                      <a:pt x="7793" y="252"/>
                    </a:cubicBezTo>
                    <a:cubicBezTo>
                      <a:pt x="7967" y="252"/>
                      <a:pt x="8132" y="264"/>
                      <a:pt x="8286" y="286"/>
                    </a:cubicBezTo>
                    <a:cubicBezTo>
                      <a:pt x="9114" y="389"/>
                      <a:pt x="9529" y="770"/>
                      <a:pt x="9598" y="770"/>
                    </a:cubicBezTo>
                    <a:cubicBezTo>
                      <a:pt x="9602" y="770"/>
                      <a:pt x="9605" y="769"/>
                      <a:pt x="9607" y="766"/>
                    </a:cubicBezTo>
                    <a:cubicBezTo>
                      <a:pt x="9619" y="752"/>
                      <a:pt x="9536" y="635"/>
                      <a:pt x="9327" y="482"/>
                    </a:cubicBezTo>
                    <a:cubicBezTo>
                      <a:pt x="9121" y="329"/>
                      <a:pt x="8780" y="155"/>
                      <a:pt x="8322" y="67"/>
                    </a:cubicBezTo>
                    <a:cubicBezTo>
                      <a:pt x="8104" y="23"/>
                      <a:pt x="7863" y="0"/>
                      <a:pt x="760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571;p48"/>
              <p:cNvSpPr/>
              <p:nvPr/>
            </p:nvSpPr>
            <p:spPr>
              <a:xfrm>
                <a:off x="922266" y="4285316"/>
                <a:ext cx="146405" cy="24180"/>
              </a:xfrm>
              <a:custGeom>
                <a:avLst/>
                <a:gdLst/>
                <a:ahLst/>
                <a:cxnLst/>
                <a:rect l="l" t="t" r="r" b="b"/>
                <a:pathLst>
                  <a:path w="10057" h="1661" extrusionOk="0">
                    <a:moveTo>
                      <a:pt x="1914" y="1"/>
                    </a:moveTo>
                    <a:cubicBezTo>
                      <a:pt x="1736" y="1"/>
                      <a:pt x="1566" y="12"/>
                      <a:pt x="1408" y="34"/>
                    </a:cubicBezTo>
                    <a:cubicBezTo>
                      <a:pt x="910" y="104"/>
                      <a:pt x="529" y="292"/>
                      <a:pt x="307" y="463"/>
                    </a:cubicBezTo>
                    <a:cubicBezTo>
                      <a:pt x="83" y="633"/>
                      <a:pt x="0" y="768"/>
                      <a:pt x="14" y="778"/>
                    </a:cubicBezTo>
                    <a:cubicBezTo>
                      <a:pt x="16" y="779"/>
                      <a:pt x="18" y="780"/>
                      <a:pt x="20" y="780"/>
                    </a:cubicBezTo>
                    <a:cubicBezTo>
                      <a:pt x="51" y="780"/>
                      <a:pt x="160" y="682"/>
                      <a:pt x="376" y="563"/>
                    </a:cubicBezTo>
                    <a:cubicBezTo>
                      <a:pt x="604" y="432"/>
                      <a:pt x="966" y="292"/>
                      <a:pt x="1434" y="253"/>
                    </a:cubicBezTo>
                    <a:cubicBezTo>
                      <a:pt x="1529" y="245"/>
                      <a:pt x="1627" y="241"/>
                      <a:pt x="1730" y="241"/>
                    </a:cubicBezTo>
                    <a:cubicBezTo>
                      <a:pt x="2134" y="241"/>
                      <a:pt x="2595" y="305"/>
                      <a:pt x="3077" y="445"/>
                    </a:cubicBezTo>
                    <a:cubicBezTo>
                      <a:pt x="3676" y="615"/>
                      <a:pt x="4318" y="921"/>
                      <a:pt x="5013" y="1192"/>
                    </a:cubicBezTo>
                    <a:cubicBezTo>
                      <a:pt x="5692" y="1462"/>
                      <a:pt x="6392" y="1660"/>
                      <a:pt x="7052" y="1660"/>
                    </a:cubicBezTo>
                    <a:cubicBezTo>
                      <a:pt x="7067" y="1660"/>
                      <a:pt x="7083" y="1660"/>
                      <a:pt x="7098" y="1660"/>
                    </a:cubicBezTo>
                    <a:cubicBezTo>
                      <a:pt x="7770" y="1656"/>
                      <a:pt x="8352" y="1450"/>
                      <a:pt x="8798" y="1228"/>
                    </a:cubicBezTo>
                    <a:cubicBezTo>
                      <a:pt x="9244" y="1000"/>
                      <a:pt x="9558" y="746"/>
                      <a:pt x="9759" y="563"/>
                    </a:cubicBezTo>
                    <a:cubicBezTo>
                      <a:pt x="9960" y="375"/>
                      <a:pt x="10057" y="253"/>
                      <a:pt x="10039" y="240"/>
                    </a:cubicBezTo>
                    <a:cubicBezTo>
                      <a:pt x="10037" y="238"/>
                      <a:pt x="10035" y="237"/>
                      <a:pt x="10031" y="237"/>
                    </a:cubicBezTo>
                    <a:cubicBezTo>
                      <a:pt x="9963" y="237"/>
                      <a:pt x="9530" y="652"/>
                      <a:pt x="8702" y="1030"/>
                    </a:cubicBezTo>
                    <a:cubicBezTo>
                      <a:pt x="8285" y="1211"/>
                      <a:pt x="7760" y="1372"/>
                      <a:pt x="7169" y="1372"/>
                    </a:cubicBezTo>
                    <a:cubicBezTo>
                      <a:pt x="7145" y="1372"/>
                      <a:pt x="7122" y="1372"/>
                      <a:pt x="7098" y="1371"/>
                    </a:cubicBezTo>
                    <a:cubicBezTo>
                      <a:pt x="6477" y="1367"/>
                      <a:pt x="5809" y="1175"/>
                      <a:pt x="5127" y="904"/>
                    </a:cubicBezTo>
                    <a:cubicBezTo>
                      <a:pt x="4440" y="637"/>
                      <a:pt x="3794" y="336"/>
                      <a:pt x="3151" y="169"/>
                    </a:cubicBezTo>
                    <a:cubicBezTo>
                      <a:pt x="2716" y="53"/>
                      <a:pt x="2295" y="1"/>
                      <a:pt x="19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572;p48"/>
              <p:cNvSpPr/>
              <p:nvPr/>
            </p:nvSpPr>
            <p:spPr>
              <a:xfrm>
                <a:off x="732815" y="4088280"/>
                <a:ext cx="36015" cy="178519"/>
              </a:xfrm>
              <a:custGeom>
                <a:avLst/>
                <a:gdLst/>
                <a:ahLst/>
                <a:cxnLst/>
                <a:rect l="l" t="t" r="r" b="b"/>
                <a:pathLst>
                  <a:path w="2474" h="12263" extrusionOk="0">
                    <a:moveTo>
                      <a:pt x="1" y="0"/>
                    </a:moveTo>
                    <a:lnTo>
                      <a:pt x="2094" y="12262"/>
                    </a:lnTo>
                    <a:lnTo>
                      <a:pt x="2316" y="12262"/>
                    </a:lnTo>
                    <a:lnTo>
                      <a:pt x="2474" y="245"/>
                    </a:lnTo>
                    <a:cubicBezTo>
                      <a:pt x="1643" y="236"/>
                      <a:pt x="818" y="170"/>
                      <a:pt x="1"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573;p48"/>
              <p:cNvSpPr/>
              <p:nvPr/>
            </p:nvSpPr>
            <p:spPr>
              <a:xfrm>
                <a:off x="778481" y="4355789"/>
                <a:ext cx="201112" cy="8603"/>
              </a:xfrm>
              <a:custGeom>
                <a:avLst/>
                <a:gdLst/>
                <a:ahLst/>
                <a:cxnLst/>
                <a:rect l="l" t="t" r="r" b="b"/>
                <a:pathLst>
                  <a:path w="13815" h="591" extrusionOk="0">
                    <a:moveTo>
                      <a:pt x="1" y="1"/>
                    </a:moveTo>
                    <a:lnTo>
                      <a:pt x="49" y="294"/>
                    </a:lnTo>
                    <a:lnTo>
                      <a:pt x="13815" y="590"/>
                    </a:lnTo>
                    <a:cubicBezTo>
                      <a:pt x="13815" y="564"/>
                      <a:pt x="13815" y="538"/>
                      <a:pt x="13811" y="507"/>
                    </a:cubicBezTo>
                    <a:lnTo>
                      <a:pt x="1" y="1"/>
                    </a:ln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574;p48"/>
              <p:cNvSpPr/>
              <p:nvPr/>
            </p:nvSpPr>
            <p:spPr>
              <a:xfrm>
                <a:off x="763283" y="4266784"/>
                <a:ext cx="3261" cy="17513"/>
              </a:xfrm>
              <a:custGeom>
                <a:avLst/>
                <a:gdLst/>
                <a:ahLst/>
                <a:cxnLst/>
                <a:rect l="l" t="t" r="r" b="b"/>
                <a:pathLst>
                  <a:path w="224" h="1203" extrusionOk="0">
                    <a:moveTo>
                      <a:pt x="1" y="0"/>
                    </a:moveTo>
                    <a:lnTo>
                      <a:pt x="206" y="1202"/>
                    </a:lnTo>
                    <a:lnTo>
                      <a:pt x="223" y="0"/>
                    </a:ln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575;p48"/>
              <p:cNvSpPr/>
              <p:nvPr/>
            </p:nvSpPr>
            <p:spPr>
              <a:xfrm>
                <a:off x="766268" y="4084583"/>
                <a:ext cx="213267" cy="278601"/>
              </a:xfrm>
              <a:custGeom>
                <a:avLst/>
                <a:gdLst/>
                <a:ahLst/>
                <a:cxnLst/>
                <a:rect l="l" t="t" r="r" b="b"/>
                <a:pathLst>
                  <a:path w="14650" h="19138" extrusionOk="0">
                    <a:moveTo>
                      <a:pt x="8007" y="0"/>
                    </a:moveTo>
                    <a:cubicBezTo>
                      <a:pt x="7395" y="0"/>
                      <a:pt x="6775" y="49"/>
                      <a:pt x="6176" y="83"/>
                    </a:cubicBezTo>
                    <a:cubicBezTo>
                      <a:pt x="4240" y="198"/>
                      <a:pt x="2295" y="503"/>
                      <a:pt x="368" y="503"/>
                    </a:cubicBezTo>
                    <a:cubicBezTo>
                      <a:pt x="303" y="503"/>
                      <a:pt x="237" y="503"/>
                      <a:pt x="176" y="499"/>
                    </a:cubicBezTo>
                    <a:lnTo>
                      <a:pt x="18" y="12516"/>
                    </a:lnTo>
                    <a:lnTo>
                      <a:pt x="1" y="13718"/>
                    </a:lnTo>
                    <a:lnTo>
                      <a:pt x="840" y="18631"/>
                    </a:lnTo>
                    <a:lnTo>
                      <a:pt x="14650" y="19137"/>
                    </a:lnTo>
                    <a:cubicBezTo>
                      <a:pt x="14567" y="17516"/>
                      <a:pt x="14488" y="15965"/>
                      <a:pt x="14383" y="14436"/>
                    </a:cubicBezTo>
                    <a:cubicBezTo>
                      <a:pt x="14182" y="14357"/>
                      <a:pt x="13986" y="14291"/>
                      <a:pt x="13793" y="14234"/>
                    </a:cubicBezTo>
                    <a:cubicBezTo>
                      <a:pt x="13308" y="14095"/>
                      <a:pt x="12845" y="14029"/>
                      <a:pt x="12443" y="14029"/>
                    </a:cubicBezTo>
                    <a:cubicBezTo>
                      <a:pt x="12342" y="14029"/>
                      <a:pt x="12241" y="14033"/>
                      <a:pt x="12150" y="14042"/>
                    </a:cubicBezTo>
                    <a:cubicBezTo>
                      <a:pt x="11682" y="14081"/>
                      <a:pt x="11320" y="14221"/>
                      <a:pt x="11092" y="14352"/>
                    </a:cubicBezTo>
                    <a:cubicBezTo>
                      <a:pt x="10878" y="14470"/>
                      <a:pt x="10769" y="14571"/>
                      <a:pt x="10734" y="14571"/>
                    </a:cubicBezTo>
                    <a:lnTo>
                      <a:pt x="10730" y="14567"/>
                    </a:lnTo>
                    <a:cubicBezTo>
                      <a:pt x="10716" y="14557"/>
                      <a:pt x="10799" y="14422"/>
                      <a:pt x="11023" y="14252"/>
                    </a:cubicBezTo>
                    <a:cubicBezTo>
                      <a:pt x="11245" y="14081"/>
                      <a:pt x="11626" y="13893"/>
                      <a:pt x="12124" y="13823"/>
                    </a:cubicBezTo>
                    <a:cubicBezTo>
                      <a:pt x="12285" y="13801"/>
                      <a:pt x="12451" y="13788"/>
                      <a:pt x="12631" y="13788"/>
                    </a:cubicBezTo>
                    <a:cubicBezTo>
                      <a:pt x="13011" y="13788"/>
                      <a:pt x="13435" y="13841"/>
                      <a:pt x="13867" y="13958"/>
                    </a:cubicBezTo>
                    <a:cubicBezTo>
                      <a:pt x="14034" y="13998"/>
                      <a:pt x="14195" y="14051"/>
                      <a:pt x="14361" y="14107"/>
                    </a:cubicBezTo>
                    <a:cubicBezTo>
                      <a:pt x="14129" y="10886"/>
                      <a:pt x="13772" y="7775"/>
                      <a:pt x="12985" y="4428"/>
                    </a:cubicBezTo>
                    <a:cubicBezTo>
                      <a:pt x="12897" y="4047"/>
                      <a:pt x="12796" y="3659"/>
                      <a:pt x="12675" y="3278"/>
                    </a:cubicBezTo>
                    <a:cubicBezTo>
                      <a:pt x="12548" y="3256"/>
                      <a:pt x="12425" y="3230"/>
                      <a:pt x="12312" y="3204"/>
                    </a:cubicBezTo>
                    <a:cubicBezTo>
                      <a:pt x="11424" y="2994"/>
                      <a:pt x="10930" y="2710"/>
                      <a:pt x="10948" y="2679"/>
                    </a:cubicBezTo>
                    <a:cubicBezTo>
                      <a:pt x="10948" y="2675"/>
                      <a:pt x="10957" y="2671"/>
                      <a:pt x="10970" y="2671"/>
                    </a:cubicBezTo>
                    <a:cubicBezTo>
                      <a:pt x="11075" y="2671"/>
                      <a:pt x="11573" y="2854"/>
                      <a:pt x="12356" y="2985"/>
                    </a:cubicBezTo>
                    <a:cubicBezTo>
                      <a:pt x="12429" y="2998"/>
                      <a:pt x="12508" y="3012"/>
                      <a:pt x="12592" y="3024"/>
                    </a:cubicBezTo>
                    <a:cubicBezTo>
                      <a:pt x="12290" y="2177"/>
                      <a:pt x="11862" y="1394"/>
                      <a:pt x="11162" y="853"/>
                    </a:cubicBezTo>
                    <a:cubicBezTo>
                      <a:pt x="10275" y="162"/>
                      <a:pt x="9157" y="0"/>
                      <a:pt x="8007"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576;p48"/>
              <p:cNvSpPr/>
              <p:nvPr/>
            </p:nvSpPr>
            <p:spPr>
              <a:xfrm>
                <a:off x="925381" y="4123451"/>
                <a:ext cx="25403" cy="8866"/>
              </a:xfrm>
              <a:custGeom>
                <a:avLst/>
                <a:gdLst/>
                <a:ahLst/>
                <a:cxnLst/>
                <a:rect l="l" t="t" r="r" b="b"/>
                <a:pathLst>
                  <a:path w="1745" h="609" extrusionOk="0">
                    <a:moveTo>
                      <a:pt x="40" y="1"/>
                    </a:moveTo>
                    <a:cubicBezTo>
                      <a:pt x="27" y="1"/>
                      <a:pt x="18" y="5"/>
                      <a:pt x="18" y="9"/>
                    </a:cubicBezTo>
                    <a:cubicBezTo>
                      <a:pt x="0" y="40"/>
                      <a:pt x="494" y="324"/>
                      <a:pt x="1382" y="534"/>
                    </a:cubicBezTo>
                    <a:cubicBezTo>
                      <a:pt x="1495" y="560"/>
                      <a:pt x="1618" y="586"/>
                      <a:pt x="1745" y="608"/>
                    </a:cubicBezTo>
                    <a:cubicBezTo>
                      <a:pt x="1718" y="521"/>
                      <a:pt x="1688" y="438"/>
                      <a:pt x="1662" y="354"/>
                    </a:cubicBezTo>
                    <a:cubicBezTo>
                      <a:pt x="1578" y="342"/>
                      <a:pt x="1499" y="328"/>
                      <a:pt x="1426" y="315"/>
                    </a:cubicBezTo>
                    <a:cubicBezTo>
                      <a:pt x="643" y="184"/>
                      <a:pt x="145" y="1"/>
                      <a:pt x="40" y="1"/>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577;p48"/>
              <p:cNvSpPr/>
              <p:nvPr/>
            </p:nvSpPr>
            <p:spPr>
              <a:xfrm>
                <a:off x="922266" y="4285301"/>
                <a:ext cx="53397" cy="11399"/>
              </a:xfrm>
              <a:custGeom>
                <a:avLst/>
                <a:gdLst/>
                <a:ahLst/>
                <a:cxnLst/>
                <a:rect l="l" t="t" r="r" b="b"/>
                <a:pathLst>
                  <a:path w="3668" h="783" extrusionOk="0">
                    <a:moveTo>
                      <a:pt x="1915" y="0"/>
                    </a:moveTo>
                    <a:cubicBezTo>
                      <a:pt x="1735" y="0"/>
                      <a:pt x="1569" y="13"/>
                      <a:pt x="1408" y="35"/>
                    </a:cubicBezTo>
                    <a:cubicBezTo>
                      <a:pt x="910" y="105"/>
                      <a:pt x="529" y="293"/>
                      <a:pt x="307" y="464"/>
                    </a:cubicBezTo>
                    <a:cubicBezTo>
                      <a:pt x="83" y="634"/>
                      <a:pt x="0" y="769"/>
                      <a:pt x="14" y="779"/>
                    </a:cubicBezTo>
                    <a:lnTo>
                      <a:pt x="18" y="783"/>
                    </a:lnTo>
                    <a:cubicBezTo>
                      <a:pt x="53" y="783"/>
                      <a:pt x="162" y="682"/>
                      <a:pt x="376" y="564"/>
                    </a:cubicBezTo>
                    <a:cubicBezTo>
                      <a:pt x="604" y="433"/>
                      <a:pt x="966" y="293"/>
                      <a:pt x="1434" y="254"/>
                    </a:cubicBezTo>
                    <a:cubicBezTo>
                      <a:pt x="1525" y="245"/>
                      <a:pt x="1626" y="241"/>
                      <a:pt x="1727" y="241"/>
                    </a:cubicBezTo>
                    <a:cubicBezTo>
                      <a:pt x="2129" y="241"/>
                      <a:pt x="2592" y="307"/>
                      <a:pt x="3077" y="446"/>
                    </a:cubicBezTo>
                    <a:cubicBezTo>
                      <a:pt x="3270" y="503"/>
                      <a:pt x="3466" y="569"/>
                      <a:pt x="3667" y="648"/>
                    </a:cubicBezTo>
                    <a:cubicBezTo>
                      <a:pt x="3659" y="537"/>
                      <a:pt x="3654" y="428"/>
                      <a:pt x="3645" y="319"/>
                    </a:cubicBezTo>
                    <a:cubicBezTo>
                      <a:pt x="3479" y="263"/>
                      <a:pt x="3318" y="210"/>
                      <a:pt x="3151" y="170"/>
                    </a:cubicBezTo>
                    <a:cubicBezTo>
                      <a:pt x="2719" y="53"/>
                      <a:pt x="2295" y="0"/>
                      <a:pt x="1915" y="0"/>
                    </a:cubicBezTo>
                    <a:close/>
                  </a:path>
                </a:pathLst>
              </a:custGeom>
              <a:solidFill>
                <a:srgbClr val="1B23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578;p48"/>
              <p:cNvSpPr/>
              <p:nvPr/>
            </p:nvSpPr>
            <p:spPr>
              <a:xfrm>
                <a:off x="783329" y="3949329"/>
                <a:ext cx="11195" cy="124962"/>
              </a:xfrm>
              <a:custGeom>
                <a:avLst/>
                <a:gdLst/>
                <a:ahLst/>
                <a:cxnLst/>
                <a:rect l="l" t="t" r="r" b="b"/>
                <a:pathLst>
                  <a:path w="769" h="8584" extrusionOk="0">
                    <a:moveTo>
                      <a:pt x="171" y="1"/>
                    </a:moveTo>
                    <a:lnTo>
                      <a:pt x="97" y="525"/>
                    </a:lnTo>
                    <a:lnTo>
                      <a:pt x="0" y="8583"/>
                    </a:lnTo>
                    <a:lnTo>
                      <a:pt x="769" y="8583"/>
                    </a:lnTo>
                    <a:lnTo>
                      <a:pt x="171"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579;p48"/>
              <p:cNvSpPr/>
              <p:nvPr/>
            </p:nvSpPr>
            <p:spPr>
              <a:xfrm>
                <a:off x="842112" y="4355279"/>
                <a:ext cx="513225" cy="360284"/>
              </a:xfrm>
              <a:custGeom>
                <a:avLst/>
                <a:gdLst/>
                <a:ahLst/>
                <a:cxnLst/>
                <a:rect l="l" t="t" r="r" b="b"/>
                <a:pathLst>
                  <a:path w="35255" h="24749" extrusionOk="0">
                    <a:moveTo>
                      <a:pt x="0" y="0"/>
                    </a:moveTo>
                    <a:lnTo>
                      <a:pt x="0" y="10738"/>
                    </a:lnTo>
                    <a:lnTo>
                      <a:pt x="24281" y="11376"/>
                    </a:lnTo>
                    <a:lnTo>
                      <a:pt x="24923" y="24749"/>
                    </a:lnTo>
                    <a:lnTo>
                      <a:pt x="34944" y="24749"/>
                    </a:lnTo>
                    <a:lnTo>
                      <a:pt x="35184" y="9239"/>
                    </a:lnTo>
                    <a:cubicBezTo>
                      <a:pt x="35254" y="4803"/>
                      <a:pt x="31758" y="1128"/>
                      <a:pt x="27322" y="970"/>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580;p48"/>
              <p:cNvSpPr/>
              <p:nvPr/>
            </p:nvSpPr>
            <p:spPr>
              <a:xfrm>
                <a:off x="684717" y="4492891"/>
                <a:ext cx="235657" cy="42057"/>
              </a:xfrm>
              <a:custGeom>
                <a:avLst/>
                <a:gdLst/>
                <a:ahLst/>
                <a:cxnLst/>
                <a:rect l="l" t="t" r="r" b="b"/>
                <a:pathLst>
                  <a:path w="16188" h="2889" extrusionOk="0">
                    <a:moveTo>
                      <a:pt x="16149" y="0"/>
                    </a:moveTo>
                    <a:cubicBezTo>
                      <a:pt x="16131" y="0"/>
                      <a:pt x="16143" y="253"/>
                      <a:pt x="16030" y="682"/>
                    </a:cubicBezTo>
                    <a:cubicBezTo>
                      <a:pt x="15921" y="1106"/>
                      <a:pt x="15632" y="1722"/>
                      <a:pt x="14995" y="2199"/>
                    </a:cubicBezTo>
                    <a:cubicBezTo>
                      <a:pt x="14675" y="2430"/>
                      <a:pt x="14277" y="2627"/>
                      <a:pt x="13823" y="2697"/>
                    </a:cubicBezTo>
                    <a:cubicBezTo>
                      <a:pt x="13633" y="2733"/>
                      <a:pt x="13437" y="2736"/>
                      <a:pt x="13229" y="2736"/>
                    </a:cubicBezTo>
                    <a:cubicBezTo>
                      <a:pt x="13189" y="2736"/>
                      <a:pt x="13148" y="2736"/>
                      <a:pt x="13107" y="2736"/>
                    </a:cubicBezTo>
                    <a:lnTo>
                      <a:pt x="12329" y="2736"/>
                    </a:lnTo>
                    <a:cubicBezTo>
                      <a:pt x="11266" y="2732"/>
                      <a:pt x="10100" y="2732"/>
                      <a:pt x="8876" y="2732"/>
                    </a:cubicBezTo>
                    <a:cubicBezTo>
                      <a:pt x="6433" y="2744"/>
                      <a:pt x="4222" y="2754"/>
                      <a:pt x="2601" y="2762"/>
                    </a:cubicBezTo>
                    <a:cubicBezTo>
                      <a:pt x="1810" y="2770"/>
                      <a:pt x="1167" y="2780"/>
                      <a:pt x="699" y="2788"/>
                    </a:cubicBezTo>
                    <a:cubicBezTo>
                      <a:pt x="485" y="2792"/>
                      <a:pt x="315" y="2802"/>
                      <a:pt x="180" y="2802"/>
                    </a:cubicBezTo>
                    <a:cubicBezTo>
                      <a:pt x="62" y="2810"/>
                      <a:pt x="1" y="2814"/>
                      <a:pt x="1" y="2819"/>
                    </a:cubicBezTo>
                    <a:cubicBezTo>
                      <a:pt x="1" y="2823"/>
                      <a:pt x="62" y="2828"/>
                      <a:pt x="180" y="2836"/>
                    </a:cubicBezTo>
                    <a:cubicBezTo>
                      <a:pt x="315" y="2836"/>
                      <a:pt x="485" y="2845"/>
                      <a:pt x="699" y="2849"/>
                    </a:cubicBezTo>
                    <a:cubicBezTo>
                      <a:pt x="1167" y="2854"/>
                      <a:pt x="1814" y="2863"/>
                      <a:pt x="2601" y="2871"/>
                    </a:cubicBezTo>
                    <a:cubicBezTo>
                      <a:pt x="4222" y="2875"/>
                      <a:pt x="6433" y="2881"/>
                      <a:pt x="8876" y="2889"/>
                    </a:cubicBezTo>
                    <a:cubicBezTo>
                      <a:pt x="10100" y="2885"/>
                      <a:pt x="11266" y="2881"/>
                      <a:pt x="12329" y="2881"/>
                    </a:cubicBezTo>
                    <a:cubicBezTo>
                      <a:pt x="12595" y="2875"/>
                      <a:pt x="12853" y="2875"/>
                      <a:pt x="13107" y="2875"/>
                    </a:cubicBezTo>
                    <a:cubicBezTo>
                      <a:pt x="13351" y="2871"/>
                      <a:pt x="13609" y="2871"/>
                      <a:pt x="13845" y="2823"/>
                    </a:cubicBezTo>
                    <a:cubicBezTo>
                      <a:pt x="14321" y="2744"/>
                      <a:pt x="14737" y="2530"/>
                      <a:pt x="15060" y="2286"/>
                    </a:cubicBezTo>
                    <a:cubicBezTo>
                      <a:pt x="15715" y="1779"/>
                      <a:pt x="15995" y="1132"/>
                      <a:pt x="16091" y="699"/>
                    </a:cubicBezTo>
                    <a:cubicBezTo>
                      <a:pt x="16187" y="253"/>
                      <a:pt x="16149" y="0"/>
                      <a:pt x="161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581;p48"/>
              <p:cNvSpPr/>
              <p:nvPr/>
            </p:nvSpPr>
            <p:spPr>
              <a:xfrm>
                <a:off x="921625" y="4561777"/>
                <a:ext cx="68653" cy="2242"/>
              </a:xfrm>
              <a:custGeom>
                <a:avLst/>
                <a:gdLst/>
                <a:ahLst/>
                <a:cxnLst/>
                <a:rect l="l" t="t" r="r" b="b"/>
                <a:pathLst>
                  <a:path w="4716" h="154" extrusionOk="0">
                    <a:moveTo>
                      <a:pt x="2356" y="1"/>
                    </a:moveTo>
                    <a:cubicBezTo>
                      <a:pt x="1054" y="1"/>
                      <a:pt x="0" y="36"/>
                      <a:pt x="0" y="75"/>
                    </a:cubicBezTo>
                    <a:cubicBezTo>
                      <a:pt x="0" y="119"/>
                      <a:pt x="1054" y="154"/>
                      <a:pt x="2356" y="154"/>
                    </a:cubicBezTo>
                    <a:cubicBezTo>
                      <a:pt x="3659" y="154"/>
                      <a:pt x="4716" y="119"/>
                      <a:pt x="4716" y="75"/>
                    </a:cubicBezTo>
                    <a:cubicBezTo>
                      <a:pt x="4716" y="36"/>
                      <a:pt x="3659" y="1"/>
                      <a:pt x="23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3582;p48"/>
            <p:cNvGrpSpPr/>
            <p:nvPr/>
          </p:nvGrpSpPr>
          <p:grpSpPr>
            <a:xfrm>
              <a:off x="608057" y="4070142"/>
              <a:ext cx="621052" cy="634794"/>
              <a:chOff x="608057" y="4070142"/>
              <a:chExt cx="621052" cy="634794"/>
            </a:xfrm>
          </p:grpSpPr>
          <p:sp>
            <p:nvSpPr>
              <p:cNvPr id="32" name="Google Shape;3583;p48"/>
              <p:cNvSpPr/>
              <p:nvPr/>
            </p:nvSpPr>
            <p:spPr>
              <a:xfrm>
                <a:off x="936387" y="4561719"/>
                <a:ext cx="39145" cy="143217"/>
              </a:xfrm>
              <a:custGeom>
                <a:avLst/>
                <a:gdLst/>
                <a:ahLst/>
                <a:cxnLst/>
                <a:rect l="l" t="t" r="r" b="b"/>
                <a:pathLst>
                  <a:path w="2689" h="9838" extrusionOk="0">
                    <a:moveTo>
                      <a:pt x="1" y="1"/>
                    </a:moveTo>
                    <a:lnTo>
                      <a:pt x="1" y="9838"/>
                    </a:lnTo>
                    <a:lnTo>
                      <a:pt x="2689" y="9838"/>
                    </a:lnTo>
                    <a:lnTo>
                      <a:pt x="2689" y="1"/>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584;p48"/>
              <p:cNvSpPr/>
              <p:nvPr/>
            </p:nvSpPr>
            <p:spPr>
              <a:xfrm>
                <a:off x="608057" y="4070142"/>
                <a:ext cx="311749" cy="463613"/>
              </a:xfrm>
              <a:custGeom>
                <a:avLst/>
                <a:gdLst/>
                <a:ahLst/>
                <a:cxnLst/>
                <a:rect l="l" t="t" r="r" b="b"/>
                <a:pathLst>
                  <a:path w="21415" h="31847" extrusionOk="0">
                    <a:moveTo>
                      <a:pt x="2514" y="0"/>
                    </a:moveTo>
                    <a:cubicBezTo>
                      <a:pt x="1124" y="0"/>
                      <a:pt x="1" y="1124"/>
                      <a:pt x="1" y="2509"/>
                    </a:cubicBezTo>
                    <a:lnTo>
                      <a:pt x="1" y="26217"/>
                    </a:lnTo>
                    <a:cubicBezTo>
                      <a:pt x="1" y="29325"/>
                      <a:pt x="2522" y="31846"/>
                      <a:pt x="5634" y="31846"/>
                    </a:cubicBezTo>
                    <a:lnTo>
                      <a:pt x="21415" y="31846"/>
                    </a:lnTo>
                    <a:lnTo>
                      <a:pt x="21415" y="2509"/>
                    </a:lnTo>
                    <a:cubicBezTo>
                      <a:pt x="21415" y="1124"/>
                      <a:pt x="20291" y="0"/>
                      <a:pt x="18906"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585;p48"/>
              <p:cNvSpPr/>
              <p:nvPr/>
            </p:nvSpPr>
            <p:spPr>
              <a:xfrm>
                <a:off x="669519" y="4500971"/>
                <a:ext cx="559590" cy="60763"/>
              </a:xfrm>
              <a:custGeom>
                <a:avLst/>
                <a:gdLst/>
                <a:ahLst/>
                <a:cxnLst/>
                <a:rect l="l" t="t" r="r" b="b"/>
                <a:pathLst>
                  <a:path w="38440" h="4174" extrusionOk="0">
                    <a:moveTo>
                      <a:pt x="4173" y="0"/>
                    </a:moveTo>
                    <a:cubicBezTo>
                      <a:pt x="1866" y="0"/>
                      <a:pt x="0" y="1866"/>
                      <a:pt x="0" y="4174"/>
                    </a:cubicBezTo>
                    <a:lnTo>
                      <a:pt x="38440" y="4174"/>
                    </a:lnTo>
                    <a:cubicBezTo>
                      <a:pt x="38440" y="1866"/>
                      <a:pt x="36570" y="0"/>
                      <a:pt x="34266"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86;p48"/>
              <p:cNvSpPr/>
              <p:nvPr/>
            </p:nvSpPr>
            <p:spPr>
              <a:xfrm>
                <a:off x="875638" y="4319162"/>
                <a:ext cx="285021" cy="217576"/>
              </a:xfrm>
              <a:custGeom>
                <a:avLst/>
                <a:gdLst/>
                <a:ahLst/>
                <a:cxnLst/>
                <a:rect l="l" t="t" r="r" b="b"/>
                <a:pathLst>
                  <a:path w="19579" h="14946" extrusionOk="0">
                    <a:moveTo>
                      <a:pt x="7730" y="1"/>
                    </a:moveTo>
                    <a:cubicBezTo>
                      <a:pt x="6457" y="1"/>
                      <a:pt x="5302" y="22"/>
                      <a:pt x="4292" y="26"/>
                    </a:cubicBezTo>
                    <a:cubicBezTo>
                      <a:pt x="2967" y="39"/>
                      <a:pt x="1892" y="56"/>
                      <a:pt x="1154" y="78"/>
                    </a:cubicBezTo>
                    <a:cubicBezTo>
                      <a:pt x="783" y="87"/>
                      <a:pt x="494" y="95"/>
                      <a:pt x="297" y="105"/>
                    </a:cubicBezTo>
                    <a:cubicBezTo>
                      <a:pt x="105" y="117"/>
                      <a:pt x="0" y="126"/>
                      <a:pt x="0" y="135"/>
                    </a:cubicBezTo>
                    <a:cubicBezTo>
                      <a:pt x="0" y="148"/>
                      <a:pt x="105" y="157"/>
                      <a:pt x="297" y="170"/>
                    </a:cubicBezTo>
                    <a:cubicBezTo>
                      <a:pt x="494" y="178"/>
                      <a:pt x="783" y="187"/>
                      <a:pt x="1154" y="196"/>
                    </a:cubicBezTo>
                    <a:cubicBezTo>
                      <a:pt x="1892" y="218"/>
                      <a:pt x="2967" y="230"/>
                      <a:pt x="4292" y="248"/>
                    </a:cubicBezTo>
                    <a:cubicBezTo>
                      <a:pt x="5616" y="266"/>
                      <a:pt x="7197" y="257"/>
                      <a:pt x="8942" y="297"/>
                    </a:cubicBezTo>
                    <a:cubicBezTo>
                      <a:pt x="9807" y="309"/>
                      <a:pt x="10707" y="480"/>
                      <a:pt x="11602" y="751"/>
                    </a:cubicBezTo>
                    <a:cubicBezTo>
                      <a:pt x="12503" y="1022"/>
                      <a:pt x="13385" y="1450"/>
                      <a:pt x="14212" y="2009"/>
                    </a:cubicBezTo>
                    <a:cubicBezTo>
                      <a:pt x="15033" y="2569"/>
                      <a:pt x="15763" y="3220"/>
                      <a:pt x="16362" y="3945"/>
                    </a:cubicBezTo>
                    <a:cubicBezTo>
                      <a:pt x="16957" y="4675"/>
                      <a:pt x="17433" y="5454"/>
                      <a:pt x="17796" y="6240"/>
                    </a:cubicBezTo>
                    <a:cubicBezTo>
                      <a:pt x="17883" y="6436"/>
                      <a:pt x="17953" y="6638"/>
                      <a:pt x="18032" y="6830"/>
                    </a:cubicBezTo>
                    <a:cubicBezTo>
                      <a:pt x="18071" y="6930"/>
                      <a:pt x="18110" y="7027"/>
                      <a:pt x="18145" y="7122"/>
                    </a:cubicBezTo>
                    <a:cubicBezTo>
                      <a:pt x="18176" y="7223"/>
                      <a:pt x="18206" y="7324"/>
                      <a:pt x="18232" y="7420"/>
                    </a:cubicBezTo>
                    <a:cubicBezTo>
                      <a:pt x="18289" y="7616"/>
                      <a:pt x="18346" y="7808"/>
                      <a:pt x="18403" y="8001"/>
                    </a:cubicBezTo>
                    <a:cubicBezTo>
                      <a:pt x="18442" y="8197"/>
                      <a:pt x="18482" y="8390"/>
                      <a:pt x="18516" y="8578"/>
                    </a:cubicBezTo>
                    <a:cubicBezTo>
                      <a:pt x="18661" y="9334"/>
                      <a:pt x="18748" y="10059"/>
                      <a:pt x="18857" y="10715"/>
                    </a:cubicBezTo>
                    <a:cubicBezTo>
                      <a:pt x="19059" y="12021"/>
                      <a:pt x="19224" y="13084"/>
                      <a:pt x="19347" y="13813"/>
                    </a:cubicBezTo>
                    <a:cubicBezTo>
                      <a:pt x="19408" y="14180"/>
                      <a:pt x="19460" y="14464"/>
                      <a:pt x="19495" y="14657"/>
                    </a:cubicBezTo>
                    <a:cubicBezTo>
                      <a:pt x="19535" y="14845"/>
                      <a:pt x="19557" y="14946"/>
                      <a:pt x="19569" y="14946"/>
                    </a:cubicBezTo>
                    <a:cubicBezTo>
                      <a:pt x="19579" y="14946"/>
                      <a:pt x="19574" y="14841"/>
                      <a:pt x="19557" y="14648"/>
                    </a:cubicBezTo>
                    <a:cubicBezTo>
                      <a:pt x="19539" y="14452"/>
                      <a:pt x="19509" y="14163"/>
                      <a:pt x="19465" y="13796"/>
                    </a:cubicBezTo>
                    <a:cubicBezTo>
                      <a:pt x="19382" y="13062"/>
                      <a:pt x="19246" y="11995"/>
                      <a:pt x="19075" y="10684"/>
                    </a:cubicBezTo>
                    <a:cubicBezTo>
                      <a:pt x="18980" y="10024"/>
                      <a:pt x="18910" y="9308"/>
                      <a:pt x="18770" y="8530"/>
                    </a:cubicBezTo>
                    <a:cubicBezTo>
                      <a:pt x="18735" y="8338"/>
                      <a:pt x="18700" y="8141"/>
                      <a:pt x="18665" y="7939"/>
                    </a:cubicBezTo>
                    <a:cubicBezTo>
                      <a:pt x="18609" y="7743"/>
                      <a:pt x="18551" y="7542"/>
                      <a:pt x="18494" y="7342"/>
                    </a:cubicBezTo>
                    <a:cubicBezTo>
                      <a:pt x="18468" y="7241"/>
                      <a:pt x="18438" y="7136"/>
                      <a:pt x="18411" y="7035"/>
                    </a:cubicBezTo>
                    <a:cubicBezTo>
                      <a:pt x="18373" y="6935"/>
                      <a:pt x="18333" y="6834"/>
                      <a:pt x="18294" y="6733"/>
                    </a:cubicBezTo>
                    <a:cubicBezTo>
                      <a:pt x="18215" y="6533"/>
                      <a:pt x="18145" y="6323"/>
                      <a:pt x="18058" y="6122"/>
                    </a:cubicBezTo>
                    <a:cubicBezTo>
                      <a:pt x="17691" y="5309"/>
                      <a:pt x="17205" y="4510"/>
                      <a:pt x="16598" y="3753"/>
                    </a:cubicBezTo>
                    <a:cubicBezTo>
                      <a:pt x="15987" y="3001"/>
                      <a:pt x="15235" y="2324"/>
                      <a:pt x="14387" y="1751"/>
                    </a:cubicBezTo>
                    <a:cubicBezTo>
                      <a:pt x="13534" y="1174"/>
                      <a:pt x="12621" y="734"/>
                      <a:pt x="11695" y="462"/>
                    </a:cubicBezTo>
                    <a:cubicBezTo>
                      <a:pt x="10769" y="183"/>
                      <a:pt x="9841" y="12"/>
                      <a:pt x="8950" y="8"/>
                    </a:cubicBezTo>
                    <a:cubicBezTo>
                      <a:pt x="8532" y="3"/>
                      <a:pt x="8125" y="1"/>
                      <a:pt x="773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3587;p48"/>
            <p:cNvGrpSpPr/>
            <p:nvPr/>
          </p:nvGrpSpPr>
          <p:grpSpPr>
            <a:xfrm>
              <a:off x="428010" y="4078498"/>
              <a:ext cx="147613" cy="188301"/>
              <a:chOff x="428010" y="4078498"/>
              <a:chExt cx="147613" cy="188301"/>
            </a:xfrm>
          </p:grpSpPr>
          <p:sp>
            <p:nvSpPr>
              <p:cNvPr id="22" name="Google Shape;3588;p48"/>
              <p:cNvSpPr/>
              <p:nvPr/>
            </p:nvSpPr>
            <p:spPr>
              <a:xfrm>
                <a:off x="447298" y="4119200"/>
                <a:ext cx="41736" cy="34050"/>
              </a:xfrm>
              <a:custGeom>
                <a:avLst/>
                <a:gdLst/>
                <a:ahLst/>
                <a:cxnLst/>
                <a:rect l="l" t="t" r="r" b="b"/>
                <a:pathLst>
                  <a:path w="2867" h="2339" extrusionOk="0">
                    <a:moveTo>
                      <a:pt x="481" y="0"/>
                    </a:moveTo>
                    <a:cubicBezTo>
                      <a:pt x="481" y="0"/>
                      <a:pt x="0" y="1354"/>
                      <a:pt x="926" y="2338"/>
                    </a:cubicBezTo>
                    <a:lnTo>
                      <a:pt x="2867" y="2338"/>
                    </a:lnTo>
                    <a:cubicBezTo>
                      <a:pt x="2867" y="2338"/>
                      <a:pt x="2687" y="144"/>
                      <a:pt x="481" y="0"/>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589;p48"/>
              <p:cNvSpPr/>
              <p:nvPr/>
            </p:nvSpPr>
            <p:spPr>
              <a:xfrm>
                <a:off x="452510" y="4119200"/>
                <a:ext cx="36525" cy="34050"/>
              </a:xfrm>
              <a:custGeom>
                <a:avLst/>
                <a:gdLst/>
                <a:ahLst/>
                <a:cxnLst/>
                <a:rect l="l" t="t" r="r" b="b"/>
                <a:pathLst>
                  <a:path w="2509" h="2339" extrusionOk="0">
                    <a:moveTo>
                      <a:pt x="123" y="0"/>
                    </a:moveTo>
                    <a:cubicBezTo>
                      <a:pt x="123" y="0"/>
                      <a:pt x="0" y="349"/>
                      <a:pt x="0" y="826"/>
                    </a:cubicBezTo>
                    <a:cubicBezTo>
                      <a:pt x="0" y="1285"/>
                      <a:pt x="114" y="1858"/>
                      <a:pt x="568" y="2338"/>
                    </a:cubicBezTo>
                    <a:lnTo>
                      <a:pt x="2509" y="2338"/>
                    </a:lnTo>
                    <a:cubicBezTo>
                      <a:pt x="2509" y="2338"/>
                      <a:pt x="2329" y="144"/>
                      <a:pt x="123"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590;p48"/>
              <p:cNvSpPr/>
              <p:nvPr/>
            </p:nvSpPr>
            <p:spPr>
              <a:xfrm>
                <a:off x="477258" y="4078498"/>
                <a:ext cx="50078" cy="74753"/>
              </a:xfrm>
              <a:custGeom>
                <a:avLst/>
                <a:gdLst/>
                <a:ahLst/>
                <a:cxnLst/>
                <a:rect l="l" t="t" r="r" b="b"/>
                <a:pathLst>
                  <a:path w="3440" h="5135" extrusionOk="0">
                    <a:moveTo>
                      <a:pt x="1708" y="1"/>
                    </a:moveTo>
                    <a:cubicBezTo>
                      <a:pt x="1577" y="1"/>
                      <a:pt x="0" y="2541"/>
                      <a:pt x="910" y="5134"/>
                    </a:cubicBezTo>
                    <a:lnTo>
                      <a:pt x="2727" y="5134"/>
                    </a:lnTo>
                    <a:cubicBezTo>
                      <a:pt x="2727" y="5134"/>
                      <a:pt x="3439" y="2062"/>
                      <a:pt x="1714" y="3"/>
                    </a:cubicBezTo>
                    <a:cubicBezTo>
                      <a:pt x="1713" y="1"/>
                      <a:pt x="1711" y="1"/>
                      <a:pt x="1708"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591;p48"/>
              <p:cNvSpPr/>
              <p:nvPr/>
            </p:nvSpPr>
            <p:spPr>
              <a:xfrm>
                <a:off x="516956" y="4119200"/>
                <a:ext cx="38053" cy="34050"/>
              </a:xfrm>
              <a:custGeom>
                <a:avLst/>
                <a:gdLst/>
                <a:ahLst/>
                <a:cxnLst/>
                <a:rect l="l" t="t" r="r" b="b"/>
                <a:pathLst>
                  <a:path w="2614" h="2339" extrusionOk="0">
                    <a:moveTo>
                      <a:pt x="2212" y="0"/>
                    </a:moveTo>
                    <a:cubicBezTo>
                      <a:pt x="2212" y="0"/>
                      <a:pt x="135" y="96"/>
                      <a:pt x="0" y="2338"/>
                    </a:cubicBezTo>
                    <a:lnTo>
                      <a:pt x="1823" y="2338"/>
                    </a:lnTo>
                    <a:cubicBezTo>
                      <a:pt x="1823" y="2338"/>
                      <a:pt x="2614" y="1219"/>
                      <a:pt x="2212"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592;p48"/>
              <p:cNvSpPr/>
              <p:nvPr/>
            </p:nvSpPr>
            <p:spPr>
              <a:xfrm>
                <a:off x="428010" y="4151707"/>
                <a:ext cx="147613" cy="115092"/>
              </a:xfrm>
              <a:custGeom>
                <a:avLst/>
                <a:gdLst/>
                <a:ahLst/>
                <a:cxnLst/>
                <a:rect l="l" t="t" r="r" b="b"/>
                <a:pathLst>
                  <a:path w="10140" h="7906" extrusionOk="0">
                    <a:moveTo>
                      <a:pt x="2103" y="0"/>
                    </a:moveTo>
                    <a:cubicBezTo>
                      <a:pt x="2103" y="0"/>
                      <a:pt x="1" y="1364"/>
                      <a:pt x="468" y="4051"/>
                    </a:cubicBezTo>
                    <a:cubicBezTo>
                      <a:pt x="936" y="6735"/>
                      <a:pt x="3776" y="7905"/>
                      <a:pt x="3776" y="7905"/>
                    </a:cubicBezTo>
                    <a:lnTo>
                      <a:pt x="6932" y="7905"/>
                    </a:lnTo>
                    <a:cubicBezTo>
                      <a:pt x="6932" y="7905"/>
                      <a:pt x="10140" y="6495"/>
                      <a:pt x="10061" y="3575"/>
                    </a:cubicBezTo>
                    <a:cubicBezTo>
                      <a:pt x="9982" y="656"/>
                      <a:pt x="8073" y="44"/>
                      <a:pt x="8073" y="44"/>
                    </a:cubicBezTo>
                    <a:lnTo>
                      <a:pt x="2103" y="0"/>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593;p48"/>
              <p:cNvSpPr/>
              <p:nvPr/>
            </p:nvSpPr>
            <p:spPr>
              <a:xfrm>
                <a:off x="433745" y="4188232"/>
                <a:ext cx="140611" cy="20308"/>
              </a:xfrm>
              <a:custGeom>
                <a:avLst/>
                <a:gdLst/>
                <a:ahLst/>
                <a:cxnLst/>
                <a:rect l="l" t="t" r="r" b="b"/>
                <a:pathLst>
                  <a:path w="9659" h="1395" extrusionOk="0">
                    <a:moveTo>
                      <a:pt x="8452" y="0"/>
                    </a:moveTo>
                    <a:cubicBezTo>
                      <a:pt x="8413" y="0"/>
                      <a:pt x="8374" y="1"/>
                      <a:pt x="8334" y="4"/>
                    </a:cubicBezTo>
                    <a:cubicBezTo>
                      <a:pt x="7818" y="35"/>
                      <a:pt x="7277" y="323"/>
                      <a:pt x="6730" y="660"/>
                    </a:cubicBezTo>
                    <a:cubicBezTo>
                      <a:pt x="6450" y="821"/>
                      <a:pt x="6158" y="996"/>
                      <a:pt x="5835" y="1110"/>
                    </a:cubicBezTo>
                    <a:cubicBezTo>
                      <a:pt x="5609" y="1191"/>
                      <a:pt x="5369" y="1238"/>
                      <a:pt x="5123" y="1238"/>
                    </a:cubicBezTo>
                    <a:cubicBezTo>
                      <a:pt x="5016" y="1238"/>
                      <a:pt x="4907" y="1229"/>
                      <a:pt x="4798" y="1210"/>
                    </a:cubicBezTo>
                    <a:cubicBezTo>
                      <a:pt x="4078" y="1092"/>
                      <a:pt x="3471" y="690"/>
                      <a:pt x="2880" y="414"/>
                    </a:cubicBezTo>
                    <a:cubicBezTo>
                      <a:pt x="2402" y="181"/>
                      <a:pt x="1909" y="24"/>
                      <a:pt x="1468" y="24"/>
                    </a:cubicBezTo>
                    <a:cubicBezTo>
                      <a:pt x="1372" y="24"/>
                      <a:pt x="1279" y="32"/>
                      <a:pt x="1189" y="47"/>
                    </a:cubicBezTo>
                    <a:cubicBezTo>
                      <a:pt x="686" y="126"/>
                      <a:pt x="332" y="388"/>
                      <a:pt x="171" y="616"/>
                    </a:cubicBezTo>
                    <a:cubicBezTo>
                      <a:pt x="88" y="729"/>
                      <a:pt x="48" y="834"/>
                      <a:pt x="26" y="904"/>
                    </a:cubicBezTo>
                    <a:cubicBezTo>
                      <a:pt x="9" y="974"/>
                      <a:pt x="0" y="1013"/>
                      <a:pt x="4" y="1013"/>
                    </a:cubicBezTo>
                    <a:cubicBezTo>
                      <a:pt x="5" y="1013"/>
                      <a:pt x="5" y="1014"/>
                      <a:pt x="6" y="1014"/>
                    </a:cubicBezTo>
                    <a:cubicBezTo>
                      <a:pt x="24" y="1014"/>
                      <a:pt x="53" y="854"/>
                      <a:pt x="219" y="655"/>
                    </a:cubicBezTo>
                    <a:cubicBezTo>
                      <a:pt x="389" y="450"/>
                      <a:pt x="726" y="218"/>
                      <a:pt x="1202" y="157"/>
                    </a:cubicBezTo>
                    <a:cubicBezTo>
                      <a:pt x="1274" y="147"/>
                      <a:pt x="1349" y="141"/>
                      <a:pt x="1425" y="141"/>
                    </a:cubicBezTo>
                    <a:cubicBezTo>
                      <a:pt x="1851" y="141"/>
                      <a:pt x="2334" y="301"/>
                      <a:pt x="2819" y="545"/>
                    </a:cubicBezTo>
                    <a:cubicBezTo>
                      <a:pt x="3392" y="821"/>
                      <a:pt x="4008" y="1237"/>
                      <a:pt x="4776" y="1363"/>
                    </a:cubicBezTo>
                    <a:cubicBezTo>
                      <a:pt x="4891" y="1384"/>
                      <a:pt x="5008" y="1394"/>
                      <a:pt x="5123" y="1394"/>
                    </a:cubicBezTo>
                    <a:cubicBezTo>
                      <a:pt x="5390" y="1394"/>
                      <a:pt x="5652" y="1342"/>
                      <a:pt x="5887" y="1253"/>
                    </a:cubicBezTo>
                    <a:cubicBezTo>
                      <a:pt x="6228" y="1127"/>
                      <a:pt x="6525" y="948"/>
                      <a:pt x="6801" y="781"/>
                    </a:cubicBezTo>
                    <a:cubicBezTo>
                      <a:pt x="7346" y="440"/>
                      <a:pt x="7862" y="157"/>
                      <a:pt x="8342" y="113"/>
                    </a:cubicBezTo>
                    <a:cubicBezTo>
                      <a:pt x="8397" y="108"/>
                      <a:pt x="8450" y="105"/>
                      <a:pt x="8502" y="105"/>
                    </a:cubicBezTo>
                    <a:cubicBezTo>
                      <a:pt x="8904" y="105"/>
                      <a:pt x="9222" y="260"/>
                      <a:pt x="9396" y="414"/>
                    </a:cubicBezTo>
                    <a:cubicBezTo>
                      <a:pt x="9592" y="589"/>
                      <a:pt x="9638" y="739"/>
                      <a:pt x="9652" y="739"/>
                    </a:cubicBezTo>
                    <a:cubicBezTo>
                      <a:pt x="9653" y="739"/>
                      <a:pt x="9653" y="739"/>
                      <a:pt x="9653" y="738"/>
                    </a:cubicBezTo>
                    <a:cubicBezTo>
                      <a:pt x="9659" y="738"/>
                      <a:pt x="9649" y="698"/>
                      <a:pt x="9623" y="633"/>
                    </a:cubicBezTo>
                    <a:cubicBezTo>
                      <a:pt x="9593" y="567"/>
                      <a:pt x="9536" y="467"/>
                      <a:pt x="9435" y="371"/>
                    </a:cubicBezTo>
                    <a:cubicBezTo>
                      <a:pt x="9255" y="186"/>
                      <a:pt x="8906" y="0"/>
                      <a:pt x="84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594;p48"/>
              <p:cNvSpPr/>
              <p:nvPr/>
            </p:nvSpPr>
            <p:spPr>
              <a:xfrm>
                <a:off x="435900" y="4198466"/>
                <a:ext cx="139082" cy="20308"/>
              </a:xfrm>
              <a:custGeom>
                <a:avLst/>
                <a:gdLst/>
                <a:ahLst/>
                <a:cxnLst/>
                <a:rect l="l" t="t" r="r" b="b"/>
                <a:pathLst>
                  <a:path w="9554" h="1395" extrusionOk="0">
                    <a:moveTo>
                      <a:pt x="8358" y="1"/>
                    </a:moveTo>
                    <a:cubicBezTo>
                      <a:pt x="8320" y="1"/>
                      <a:pt x="8282" y="2"/>
                      <a:pt x="8243" y="5"/>
                    </a:cubicBezTo>
                    <a:cubicBezTo>
                      <a:pt x="7736" y="35"/>
                      <a:pt x="7198" y="324"/>
                      <a:pt x="6657" y="660"/>
                    </a:cubicBezTo>
                    <a:cubicBezTo>
                      <a:pt x="6381" y="822"/>
                      <a:pt x="6093" y="992"/>
                      <a:pt x="5774" y="1110"/>
                    </a:cubicBezTo>
                    <a:cubicBezTo>
                      <a:pt x="5552" y="1192"/>
                      <a:pt x="5312" y="1238"/>
                      <a:pt x="5068" y="1238"/>
                    </a:cubicBezTo>
                    <a:cubicBezTo>
                      <a:pt x="4962" y="1238"/>
                      <a:pt x="4854" y="1230"/>
                      <a:pt x="4747" y="1211"/>
                    </a:cubicBezTo>
                    <a:cubicBezTo>
                      <a:pt x="4031" y="1093"/>
                      <a:pt x="3432" y="691"/>
                      <a:pt x="2851" y="415"/>
                    </a:cubicBezTo>
                    <a:cubicBezTo>
                      <a:pt x="2379" y="182"/>
                      <a:pt x="1892" y="24"/>
                      <a:pt x="1455" y="24"/>
                    </a:cubicBezTo>
                    <a:cubicBezTo>
                      <a:pt x="1358" y="24"/>
                      <a:pt x="1264" y="31"/>
                      <a:pt x="1172" y="48"/>
                    </a:cubicBezTo>
                    <a:cubicBezTo>
                      <a:pt x="674" y="127"/>
                      <a:pt x="328" y="393"/>
                      <a:pt x="171" y="621"/>
                    </a:cubicBezTo>
                    <a:cubicBezTo>
                      <a:pt x="88" y="734"/>
                      <a:pt x="49" y="835"/>
                      <a:pt x="27" y="905"/>
                    </a:cubicBezTo>
                    <a:cubicBezTo>
                      <a:pt x="9" y="975"/>
                      <a:pt x="1" y="1014"/>
                      <a:pt x="5" y="1014"/>
                    </a:cubicBezTo>
                    <a:cubicBezTo>
                      <a:pt x="6" y="1014"/>
                      <a:pt x="6" y="1014"/>
                      <a:pt x="7" y="1014"/>
                    </a:cubicBezTo>
                    <a:cubicBezTo>
                      <a:pt x="24" y="1014"/>
                      <a:pt x="49" y="860"/>
                      <a:pt x="219" y="660"/>
                    </a:cubicBezTo>
                    <a:cubicBezTo>
                      <a:pt x="381" y="455"/>
                      <a:pt x="717" y="219"/>
                      <a:pt x="1189" y="157"/>
                    </a:cubicBezTo>
                    <a:cubicBezTo>
                      <a:pt x="1260" y="147"/>
                      <a:pt x="1332" y="142"/>
                      <a:pt x="1407" y="142"/>
                    </a:cubicBezTo>
                    <a:cubicBezTo>
                      <a:pt x="1827" y="142"/>
                      <a:pt x="2306" y="301"/>
                      <a:pt x="2785" y="546"/>
                    </a:cubicBezTo>
                    <a:cubicBezTo>
                      <a:pt x="3353" y="822"/>
                      <a:pt x="3960" y="1237"/>
                      <a:pt x="4721" y="1363"/>
                    </a:cubicBezTo>
                    <a:cubicBezTo>
                      <a:pt x="4836" y="1385"/>
                      <a:pt x="4953" y="1395"/>
                      <a:pt x="5068" y="1395"/>
                    </a:cubicBezTo>
                    <a:cubicBezTo>
                      <a:pt x="5333" y="1395"/>
                      <a:pt x="5592" y="1342"/>
                      <a:pt x="5826" y="1254"/>
                    </a:cubicBezTo>
                    <a:cubicBezTo>
                      <a:pt x="6163" y="1127"/>
                      <a:pt x="6455" y="949"/>
                      <a:pt x="6731" y="782"/>
                    </a:cubicBezTo>
                    <a:cubicBezTo>
                      <a:pt x="7268" y="441"/>
                      <a:pt x="7780" y="157"/>
                      <a:pt x="8252" y="114"/>
                    </a:cubicBezTo>
                    <a:cubicBezTo>
                      <a:pt x="8305" y="109"/>
                      <a:pt x="8357" y="106"/>
                      <a:pt x="8408" y="106"/>
                    </a:cubicBezTo>
                    <a:cubicBezTo>
                      <a:pt x="8806" y="106"/>
                      <a:pt x="9122" y="264"/>
                      <a:pt x="9296" y="415"/>
                    </a:cubicBezTo>
                    <a:cubicBezTo>
                      <a:pt x="9488" y="590"/>
                      <a:pt x="9534" y="739"/>
                      <a:pt x="9548" y="739"/>
                    </a:cubicBezTo>
                    <a:cubicBezTo>
                      <a:pt x="9549" y="739"/>
                      <a:pt x="9549" y="739"/>
                      <a:pt x="9550" y="739"/>
                    </a:cubicBezTo>
                    <a:cubicBezTo>
                      <a:pt x="9554" y="739"/>
                      <a:pt x="9545" y="699"/>
                      <a:pt x="9519" y="634"/>
                    </a:cubicBezTo>
                    <a:cubicBezTo>
                      <a:pt x="9489" y="568"/>
                      <a:pt x="9436" y="472"/>
                      <a:pt x="9336" y="372"/>
                    </a:cubicBezTo>
                    <a:cubicBezTo>
                      <a:pt x="9158" y="190"/>
                      <a:pt x="8810" y="1"/>
                      <a:pt x="83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595;p48"/>
              <p:cNvSpPr/>
              <p:nvPr/>
            </p:nvSpPr>
            <p:spPr>
              <a:xfrm>
                <a:off x="452204" y="4208103"/>
                <a:ext cx="7948" cy="7046"/>
              </a:xfrm>
              <a:custGeom>
                <a:avLst/>
                <a:gdLst/>
                <a:ahLst/>
                <a:cxnLst/>
                <a:rect l="l" t="t" r="r" b="b"/>
                <a:pathLst>
                  <a:path w="546" h="484" extrusionOk="0">
                    <a:moveTo>
                      <a:pt x="253" y="59"/>
                    </a:moveTo>
                    <a:lnTo>
                      <a:pt x="253" y="59"/>
                    </a:lnTo>
                    <a:cubicBezTo>
                      <a:pt x="253" y="59"/>
                      <a:pt x="253" y="59"/>
                      <a:pt x="253" y="59"/>
                    </a:cubicBezTo>
                    <a:cubicBezTo>
                      <a:pt x="257" y="81"/>
                      <a:pt x="323" y="85"/>
                      <a:pt x="367" y="156"/>
                    </a:cubicBezTo>
                    <a:cubicBezTo>
                      <a:pt x="388" y="186"/>
                      <a:pt x="393" y="225"/>
                      <a:pt x="376" y="261"/>
                    </a:cubicBezTo>
                    <a:cubicBezTo>
                      <a:pt x="359" y="297"/>
                      <a:pt x="311" y="330"/>
                      <a:pt x="273" y="330"/>
                    </a:cubicBezTo>
                    <a:cubicBezTo>
                      <a:pt x="271" y="330"/>
                      <a:pt x="269" y="330"/>
                      <a:pt x="266" y="330"/>
                    </a:cubicBezTo>
                    <a:cubicBezTo>
                      <a:pt x="227" y="326"/>
                      <a:pt x="178" y="287"/>
                      <a:pt x="166" y="247"/>
                    </a:cubicBezTo>
                    <a:cubicBezTo>
                      <a:pt x="148" y="208"/>
                      <a:pt x="157" y="164"/>
                      <a:pt x="178" y="134"/>
                    </a:cubicBezTo>
                    <a:cubicBezTo>
                      <a:pt x="201" y="96"/>
                      <a:pt x="229" y="74"/>
                      <a:pt x="253" y="59"/>
                    </a:cubicBezTo>
                    <a:close/>
                    <a:moveTo>
                      <a:pt x="234" y="1"/>
                    </a:moveTo>
                    <a:cubicBezTo>
                      <a:pt x="198" y="1"/>
                      <a:pt x="149" y="14"/>
                      <a:pt x="95" y="59"/>
                    </a:cubicBezTo>
                    <a:cubicBezTo>
                      <a:pt x="47" y="98"/>
                      <a:pt x="0" y="190"/>
                      <a:pt x="26" y="287"/>
                    </a:cubicBezTo>
                    <a:cubicBezTo>
                      <a:pt x="52" y="382"/>
                      <a:pt x="131" y="475"/>
                      <a:pt x="257" y="483"/>
                    </a:cubicBezTo>
                    <a:cubicBezTo>
                      <a:pt x="263" y="483"/>
                      <a:pt x="268" y="484"/>
                      <a:pt x="274" y="484"/>
                    </a:cubicBezTo>
                    <a:cubicBezTo>
                      <a:pt x="389" y="484"/>
                      <a:pt x="478" y="404"/>
                      <a:pt x="507" y="317"/>
                    </a:cubicBezTo>
                    <a:cubicBezTo>
                      <a:pt x="545" y="221"/>
                      <a:pt x="498" y="120"/>
                      <a:pt x="446" y="77"/>
                    </a:cubicBezTo>
                    <a:cubicBezTo>
                      <a:pt x="399" y="38"/>
                      <a:pt x="355" y="26"/>
                      <a:pt x="321" y="26"/>
                    </a:cubicBezTo>
                    <a:cubicBezTo>
                      <a:pt x="310" y="26"/>
                      <a:pt x="300" y="27"/>
                      <a:pt x="292" y="29"/>
                    </a:cubicBezTo>
                    <a:lnTo>
                      <a:pt x="292" y="29"/>
                    </a:lnTo>
                    <a:cubicBezTo>
                      <a:pt x="292" y="28"/>
                      <a:pt x="293" y="26"/>
                      <a:pt x="293" y="25"/>
                    </a:cubicBezTo>
                    <a:cubicBezTo>
                      <a:pt x="295" y="16"/>
                      <a:pt x="272" y="1"/>
                      <a:pt x="2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596;p48"/>
              <p:cNvSpPr/>
              <p:nvPr/>
            </p:nvSpPr>
            <p:spPr>
              <a:xfrm>
                <a:off x="504174" y="4191551"/>
                <a:ext cx="7963" cy="7060"/>
              </a:xfrm>
              <a:custGeom>
                <a:avLst/>
                <a:gdLst/>
                <a:ahLst/>
                <a:cxnLst/>
                <a:rect l="l" t="t" r="r" b="b"/>
                <a:pathLst>
                  <a:path w="547" h="485" extrusionOk="0">
                    <a:moveTo>
                      <a:pt x="252" y="59"/>
                    </a:moveTo>
                    <a:lnTo>
                      <a:pt x="252" y="59"/>
                    </a:lnTo>
                    <a:cubicBezTo>
                      <a:pt x="253" y="60"/>
                      <a:pt x="253" y="60"/>
                      <a:pt x="253" y="60"/>
                    </a:cubicBezTo>
                    <a:cubicBezTo>
                      <a:pt x="258" y="81"/>
                      <a:pt x="323" y="87"/>
                      <a:pt x="367" y="152"/>
                    </a:cubicBezTo>
                    <a:cubicBezTo>
                      <a:pt x="389" y="186"/>
                      <a:pt x="398" y="226"/>
                      <a:pt x="376" y="261"/>
                    </a:cubicBezTo>
                    <a:cubicBezTo>
                      <a:pt x="359" y="298"/>
                      <a:pt x="316" y="327"/>
                      <a:pt x="275" y="327"/>
                    </a:cubicBezTo>
                    <a:cubicBezTo>
                      <a:pt x="272" y="327"/>
                      <a:pt x="269" y="327"/>
                      <a:pt x="267" y="327"/>
                    </a:cubicBezTo>
                    <a:cubicBezTo>
                      <a:pt x="227" y="327"/>
                      <a:pt x="184" y="287"/>
                      <a:pt x="166" y="248"/>
                    </a:cubicBezTo>
                    <a:cubicBezTo>
                      <a:pt x="148" y="208"/>
                      <a:pt x="158" y="165"/>
                      <a:pt x="180" y="130"/>
                    </a:cubicBezTo>
                    <a:cubicBezTo>
                      <a:pt x="201" y="95"/>
                      <a:pt x="230" y="74"/>
                      <a:pt x="252" y="59"/>
                    </a:cubicBezTo>
                    <a:close/>
                    <a:moveTo>
                      <a:pt x="233" y="1"/>
                    </a:moveTo>
                    <a:cubicBezTo>
                      <a:pt x="198" y="1"/>
                      <a:pt x="151" y="14"/>
                      <a:pt x="101" y="55"/>
                    </a:cubicBezTo>
                    <a:cubicBezTo>
                      <a:pt x="49" y="99"/>
                      <a:pt x="0" y="191"/>
                      <a:pt x="31" y="287"/>
                    </a:cubicBezTo>
                    <a:cubicBezTo>
                      <a:pt x="53" y="379"/>
                      <a:pt x="136" y="470"/>
                      <a:pt x="258" y="484"/>
                    </a:cubicBezTo>
                    <a:cubicBezTo>
                      <a:pt x="261" y="484"/>
                      <a:pt x="264" y="484"/>
                      <a:pt x="267" y="484"/>
                    </a:cubicBezTo>
                    <a:cubicBezTo>
                      <a:pt x="389" y="484"/>
                      <a:pt x="477" y="403"/>
                      <a:pt x="507" y="317"/>
                    </a:cubicBezTo>
                    <a:cubicBezTo>
                      <a:pt x="547" y="218"/>
                      <a:pt x="498" y="117"/>
                      <a:pt x="450" y="77"/>
                    </a:cubicBezTo>
                    <a:cubicBezTo>
                      <a:pt x="403" y="39"/>
                      <a:pt x="358" y="27"/>
                      <a:pt x="323" y="27"/>
                    </a:cubicBezTo>
                    <a:cubicBezTo>
                      <a:pt x="311" y="27"/>
                      <a:pt x="301" y="28"/>
                      <a:pt x="291" y="30"/>
                    </a:cubicBezTo>
                    <a:lnTo>
                      <a:pt x="291" y="30"/>
                    </a:lnTo>
                    <a:cubicBezTo>
                      <a:pt x="292" y="28"/>
                      <a:pt x="293" y="27"/>
                      <a:pt x="293" y="25"/>
                    </a:cubicBezTo>
                    <a:cubicBezTo>
                      <a:pt x="295" y="16"/>
                      <a:pt x="271" y="1"/>
                      <a:pt x="2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597;p48"/>
              <p:cNvSpPr/>
              <p:nvPr/>
            </p:nvSpPr>
            <p:spPr>
              <a:xfrm>
                <a:off x="554616" y="4208860"/>
                <a:ext cx="7905" cy="7046"/>
              </a:xfrm>
              <a:custGeom>
                <a:avLst/>
                <a:gdLst/>
                <a:ahLst/>
                <a:cxnLst/>
                <a:rect l="l" t="t" r="r" b="b"/>
                <a:pathLst>
                  <a:path w="543" h="484" extrusionOk="0">
                    <a:moveTo>
                      <a:pt x="249" y="60"/>
                    </a:moveTo>
                    <a:cubicBezTo>
                      <a:pt x="255" y="82"/>
                      <a:pt x="320" y="86"/>
                      <a:pt x="364" y="151"/>
                    </a:cubicBezTo>
                    <a:cubicBezTo>
                      <a:pt x="386" y="187"/>
                      <a:pt x="394" y="225"/>
                      <a:pt x="372" y="261"/>
                    </a:cubicBezTo>
                    <a:cubicBezTo>
                      <a:pt x="355" y="297"/>
                      <a:pt x="313" y="326"/>
                      <a:pt x="275" y="326"/>
                    </a:cubicBezTo>
                    <a:cubicBezTo>
                      <a:pt x="272" y="326"/>
                      <a:pt x="269" y="326"/>
                      <a:pt x="267" y="326"/>
                    </a:cubicBezTo>
                    <a:cubicBezTo>
                      <a:pt x="223" y="326"/>
                      <a:pt x="180" y="287"/>
                      <a:pt x="162" y="247"/>
                    </a:cubicBezTo>
                    <a:cubicBezTo>
                      <a:pt x="150" y="209"/>
                      <a:pt x="158" y="165"/>
                      <a:pt x="180" y="130"/>
                    </a:cubicBezTo>
                    <a:cubicBezTo>
                      <a:pt x="201" y="96"/>
                      <a:pt x="228" y="75"/>
                      <a:pt x="249" y="60"/>
                    </a:cubicBezTo>
                    <a:close/>
                    <a:moveTo>
                      <a:pt x="232" y="0"/>
                    </a:moveTo>
                    <a:cubicBezTo>
                      <a:pt x="197" y="0"/>
                      <a:pt x="149" y="13"/>
                      <a:pt x="97" y="56"/>
                    </a:cubicBezTo>
                    <a:cubicBezTo>
                      <a:pt x="49" y="99"/>
                      <a:pt x="1" y="191"/>
                      <a:pt x="27" y="287"/>
                    </a:cubicBezTo>
                    <a:cubicBezTo>
                      <a:pt x="49" y="379"/>
                      <a:pt x="132" y="471"/>
                      <a:pt x="254" y="483"/>
                    </a:cubicBezTo>
                    <a:cubicBezTo>
                      <a:pt x="258" y="484"/>
                      <a:pt x="261" y="484"/>
                      <a:pt x="264" y="484"/>
                    </a:cubicBezTo>
                    <a:cubicBezTo>
                      <a:pt x="385" y="484"/>
                      <a:pt x="473" y="407"/>
                      <a:pt x="507" y="318"/>
                    </a:cubicBezTo>
                    <a:cubicBezTo>
                      <a:pt x="543" y="217"/>
                      <a:pt x="499" y="116"/>
                      <a:pt x="446" y="78"/>
                    </a:cubicBezTo>
                    <a:cubicBezTo>
                      <a:pt x="399" y="39"/>
                      <a:pt x="354" y="26"/>
                      <a:pt x="319" y="26"/>
                    </a:cubicBezTo>
                    <a:cubicBezTo>
                      <a:pt x="307" y="26"/>
                      <a:pt x="297" y="27"/>
                      <a:pt x="288" y="30"/>
                    </a:cubicBezTo>
                    <a:lnTo>
                      <a:pt x="288" y="30"/>
                    </a:lnTo>
                    <a:cubicBezTo>
                      <a:pt x="289" y="28"/>
                      <a:pt x="289" y="27"/>
                      <a:pt x="289" y="25"/>
                    </a:cubicBezTo>
                    <a:cubicBezTo>
                      <a:pt x="293" y="16"/>
                      <a:pt x="271" y="0"/>
                      <a:pt x="2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3598;p48"/>
            <p:cNvGrpSpPr/>
            <p:nvPr/>
          </p:nvGrpSpPr>
          <p:grpSpPr>
            <a:xfrm>
              <a:off x="1877369" y="4077333"/>
              <a:ext cx="125151" cy="189466"/>
              <a:chOff x="1877369" y="4077333"/>
              <a:chExt cx="125151" cy="189466"/>
            </a:xfrm>
          </p:grpSpPr>
          <p:sp>
            <p:nvSpPr>
              <p:cNvPr id="18" name="Google Shape;3599;p48"/>
              <p:cNvSpPr/>
              <p:nvPr/>
            </p:nvSpPr>
            <p:spPr>
              <a:xfrm>
                <a:off x="1884487" y="4111747"/>
                <a:ext cx="108614" cy="155052"/>
              </a:xfrm>
              <a:custGeom>
                <a:avLst/>
                <a:gdLst/>
                <a:ahLst/>
                <a:cxnLst/>
                <a:rect l="l" t="t" r="r" b="b"/>
                <a:pathLst>
                  <a:path w="7461" h="10651" extrusionOk="0">
                    <a:moveTo>
                      <a:pt x="1" y="0"/>
                    </a:moveTo>
                    <a:lnTo>
                      <a:pt x="1028" y="10650"/>
                    </a:lnTo>
                    <a:lnTo>
                      <a:pt x="6215" y="10650"/>
                    </a:lnTo>
                    <a:lnTo>
                      <a:pt x="7460" y="0"/>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600;p48"/>
              <p:cNvSpPr/>
              <p:nvPr/>
            </p:nvSpPr>
            <p:spPr>
              <a:xfrm>
                <a:off x="1877369" y="4091716"/>
                <a:ext cx="125151" cy="20424"/>
              </a:xfrm>
              <a:custGeom>
                <a:avLst/>
                <a:gdLst/>
                <a:ahLst/>
                <a:cxnLst/>
                <a:rect l="l" t="t" r="r" b="b"/>
                <a:pathLst>
                  <a:path w="8597" h="1403" extrusionOk="0">
                    <a:moveTo>
                      <a:pt x="490" y="0"/>
                    </a:moveTo>
                    <a:cubicBezTo>
                      <a:pt x="490" y="0"/>
                      <a:pt x="57" y="432"/>
                      <a:pt x="0" y="1403"/>
                    </a:cubicBezTo>
                    <a:lnTo>
                      <a:pt x="8435" y="1403"/>
                    </a:lnTo>
                    <a:cubicBezTo>
                      <a:pt x="8435" y="1403"/>
                      <a:pt x="8596" y="537"/>
                      <a:pt x="79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601;p48"/>
              <p:cNvSpPr/>
              <p:nvPr/>
            </p:nvSpPr>
            <p:spPr>
              <a:xfrm>
                <a:off x="1894299" y="4077333"/>
                <a:ext cx="92688" cy="16246"/>
              </a:xfrm>
              <a:custGeom>
                <a:avLst/>
                <a:gdLst/>
                <a:ahLst/>
                <a:cxnLst/>
                <a:rect l="l" t="t" r="r" b="b"/>
                <a:pathLst>
                  <a:path w="6367" h="1116" extrusionOk="0">
                    <a:moveTo>
                      <a:pt x="5947" y="0"/>
                    </a:moveTo>
                    <a:lnTo>
                      <a:pt x="289" y="14"/>
                    </a:lnTo>
                    <a:lnTo>
                      <a:pt x="0" y="1067"/>
                    </a:lnTo>
                    <a:lnTo>
                      <a:pt x="6367" y="1115"/>
                    </a:lnTo>
                    <a:lnTo>
                      <a:pt x="594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602;p48"/>
              <p:cNvSpPr/>
              <p:nvPr/>
            </p:nvSpPr>
            <p:spPr>
              <a:xfrm>
                <a:off x="1882901" y="4150557"/>
                <a:ext cx="110200" cy="77999"/>
              </a:xfrm>
              <a:custGeom>
                <a:avLst/>
                <a:gdLst/>
                <a:ahLst/>
                <a:cxnLst/>
                <a:rect l="l" t="t" r="r" b="b"/>
                <a:pathLst>
                  <a:path w="7570" h="5358" extrusionOk="0">
                    <a:moveTo>
                      <a:pt x="1" y="0"/>
                    </a:moveTo>
                    <a:cubicBezTo>
                      <a:pt x="1" y="97"/>
                      <a:pt x="621" y="5358"/>
                      <a:pt x="621" y="5358"/>
                    </a:cubicBezTo>
                    <a:lnTo>
                      <a:pt x="6962" y="5358"/>
                    </a:lnTo>
                    <a:lnTo>
                      <a:pt x="7569"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2" name="Group 121"/>
          <p:cNvGrpSpPr/>
          <p:nvPr/>
        </p:nvGrpSpPr>
        <p:grpSpPr>
          <a:xfrm>
            <a:off x="5495925" y="1277435"/>
            <a:ext cx="717841" cy="713692"/>
            <a:chOff x="5029440" y="1487861"/>
            <a:chExt cx="717841" cy="713692"/>
          </a:xfrm>
        </p:grpSpPr>
        <p:sp>
          <p:nvSpPr>
            <p:cNvPr id="123" name="Google Shape;785;p32"/>
            <p:cNvSpPr/>
            <p:nvPr/>
          </p:nvSpPr>
          <p:spPr>
            <a:xfrm>
              <a:off x="5079781" y="1534053"/>
              <a:ext cx="667500" cy="667500"/>
            </a:xfrm>
            <a:prstGeom prst="roundRect">
              <a:avLst>
                <a:gd name="adj" fmla="val 16667"/>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787;p32"/>
            <p:cNvSpPr/>
            <p:nvPr/>
          </p:nvSpPr>
          <p:spPr>
            <a:xfrm>
              <a:off x="5029440" y="1487861"/>
              <a:ext cx="667500" cy="667500"/>
            </a:xfrm>
            <a:prstGeom prst="roundRect">
              <a:avLst>
                <a:gd name="adj" fmla="val 1666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roup 125"/>
          <p:cNvGrpSpPr/>
          <p:nvPr/>
        </p:nvGrpSpPr>
        <p:grpSpPr>
          <a:xfrm>
            <a:off x="2481566" y="1275494"/>
            <a:ext cx="717275" cy="715633"/>
            <a:chOff x="1257605" y="1485920"/>
            <a:chExt cx="717275" cy="715633"/>
          </a:xfrm>
        </p:grpSpPr>
        <p:sp>
          <p:nvSpPr>
            <p:cNvPr id="127" name="Google Shape;784;p32"/>
            <p:cNvSpPr/>
            <p:nvPr/>
          </p:nvSpPr>
          <p:spPr>
            <a:xfrm>
              <a:off x="1307380" y="1534053"/>
              <a:ext cx="667500" cy="667500"/>
            </a:xfrm>
            <a:prstGeom prst="roundRect">
              <a:avLst>
                <a:gd name="adj" fmla="val 16667"/>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786;p32"/>
            <p:cNvSpPr/>
            <p:nvPr/>
          </p:nvSpPr>
          <p:spPr>
            <a:xfrm>
              <a:off x="1257605" y="1485920"/>
              <a:ext cx="667500" cy="667500"/>
            </a:xfrm>
            <a:prstGeom prst="roundRect">
              <a:avLst>
                <a:gd name="adj" fmla="val 1666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itle 3"/>
          <p:cNvSpPr>
            <a:spLocks noGrp="1"/>
          </p:cNvSpPr>
          <p:nvPr>
            <p:ph type="ctrTitle" idx="2"/>
          </p:nvPr>
        </p:nvSpPr>
        <p:spPr>
          <a:xfrm>
            <a:off x="2575984" y="1462323"/>
            <a:ext cx="578214" cy="384900"/>
          </a:xfrm>
        </p:spPr>
        <p:txBody>
          <a:bodyPr/>
          <a:lstStyle/>
          <a:p>
            <a:r>
              <a:rPr lang="en-IN" dirty="0" smtClean="0"/>
              <a:t>pros</a:t>
            </a:r>
            <a:endParaRPr lang="en-IN" dirty="0"/>
          </a:p>
        </p:txBody>
      </p:sp>
      <p:sp>
        <p:nvSpPr>
          <p:cNvPr id="142" name="Title 1"/>
          <p:cNvSpPr txBox="1">
            <a:spLocks/>
          </p:cNvSpPr>
          <p:nvPr/>
        </p:nvSpPr>
        <p:spPr>
          <a:xfrm>
            <a:off x="5554450" y="1479332"/>
            <a:ext cx="550449" cy="3849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D406A"/>
              </a:buClr>
              <a:buSzPts val="1600"/>
              <a:buFont typeface="Staatliches"/>
              <a:buNone/>
              <a:defRPr sz="1600" b="0" i="0" u="none" strike="noStrike" cap="none">
                <a:solidFill>
                  <a:srgbClr val="434343"/>
                </a:solidFill>
                <a:latin typeface="Staatliches"/>
                <a:ea typeface="Staatliches"/>
                <a:cs typeface="Staatliches"/>
                <a:sym typeface="Staatliches"/>
              </a:defRPr>
            </a:lvl1pPr>
            <a:lvl2pPr marR="0" lvl="1"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2pPr>
            <a:lvl3pPr marR="0" lvl="2"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3pPr>
            <a:lvl4pPr marR="0" lvl="3"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4pPr>
            <a:lvl5pPr marR="0" lvl="4"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5pPr>
            <a:lvl6pPr marR="0" lvl="5"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6pPr>
            <a:lvl7pPr marR="0" lvl="6"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7pPr>
            <a:lvl8pPr marR="0" lvl="7"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8pPr>
            <a:lvl9pPr marR="0" lvl="8" algn="ctr" rtl="0">
              <a:lnSpc>
                <a:spcPct val="100000"/>
              </a:lnSpc>
              <a:spcBef>
                <a:spcPts val="0"/>
              </a:spcBef>
              <a:spcAft>
                <a:spcPts val="0"/>
              </a:spcAft>
              <a:buClr>
                <a:srgbClr val="2D406A"/>
              </a:buClr>
              <a:buSzPts val="1600"/>
              <a:buFont typeface="Anton"/>
              <a:buNone/>
              <a:defRPr sz="1600" b="0" i="0" u="none" strike="noStrike" cap="none">
                <a:solidFill>
                  <a:srgbClr val="2D406A"/>
                </a:solidFill>
                <a:latin typeface="Anton"/>
                <a:ea typeface="Anton"/>
                <a:cs typeface="Anton"/>
                <a:sym typeface="Anton"/>
              </a:defRPr>
            </a:lvl9pPr>
          </a:lstStyle>
          <a:p>
            <a:r>
              <a:rPr lang="en-IN" dirty="0" smtClean="0"/>
              <a:t>cons</a:t>
            </a:r>
            <a:endParaRPr lang="en-IN" dirty="0"/>
          </a:p>
        </p:txBody>
      </p:sp>
    </p:spTree>
    <p:extLst>
      <p:ext uri="{BB962C8B-B14F-4D97-AF65-F5344CB8AC3E}">
        <p14:creationId xmlns:p14="http://schemas.microsoft.com/office/powerpoint/2010/main" val="33855270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7394" y="1434772"/>
            <a:ext cx="4669200" cy="384900"/>
          </a:xfrm>
        </p:spPr>
        <p:txBody>
          <a:bodyPr/>
          <a:lstStyle/>
          <a:p>
            <a:r>
              <a:rPr lang="en-IN" sz="4400" dirty="0" smtClean="0"/>
              <a:t>Conclusion</a:t>
            </a:r>
            <a:endParaRPr lang="en-IN" sz="4400" dirty="0"/>
          </a:p>
        </p:txBody>
      </p:sp>
      <p:sp>
        <p:nvSpPr>
          <p:cNvPr id="3" name="Subtitle 2"/>
          <p:cNvSpPr>
            <a:spLocks noGrp="1"/>
          </p:cNvSpPr>
          <p:nvPr>
            <p:ph type="subTitle" idx="1"/>
          </p:nvPr>
        </p:nvSpPr>
        <p:spPr>
          <a:xfrm>
            <a:off x="1481498" y="1627222"/>
            <a:ext cx="6180991" cy="1888792"/>
          </a:xfrm>
        </p:spPr>
        <p:txBody>
          <a:bodyPr/>
          <a:lstStyle/>
          <a:p>
            <a:r>
              <a:rPr lang="en-US" sz="1300" b="1" dirty="0"/>
              <a:t>Globalization is not only useless but dangerous too for the Indian Economy. It </a:t>
            </a:r>
            <a:r>
              <a:rPr lang="en-US" sz="1300" b="1" dirty="0" smtClean="0"/>
              <a:t>gave</a:t>
            </a:r>
          </a:p>
          <a:p>
            <a:r>
              <a:rPr lang="en-US" sz="1300" b="1" dirty="0" smtClean="0"/>
              <a:t>temporary </a:t>
            </a:r>
            <a:r>
              <a:rPr lang="en-US" sz="1300" b="1" dirty="0"/>
              <a:t>relief to the Indian Government to tide over its serious foreign </a:t>
            </a:r>
            <a:r>
              <a:rPr lang="en-US" sz="1300" b="1" dirty="0" smtClean="0"/>
              <a:t>exchange</a:t>
            </a:r>
          </a:p>
          <a:p>
            <a:r>
              <a:rPr lang="en-US" sz="1300" b="1" dirty="0" smtClean="0"/>
              <a:t>situation </a:t>
            </a:r>
            <a:r>
              <a:rPr lang="en-US" sz="1300" b="1" dirty="0"/>
              <a:t>during 1990-91 by enabling it to get a loan from World Bank. But, </a:t>
            </a:r>
            <a:r>
              <a:rPr lang="en-US" sz="1300" b="1" dirty="0" smtClean="0"/>
              <a:t>as</a:t>
            </a:r>
          </a:p>
          <a:p>
            <a:r>
              <a:rPr lang="en-US" sz="1300" b="1" dirty="0" smtClean="0"/>
              <a:t>a</a:t>
            </a:r>
            <a:r>
              <a:rPr lang="en-US" sz="1300" b="1" dirty="0"/>
              <a:t> byproduct, it has caused some permanent damage to the Indian Economic </a:t>
            </a:r>
            <a:r>
              <a:rPr lang="en-US" sz="1300" b="1" dirty="0" smtClean="0"/>
              <a:t>system.</a:t>
            </a:r>
          </a:p>
          <a:p>
            <a:r>
              <a:rPr lang="en-US" sz="1300" b="1" dirty="0" smtClean="0"/>
              <a:t>The </a:t>
            </a:r>
            <a:r>
              <a:rPr lang="en-US" sz="1300" b="1" dirty="0"/>
              <a:t>expansion of capital and concentration of wealth in the hands of few is </a:t>
            </a:r>
            <a:r>
              <a:rPr lang="en-US" sz="1300" b="1" dirty="0" smtClean="0"/>
              <a:t>leading</a:t>
            </a:r>
          </a:p>
          <a:p>
            <a:r>
              <a:rPr lang="en-US" sz="1300" b="1" dirty="0" smtClean="0"/>
              <a:t>to </a:t>
            </a:r>
            <a:r>
              <a:rPr lang="en-US" sz="1300" b="1" dirty="0"/>
              <a:t>the expansion and growth of poverty on a large scale. The growing poverty </a:t>
            </a:r>
            <a:r>
              <a:rPr lang="en-US" sz="1300" b="1" dirty="0" smtClean="0"/>
              <a:t>and</a:t>
            </a:r>
          </a:p>
          <a:p>
            <a:r>
              <a:rPr lang="en-US" sz="1300" b="1" dirty="0" smtClean="0"/>
              <a:t>shrinking </a:t>
            </a:r>
            <a:r>
              <a:rPr lang="en-US" sz="1300" b="1" dirty="0"/>
              <a:t>of purchasing power put economies under stress. The on-going </a:t>
            </a:r>
            <a:r>
              <a:rPr lang="en-US" sz="1300" b="1" dirty="0" smtClean="0"/>
              <a:t>economic</a:t>
            </a:r>
          </a:p>
          <a:p>
            <a:r>
              <a:rPr lang="en-US" sz="1300" b="1" dirty="0" smtClean="0"/>
              <a:t>crisis </a:t>
            </a:r>
            <a:r>
              <a:rPr lang="en-US" sz="1300" b="1" dirty="0"/>
              <a:t>which has lasted </a:t>
            </a:r>
            <a:r>
              <a:rPr lang="en-US" sz="1300" b="1" dirty="0" smtClean="0"/>
              <a:t>for decade </a:t>
            </a:r>
            <a:r>
              <a:rPr lang="en-US" sz="1300" b="1" dirty="0"/>
              <a:t>and is still going on is the telling proof of </a:t>
            </a:r>
            <a:r>
              <a:rPr lang="en-US" sz="1300" b="1" dirty="0" smtClean="0"/>
              <a:t>this</a:t>
            </a:r>
          </a:p>
          <a:p>
            <a:r>
              <a:rPr lang="en-US" sz="1300" b="1" dirty="0" smtClean="0"/>
              <a:t>observation</a:t>
            </a:r>
            <a:endParaRPr lang="en-IN" sz="1300" b="1" dirty="0"/>
          </a:p>
        </p:txBody>
      </p:sp>
      <p:grpSp>
        <p:nvGrpSpPr>
          <p:cNvPr id="4" name="Google Shape;3838;p48"/>
          <p:cNvGrpSpPr/>
          <p:nvPr/>
        </p:nvGrpSpPr>
        <p:grpSpPr>
          <a:xfrm>
            <a:off x="0" y="81070"/>
            <a:ext cx="2860280" cy="1687342"/>
            <a:chOff x="5256025" y="1070100"/>
            <a:chExt cx="2664741" cy="1629773"/>
          </a:xfrm>
        </p:grpSpPr>
        <p:sp>
          <p:nvSpPr>
            <p:cNvPr id="5" name="Google Shape;3839;p48"/>
            <p:cNvSpPr/>
            <p:nvPr/>
          </p:nvSpPr>
          <p:spPr>
            <a:xfrm>
              <a:off x="5543830" y="1270433"/>
              <a:ext cx="325907" cy="275022"/>
            </a:xfrm>
            <a:custGeom>
              <a:avLst/>
              <a:gdLst/>
              <a:ahLst/>
              <a:cxnLst/>
              <a:rect l="l" t="t" r="r" b="b"/>
              <a:pathLst>
                <a:path w="13642" h="11512" extrusionOk="0">
                  <a:moveTo>
                    <a:pt x="3602" y="0"/>
                  </a:moveTo>
                  <a:cubicBezTo>
                    <a:pt x="744" y="1955"/>
                    <a:pt x="1" y="5917"/>
                    <a:pt x="1957" y="8775"/>
                  </a:cubicBezTo>
                  <a:cubicBezTo>
                    <a:pt x="3173" y="10552"/>
                    <a:pt x="5164" y="11512"/>
                    <a:pt x="7184" y="11512"/>
                  </a:cubicBezTo>
                  <a:cubicBezTo>
                    <a:pt x="8411" y="11512"/>
                    <a:pt x="9648" y="11158"/>
                    <a:pt x="10728" y="10418"/>
                  </a:cubicBezTo>
                  <a:cubicBezTo>
                    <a:pt x="12599" y="9140"/>
                    <a:pt x="13642" y="6948"/>
                    <a:pt x="13454" y="4689"/>
                  </a:cubicBezTo>
                  <a:lnTo>
                    <a:pt x="13454" y="4689"/>
                  </a:lnTo>
                  <a:lnTo>
                    <a:pt x="7165" y="5211"/>
                  </a:lnTo>
                  <a:lnTo>
                    <a:pt x="360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840;p48"/>
            <p:cNvSpPr/>
            <p:nvPr/>
          </p:nvSpPr>
          <p:spPr>
            <a:xfrm>
              <a:off x="5456385" y="2501673"/>
              <a:ext cx="62759" cy="79076"/>
            </a:xfrm>
            <a:custGeom>
              <a:avLst/>
              <a:gdLst/>
              <a:ahLst/>
              <a:cxnLst/>
              <a:rect l="l" t="t" r="r" b="b"/>
              <a:pathLst>
                <a:path w="2627" h="3310" extrusionOk="0">
                  <a:moveTo>
                    <a:pt x="0" y="0"/>
                  </a:moveTo>
                  <a:lnTo>
                    <a:pt x="0" y="3310"/>
                  </a:lnTo>
                  <a:lnTo>
                    <a:pt x="2626" y="3310"/>
                  </a:lnTo>
                  <a:lnTo>
                    <a:pt x="2626"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841;p48"/>
            <p:cNvSpPr/>
            <p:nvPr/>
          </p:nvSpPr>
          <p:spPr>
            <a:xfrm>
              <a:off x="5543663" y="2385654"/>
              <a:ext cx="58626" cy="195086"/>
            </a:xfrm>
            <a:custGeom>
              <a:avLst/>
              <a:gdLst/>
              <a:ahLst/>
              <a:cxnLst/>
              <a:rect l="l" t="t" r="r" b="b"/>
              <a:pathLst>
                <a:path w="2454" h="8166" extrusionOk="0">
                  <a:moveTo>
                    <a:pt x="0" y="0"/>
                  </a:moveTo>
                  <a:lnTo>
                    <a:pt x="0" y="8166"/>
                  </a:lnTo>
                  <a:lnTo>
                    <a:pt x="2454" y="8166"/>
                  </a:lnTo>
                  <a:lnTo>
                    <a:pt x="2454"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842;p48"/>
            <p:cNvSpPr/>
            <p:nvPr/>
          </p:nvSpPr>
          <p:spPr>
            <a:xfrm>
              <a:off x="5628528" y="2462490"/>
              <a:ext cx="59176" cy="118256"/>
            </a:xfrm>
            <a:custGeom>
              <a:avLst/>
              <a:gdLst/>
              <a:ahLst/>
              <a:cxnLst/>
              <a:rect l="l" t="t" r="r" b="b"/>
              <a:pathLst>
                <a:path w="2477" h="4950" extrusionOk="0">
                  <a:moveTo>
                    <a:pt x="0" y="1"/>
                  </a:moveTo>
                  <a:lnTo>
                    <a:pt x="0" y="4950"/>
                  </a:lnTo>
                  <a:lnTo>
                    <a:pt x="2477" y="4950"/>
                  </a:lnTo>
                  <a:lnTo>
                    <a:pt x="2477"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843;p48"/>
            <p:cNvSpPr/>
            <p:nvPr/>
          </p:nvSpPr>
          <p:spPr>
            <a:xfrm>
              <a:off x="5713035" y="2411792"/>
              <a:ext cx="61756" cy="168950"/>
            </a:xfrm>
            <a:custGeom>
              <a:avLst/>
              <a:gdLst/>
              <a:ahLst/>
              <a:cxnLst/>
              <a:rect l="l" t="t" r="r" b="b"/>
              <a:pathLst>
                <a:path w="2585" h="7072" extrusionOk="0">
                  <a:moveTo>
                    <a:pt x="0" y="1"/>
                  </a:moveTo>
                  <a:lnTo>
                    <a:pt x="0" y="7072"/>
                  </a:lnTo>
                  <a:lnTo>
                    <a:pt x="2585" y="7072"/>
                  </a:lnTo>
                  <a:lnTo>
                    <a:pt x="2585"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844;p48"/>
            <p:cNvSpPr/>
            <p:nvPr/>
          </p:nvSpPr>
          <p:spPr>
            <a:xfrm>
              <a:off x="7323176" y="1070100"/>
              <a:ext cx="403000" cy="389168"/>
            </a:xfrm>
            <a:custGeom>
              <a:avLst/>
              <a:gdLst/>
              <a:ahLst/>
              <a:cxnLst/>
              <a:rect l="l" t="t" r="r" b="b"/>
              <a:pathLst>
                <a:path w="16869" h="16290" extrusionOk="0">
                  <a:moveTo>
                    <a:pt x="1738" y="0"/>
                  </a:moveTo>
                  <a:lnTo>
                    <a:pt x="1" y="15255"/>
                  </a:lnTo>
                  <a:lnTo>
                    <a:pt x="15580" y="16289"/>
                  </a:lnTo>
                  <a:cubicBezTo>
                    <a:pt x="16869" y="2212"/>
                    <a:pt x="1738" y="0"/>
                    <a:pt x="1738"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845;p48"/>
            <p:cNvSpPr/>
            <p:nvPr/>
          </p:nvSpPr>
          <p:spPr>
            <a:xfrm>
              <a:off x="6038135" y="1731091"/>
              <a:ext cx="75588" cy="110491"/>
            </a:xfrm>
            <a:custGeom>
              <a:avLst/>
              <a:gdLst/>
              <a:ahLst/>
              <a:cxnLst/>
              <a:rect l="l" t="t" r="r" b="b"/>
              <a:pathLst>
                <a:path w="3164" h="4625" extrusionOk="0">
                  <a:moveTo>
                    <a:pt x="1800" y="1"/>
                  </a:moveTo>
                  <a:cubicBezTo>
                    <a:pt x="1155" y="325"/>
                    <a:pt x="621" y="911"/>
                    <a:pt x="333" y="1611"/>
                  </a:cubicBezTo>
                  <a:cubicBezTo>
                    <a:pt x="0" y="2435"/>
                    <a:pt x="12" y="3418"/>
                    <a:pt x="590" y="4326"/>
                  </a:cubicBezTo>
                  <a:cubicBezTo>
                    <a:pt x="654" y="4423"/>
                    <a:pt x="725" y="4520"/>
                    <a:pt x="800" y="4617"/>
                  </a:cubicBezTo>
                  <a:cubicBezTo>
                    <a:pt x="803" y="4621"/>
                    <a:pt x="803" y="4624"/>
                    <a:pt x="807" y="4624"/>
                  </a:cubicBezTo>
                  <a:lnTo>
                    <a:pt x="3164" y="2712"/>
                  </a:lnTo>
                  <a:lnTo>
                    <a:pt x="2906" y="2197"/>
                  </a:lnTo>
                  <a:lnTo>
                    <a:pt x="180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846;p48"/>
            <p:cNvSpPr/>
            <p:nvPr/>
          </p:nvSpPr>
          <p:spPr>
            <a:xfrm>
              <a:off x="6088285" y="1719694"/>
              <a:ext cx="102990" cy="72912"/>
            </a:xfrm>
            <a:custGeom>
              <a:avLst/>
              <a:gdLst/>
              <a:ahLst/>
              <a:cxnLst/>
              <a:rect l="l" t="t" r="r" b="b"/>
              <a:pathLst>
                <a:path w="4311" h="3052" extrusionOk="0">
                  <a:moveTo>
                    <a:pt x="1391" y="0"/>
                  </a:moveTo>
                  <a:cubicBezTo>
                    <a:pt x="1046" y="0"/>
                    <a:pt x="685" y="63"/>
                    <a:pt x="318" y="201"/>
                  </a:cubicBezTo>
                  <a:cubicBezTo>
                    <a:pt x="292" y="212"/>
                    <a:pt x="262" y="223"/>
                    <a:pt x="232" y="235"/>
                  </a:cubicBezTo>
                  <a:cubicBezTo>
                    <a:pt x="213" y="242"/>
                    <a:pt x="194" y="250"/>
                    <a:pt x="176" y="257"/>
                  </a:cubicBezTo>
                  <a:cubicBezTo>
                    <a:pt x="123" y="283"/>
                    <a:pt x="68" y="306"/>
                    <a:pt x="15" y="332"/>
                  </a:cubicBezTo>
                  <a:cubicBezTo>
                    <a:pt x="11" y="335"/>
                    <a:pt x="8" y="335"/>
                    <a:pt x="8" y="335"/>
                  </a:cubicBezTo>
                  <a:cubicBezTo>
                    <a:pt x="4" y="340"/>
                    <a:pt x="1" y="340"/>
                    <a:pt x="1" y="340"/>
                  </a:cubicBezTo>
                  <a:lnTo>
                    <a:pt x="1106" y="2536"/>
                  </a:lnTo>
                  <a:lnTo>
                    <a:pt x="1368" y="3051"/>
                  </a:lnTo>
                  <a:lnTo>
                    <a:pt x="4307" y="2312"/>
                  </a:lnTo>
                  <a:lnTo>
                    <a:pt x="4311" y="2312"/>
                  </a:lnTo>
                  <a:cubicBezTo>
                    <a:pt x="4259" y="2106"/>
                    <a:pt x="4183" y="1904"/>
                    <a:pt x="4087" y="1710"/>
                  </a:cubicBezTo>
                  <a:cubicBezTo>
                    <a:pt x="3881" y="1299"/>
                    <a:pt x="3575" y="929"/>
                    <a:pt x="3205" y="638"/>
                  </a:cubicBezTo>
                  <a:cubicBezTo>
                    <a:pt x="2704" y="246"/>
                    <a:pt x="2077" y="0"/>
                    <a:pt x="1391"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847;p48"/>
            <p:cNvSpPr/>
            <p:nvPr/>
          </p:nvSpPr>
          <p:spPr>
            <a:xfrm>
              <a:off x="6064011" y="1783127"/>
              <a:ext cx="134859" cy="90161"/>
            </a:xfrm>
            <a:custGeom>
              <a:avLst/>
              <a:gdLst/>
              <a:ahLst/>
              <a:cxnLst/>
              <a:rect l="l" t="t" r="r" b="b"/>
              <a:pathLst>
                <a:path w="5645" h="3774" extrusionOk="0">
                  <a:moveTo>
                    <a:pt x="5301" y="0"/>
                  </a:moveTo>
                  <a:lnTo>
                    <a:pt x="2361" y="736"/>
                  </a:lnTo>
                  <a:lnTo>
                    <a:pt x="2358" y="740"/>
                  </a:lnTo>
                  <a:lnTo>
                    <a:pt x="0" y="2652"/>
                  </a:lnTo>
                  <a:cubicBezTo>
                    <a:pt x="584" y="3370"/>
                    <a:pt x="1457" y="3774"/>
                    <a:pt x="2358" y="3774"/>
                  </a:cubicBezTo>
                  <a:cubicBezTo>
                    <a:pt x="2812" y="3774"/>
                    <a:pt x="3272" y="3671"/>
                    <a:pt x="3706" y="3455"/>
                  </a:cubicBezTo>
                  <a:cubicBezTo>
                    <a:pt x="5009" y="2809"/>
                    <a:pt x="5644" y="1352"/>
                    <a:pt x="5301"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848;p48"/>
            <p:cNvSpPr/>
            <p:nvPr/>
          </p:nvSpPr>
          <p:spPr>
            <a:xfrm>
              <a:off x="6442295" y="2101079"/>
              <a:ext cx="74608" cy="82731"/>
            </a:xfrm>
            <a:custGeom>
              <a:avLst/>
              <a:gdLst/>
              <a:ahLst/>
              <a:cxnLst/>
              <a:rect l="l" t="t" r="r" b="b"/>
              <a:pathLst>
                <a:path w="3123" h="3463" extrusionOk="0">
                  <a:moveTo>
                    <a:pt x="1" y="0"/>
                  </a:moveTo>
                  <a:lnTo>
                    <a:pt x="176" y="848"/>
                  </a:lnTo>
                  <a:lnTo>
                    <a:pt x="352" y="1696"/>
                  </a:lnTo>
                  <a:lnTo>
                    <a:pt x="796" y="1300"/>
                  </a:lnTo>
                  <a:lnTo>
                    <a:pt x="2723" y="3462"/>
                  </a:lnTo>
                  <a:lnTo>
                    <a:pt x="3123" y="3104"/>
                  </a:lnTo>
                  <a:lnTo>
                    <a:pt x="1196" y="942"/>
                  </a:lnTo>
                  <a:lnTo>
                    <a:pt x="1644" y="545"/>
                  </a:lnTo>
                  <a:lnTo>
                    <a:pt x="823" y="273"/>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849;p48"/>
            <p:cNvSpPr/>
            <p:nvPr/>
          </p:nvSpPr>
          <p:spPr>
            <a:xfrm>
              <a:off x="7575836" y="1836907"/>
              <a:ext cx="258609" cy="258538"/>
            </a:xfrm>
            <a:custGeom>
              <a:avLst/>
              <a:gdLst/>
              <a:ahLst/>
              <a:cxnLst/>
              <a:rect l="l" t="t" r="r" b="b"/>
              <a:pathLst>
                <a:path w="10825" h="10822" extrusionOk="0">
                  <a:moveTo>
                    <a:pt x="5289" y="1"/>
                  </a:moveTo>
                  <a:cubicBezTo>
                    <a:pt x="2369" y="68"/>
                    <a:pt x="0" y="2488"/>
                    <a:pt x="0" y="5410"/>
                  </a:cubicBezTo>
                  <a:cubicBezTo>
                    <a:pt x="0" y="8379"/>
                    <a:pt x="2443" y="10822"/>
                    <a:pt x="5412" y="10822"/>
                  </a:cubicBezTo>
                  <a:cubicBezTo>
                    <a:pt x="8382" y="10822"/>
                    <a:pt x="10825" y="8379"/>
                    <a:pt x="10825" y="5410"/>
                  </a:cubicBezTo>
                  <a:lnTo>
                    <a:pt x="5412" y="5410"/>
                  </a:lnTo>
                  <a:lnTo>
                    <a:pt x="528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850;p48"/>
            <p:cNvSpPr/>
            <p:nvPr/>
          </p:nvSpPr>
          <p:spPr>
            <a:xfrm>
              <a:off x="7737084" y="1805323"/>
              <a:ext cx="132183" cy="129340"/>
            </a:xfrm>
            <a:custGeom>
              <a:avLst/>
              <a:gdLst/>
              <a:ahLst/>
              <a:cxnLst/>
              <a:rect l="l" t="t" r="r" b="b"/>
              <a:pathLst>
                <a:path w="5533" h="5414" extrusionOk="0">
                  <a:moveTo>
                    <a:pt x="0" y="1"/>
                  </a:moveTo>
                  <a:lnTo>
                    <a:pt x="124" y="5413"/>
                  </a:lnTo>
                  <a:lnTo>
                    <a:pt x="5532" y="5327"/>
                  </a:lnTo>
                  <a:cubicBezTo>
                    <a:pt x="5495" y="3919"/>
                    <a:pt x="4905" y="2519"/>
                    <a:pt x="3896" y="1536"/>
                  </a:cubicBezTo>
                  <a:cubicBezTo>
                    <a:pt x="2888" y="550"/>
                    <a:pt x="1409" y="1"/>
                    <a:pt x="0"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851;p48"/>
            <p:cNvSpPr/>
            <p:nvPr/>
          </p:nvSpPr>
          <p:spPr>
            <a:xfrm>
              <a:off x="6912087" y="1367243"/>
              <a:ext cx="65148" cy="81154"/>
            </a:xfrm>
            <a:custGeom>
              <a:avLst/>
              <a:gdLst/>
              <a:ahLst/>
              <a:cxnLst/>
              <a:rect l="l" t="t" r="r" b="b"/>
              <a:pathLst>
                <a:path w="2727" h="3397" extrusionOk="0">
                  <a:moveTo>
                    <a:pt x="56" y="1"/>
                  </a:moveTo>
                  <a:cubicBezTo>
                    <a:pt x="56" y="1"/>
                    <a:pt x="56" y="1"/>
                    <a:pt x="56" y="1"/>
                  </a:cubicBezTo>
                  <a:cubicBezTo>
                    <a:pt x="56" y="1"/>
                    <a:pt x="56" y="1"/>
                    <a:pt x="56" y="1"/>
                  </a:cubicBezTo>
                  <a:lnTo>
                    <a:pt x="56" y="1"/>
                  </a:lnTo>
                  <a:cubicBezTo>
                    <a:pt x="56" y="1"/>
                    <a:pt x="56" y="1"/>
                    <a:pt x="56" y="1"/>
                  </a:cubicBezTo>
                  <a:close/>
                  <a:moveTo>
                    <a:pt x="114" y="40"/>
                  </a:moveTo>
                  <a:cubicBezTo>
                    <a:pt x="114" y="40"/>
                    <a:pt x="110" y="44"/>
                    <a:pt x="104" y="50"/>
                  </a:cubicBezTo>
                  <a:lnTo>
                    <a:pt x="104" y="50"/>
                  </a:lnTo>
                  <a:lnTo>
                    <a:pt x="104" y="50"/>
                  </a:lnTo>
                  <a:cubicBezTo>
                    <a:pt x="111" y="42"/>
                    <a:pt x="114" y="40"/>
                    <a:pt x="114" y="40"/>
                  </a:cubicBezTo>
                  <a:close/>
                  <a:moveTo>
                    <a:pt x="57" y="94"/>
                  </a:moveTo>
                  <a:cubicBezTo>
                    <a:pt x="56" y="95"/>
                    <a:pt x="55" y="95"/>
                    <a:pt x="55" y="95"/>
                  </a:cubicBezTo>
                  <a:cubicBezTo>
                    <a:pt x="55" y="95"/>
                    <a:pt x="55" y="95"/>
                    <a:pt x="56" y="94"/>
                  </a:cubicBezTo>
                  <a:cubicBezTo>
                    <a:pt x="56" y="94"/>
                    <a:pt x="56" y="94"/>
                    <a:pt x="57" y="94"/>
                  </a:cubicBezTo>
                  <a:close/>
                  <a:moveTo>
                    <a:pt x="2640" y="91"/>
                  </a:moveTo>
                  <a:cubicBezTo>
                    <a:pt x="2652" y="1044"/>
                    <a:pt x="2655" y="1847"/>
                    <a:pt x="2662" y="2430"/>
                  </a:cubicBezTo>
                  <a:cubicBezTo>
                    <a:pt x="2666" y="2713"/>
                    <a:pt x="2670" y="2940"/>
                    <a:pt x="2674" y="3109"/>
                  </a:cubicBezTo>
                  <a:cubicBezTo>
                    <a:pt x="2674" y="3183"/>
                    <a:pt x="2678" y="3243"/>
                    <a:pt x="2678" y="3292"/>
                  </a:cubicBezTo>
                  <a:cubicBezTo>
                    <a:pt x="2681" y="3337"/>
                    <a:pt x="2681" y="3359"/>
                    <a:pt x="2681" y="3359"/>
                  </a:cubicBezTo>
                  <a:cubicBezTo>
                    <a:pt x="2681" y="3356"/>
                    <a:pt x="2610" y="3356"/>
                    <a:pt x="2487" y="3352"/>
                  </a:cubicBezTo>
                  <a:cubicBezTo>
                    <a:pt x="2352" y="3348"/>
                    <a:pt x="2173" y="3344"/>
                    <a:pt x="1952" y="3340"/>
                  </a:cubicBezTo>
                  <a:cubicBezTo>
                    <a:pt x="1494" y="3337"/>
                    <a:pt x="859" y="3330"/>
                    <a:pt x="97" y="3322"/>
                  </a:cubicBezTo>
                  <a:lnTo>
                    <a:pt x="97" y="3322"/>
                  </a:lnTo>
                  <a:cubicBezTo>
                    <a:pt x="97" y="2858"/>
                    <a:pt x="100" y="2351"/>
                    <a:pt x="100" y="1809"/>
                  </a:cubicBezTo>
                  <a:cubicBezTo>
                    <a:pt x="100" y="1533"/>
                    <a:pt x="100" y="1245"/>
                    <a:pt x="104" y="950"/>
                  </a:cubicBezTo>
                  <a:lnTo>
                    <a:pt x="104" y="506"/>
                  </a:lnTo>
                  <a:lnTo>
                    <a:pt x="104" y="278"/>
                  </a:lnTo>
                  <a:lnTo>
                    <a:pt x="104" y="162"/>
                  </a:lnTo>
                  <a:lnTo>
                    <a:pt x="104" y="106"/>
                  </a:lnTo>
                  <a:lnTo>
                    <a:pt x="104" y="94"/>
                  </a:lnTo>
                  <a:lnTo>
                    <a:pt x="104" y="94"/>
                  </a:lnTo>
                  <a:cubicBezTo>
                    <a:pt x="1018" y="94"/>
                    <a:pt x="1879" y="91"/>
                    <a:pt x="2640" y="91"/>
                  </a:cubicBezTo>
                  <a:close/>
                  <a:moveTo>
                    <a:pt x="56" y="1"/>
                  </a:moveTo>
                  <a:cubicBezTo>
                    <a:pt x="54" y="6"/>
                    <a:pt x="0" y="60"/>
                    <a:pt x="0" y="60"/>
                  </a:cubicBezTo>
                  <a:cubicBezTo>
                    <a:pt x="0" y="60"/>
                    <a:pt x="3" y="57"/>
                    <a:pt x="11" y="50"/>
                  </a:cubicBezTo>
                  <a:lnTo>
                    <a:pt x="11" y="54"/>
                  </a:lnTo>
                  <a:lnTo>
                    <a:pt x="11" y="58"/>
                  </a:lnTo>
                  <a:lnTo>
                    <a:pt x="11" y="61"/>
                  </a:lnTo>
                  <a:lnTo>
                    <a:pt x="11" y="76"/>
                  </a:lnTo>
                  <a:lnTo>
                    <a:pt x="11" y="106"/>
                  </a:lnTo>
                  <a:lnTo>
                    <a:pt x="11" y="162"/>
                  </a:lnTo>
                  <a:lnTo>
                    <a:pt x="11" y="278"/>
                  </a:lnTo>
                  <a:lnTo>
                    <a:pt x="11" y="506"/>
                  </a:lnTo>
                  <a:lnTo>
                    <a:pt x="11" y="950"/>
                  </a:lnTo>
                  <a:cubicBezTo>
                    <a:pt x="11" y="1245"/>
                    <a:pt x="11" y="1533"/>
                    <a:pt x="14" y="1809"/>
                  </a:cubicBezTo>
                  <a:cubicBezTo>
                    <a:pt x="14" y="2366"/>
                    <a:pt x="18" y="2885"/>
                    <a:pt x="18" y="3359"/>
                  </a:cubicBezTo>
                  <a:lnTo>
                    <a:pt x="18" y="3397"/>
                  </a:lnTo>
                  <a:lnTo>
                    <a:pt x="56" y="3397"/>
                  </a:lnTo>
                  <a:cubicBezTo>
                    <a:pt x="847" y="3389"/>
                    <a:pt x="1504" y="3382"/>
                    <a:pt x="1975" y="3378"/>
                  </a:cubicBezTo>
                  <a:cubicBezTo>
                    <a:pt x="2195" y="3374"/>
                    <a:pt x="2371" y="3371"/>
                    <a:pt x="2502" y="3366"/>
                  </a:cubicBezTo>
                  <a:cubicBezTo>
                    <a:pt x="2621" y="3366"/>
                    <a:pt x="2685" y="3363"/>
                    <a:pt x="2681" y="3359"/>
                  </a:cubicBezTo>
                  <a:lnTo>
                    <a:pt x="2681" y="3359"/>
                  </a:lnTo>
                  <a:cubicBezTo>
                    <a:pt x="2681" y="3359"/>
                    <a:pt x="2682" y="3359"/>
                    <a:pt x="2682" y="3359"/>
                  </a:cubicBezTo>
                  <a:cubicBezTo>
                    <a:pt x="2685" y="3359"/>
                    <a:pt x="2685" y="3338"/>
                    <a:pt x="2688" y="3304"/>
                  </a:cubicBezTo>
                  <a:cubicBezTo>
                    <a:pt x="2688" y="3254"/>
                    <a:pt x="2688" y="3199"/>
                    <a:pt x="2692" y="3128"/>
                  </a:cubicBezTo>
                  <a:cubicBezTo>
                    <a:pt x="2696" y="2963"/>
                    <a:pt x="2700" y="2735"/>
                    <a:pt x="2704" y="2456"/>
                  </a:cubicBezTo>
                  <a:cubicBezTo>
                    <a:pt x="2707" y="1858"/>
                    <a:pt x="2714" y="1028"/>
                    <a:pt x="2722" y="50"/>
                  </a:cubicBezTo>
                  <a:lnTo>
                    <a:pt x="2726" y="9"/>
                  </a:lnTo>
                  <a:lnTo>
                    <a:pt x="2681" y="9"/>
                  </a:lnTo>
                  <a:cubicBezTo>
                    <a:pt x="1897" y="5"/>
                    <a:pt x="1004" y="5"/>
                    <a:pt x="56" y="1"/>
                  </a:cubicBezTo>
                  <a:close/>
                </a:path>
              </a:pathLst>
            </a:custGeom>
            <a:solidFill>
              <a:srgbClr val="26323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852;p48"/>
            <p:cNvSpPr/>
            <p:nvPr/>
          </p:nvSpPr>
          <p:spPr>
            <a:xfrm>
              <a:off x="6999604" y="1251344"/>
              <a:ext cx="60872" cy="196854"/>
            </a:xfrm>
            <a:custGeom>
              <a:avLst/>
              <a:gdLst/>
              <a:ahLst/>
              <a:cxnLst/>
              <a:rect l="l" t="t" r="r" b="b"/>
              <a:pathLst>
                <a:path w="2548" h="8240" extrusionOk="0">
                  <a:moveTo>
                    <a:pt x="49" y="1"/>
                  </a:moveTo>
                  <a:cubicBezTo>
                    <a:pt x="19" y="30"/>
                    <a:pt x="6" y="44"/>
                    <a:pt x="1" y="49"/>
                  </a:cubicBezTo>
                  <a:lnTo>
                    <a:pt x="1" y="49"/>
                  </a:lnTo>
                  <a:lnTo>
                    <a:pt x="1" y="53"/>
                  </a:lnTo>
                  <a:lnTo>
                    <a:pt x="1" y="56"/>
                  </a:lnTo>
                  <a:lnTo>
                    <a:pt x="1" y="68"/>
                  </a:lnTo>
                  <a:lnTo>
                    <a:pt x="1" y="87"/>
                  </a:lnTo>
                  <a:lnTo>
                    <a:pt x="1" y="123"/>
                  </a:lnTo>
                  <a:lnTo>
                    <a:pt x="1" y="202"/>
                  </a:lnTo>
                  <a:lnTo>
                    <a:pt x="1" y="356"/>
                  </a:lnTo>
                  <a:lnTo>
                    <a:pt x="1" y="661"/>
                  </a:lnTo>
                  <a:lnTo>
                    <a:pt x="1" y="1266"/>
                  </a:lnTo>
                  <a:lnTo>
                    <a:pt x="1" y="2447"/>
                  </a:lnTo>
                  <a:cubicBezTo>
                    <a:pt x="4" y="3216"/>
                    <a:pt x="4" y="3956"/>
                    <a:pt x="4" y="4650"/>
                  </a:cubicBezTo>
                  <a:cubicBezTo>
                    <a:pt x="11" y="6036"/>
                    <a:pt x="15" y="7254"/>
                    <a:pt x="20" y="8210"/>
                  </a:cubicBezTo>
                  <a:lnTo>
                    <a:pt x="20" y="8240"/>
                  </a:lnTo>
                  <a:lnTo>
                    <a:pt x="46" y="8240"/>
                  </a:lnTo>
                  <a:cubicBezTo>
                    <a:pt x="818" y="8233"/>
                    <a:pt x="1435" y="8229"/>
                    <a:pt x="1864" y="8225"/>
                  </a:cubicBezTo>
                  <a:cubicBezTo>
                    <a:pt x="2066" y="8222"/>
                    <a:pt x="2227" y="8217"/>
                    <a:pt x="2342" y="8217"/>
                  </a:cubicBezTo>
                  <a:cubicBezTo>
                    <a:pt x="2391" y="8214"/>
                    <a:pt x="2432" y="8214"/>
                    <a:pt x="2462" y="8214"/>
                  </a:cubicBezTo>
                  <a:cubicBezTo>
                    <a:pt x="2488" y="8214"/>
                    <a:pt x="2503" y="8210"/>
                    <a:pt x="2503" y="8210"/>
                  </a:cubicBezTo>
                  <a:cubicBezTo>
                    <a:pt x="2499" y="8210"/>
                    <a:pt x="2485" y="8210"/>
                    <a:pt x="2458" y="8207"/>
                  </a:cubicBezTo>
                  <a:cubicBezTo>
                    <a:pt x="2425" y="8207"/>
                    <a:pt x="2383" y="8207"/>
                    <a:pt x="2331" y="8203"/>
                  </a:cubicBezTo>
                  <a:cubicBezTo>
                    <a:pt x="2216" y="8203"/>
                    <a:pt x="2051" y="8199"/>
                    <a:pt x="1846" y="8199"/>
                  </a:cubicBezTo>
                  <a:cubicBezTo>
                    <a:pt x="1425" y="8195"/>
                    <a:pt x="827" y="8188"/>
                    <a:pt x="75" y="8181"/>
                  </a:cubicBezTo>
                  <a:lnTo>
                    <a:pt x="75" y="8181"/>
                  </a:lnTo>
                  <a:cubicBezTo>
                    <a:pt x="79" y="7229"/>
                    <a:pt x="82" y="6022"/>
                    <a:pt x="90" y="4650"/>
                  </a:cubicBezTo>
                  <a:cubicBezTo>
                    <a:pt x="90" y="3956"/>
                    <a:pt x="90" y="3216"/>
                    <a:pt x="94" y="2447"/>
                  </a:cubicBezTo>
                  <a:lnTo>
                    <a:pt x="94" y="1266"/>
                  </a:lnTo>
                  <a:lnTo>
                    <a:pt x="94" y="661"/>
                  </a:lnTo>
                  <a:lnTo>
                    <a:pt x="94" y="356"/>
                  </a:lnTo>
                  <a:lnTo>
                    <a:pt x="94" y="202"/>
                  </a:lnTo>
                  <a:lnTo>
                    <a:pt x="94" y="123"/>
                  </a:lnTo>
                  <a:lnTo>
                    <a:pt x="94" y="94"/>
                  </a:lnTo>
                  <a:lnTo>
                    <a:pt x="2458" y="94"/>
                  </a:lnTo>
                  <a:cubicBezTo>
                    <a:pt x="2466" y="2406"/>
                    <a:pt x="2473" y="4425"/>
                    <a:pt x="2477" y="5872"/>
                  </a:cubicBezTo>
                  <a:cubicBezTo>
                    <a:pt x="2485" y="6597"/>
                    <a:pt x="2488" y="7176"/>
                    <a:pt x="2492" y="7583"/>
                  </a:cubicBezTo>
                  <a:cubicBezTo>
                    <a:pt x="2492" y="7781"/>
                    <a:pt x="2495" y="7934"/>
                    <a:pt x="2495" y="8046"/>
                  </a:cubicBezTo>
                  <a:cubicBezTo>
                    <a:pt x="2495" y="8094"/>
                    <a:pt x="2499" y="8136"/>
                    <a:pt x="2499" y="8169"/>
                  </a:cubicBezTo>
                  <a:cubicBezTo>
                    <a:pt x="2499" y="8195"/>
                    <a:pt x="2499" y="8210"/>
                    <a:pt x="2503" y="8210"/>
                  </a:cubicBezTo>
                  <a:lnTo>
                    <a:pt x="2503" y="8172"/>
                  </a:lnTo>
                  <a:cubicBezTo>
                    <a:pt x="2507" y="8143"/>
                    <a:pt x="2507" y="8105"/>
                    <a:pt x="2507" y="8057"/>
                  </a:cubicBezTo>
                  <a:cubicBezTo>
                    <a:pt x="2511" y="7948"/>
                    <a:pt x="2511" y="7796"/>
                    <a:pt x="2514" y="7605"/>
                  </a:cubicBezTo>
                  <a:cubicBezTo>
                    <a:pt x="2518" y="7202"/>
                    <a:pt x="2521" y="6623"/>
                    <a:pt x="2525" y="5902"/>
                  </a:cubicBezTo>
                  <a:cubicBezTo>
                    <a:pt x="2533" y="4438"/>
                    <a:pt x="2537" y="2395"/>
                    <a:pt x="2547" y="49"/>
                  </a:cubicBezTo>
                  <a:lnTo>
                    <a:pt x="2547" y="4"/>
                  </a:lnTo>
                  <a:lnTo>
                    <a:pt x="2503" y="4"/>
                  </a:lnTo>
                  <a:cubicBezTo>
                    <a:pt x="1723" y="1"/>
                    <a:pt x="897" y="1"/>
                    <a:pt x="49" y="1"/>
                  </a:cubicBezTo>
                  <a:close/>
                </a:path>
              </a:pathLst>
            </a:custGeom>
            <a:solidFill>
              <a:srgbClr val="26323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853;p48"/>
            <p:cNvSpPr/>
            <p:nvPr/>
          </p:nvSpPr>
          <p:spPr>
            <a:xfrm>
              <a:off x="7084207" y="1328156"/>
              <a:ext cx="61588" cy="120167"/>
            </a:xfrm>
            <a:custGeom>
              <a:avLst/>
              <a:gdLst/>
              <a:ahLst/>
              <a:cxnLst/>
              <a:rect l="l" t="t" r="r" b="b"/>
              <a:pathLst>
                <a:path w="2578" h="5030" extrusionOk="0">
                  <a:moveTo>
                    <a:pt x="57" y="0"/>
                  </a:moveTo>
                  <a:cubicBezTo>
                    <a:pt x="57" y="0"/>
                    <a:pt x="57" y="1"/>
                    <a:pt x="56" y="1"/>
                  </a:cubicBezTo>
                  <a:lnTo>
                    <a:pt x="56" y="1"/>
                  </a:lnTo>
                  <a:cubicBezTo>
                    <a:pt x="57" y="1"/>
                    <a:pt x="57" y="0"/>
                    <a:pt x="57" y="0"/>
                  </a:cubicBezTo>
                  <a:close/>
                  <a:moveTo>
                    <a:pt x="57" y="94"/>
                  </a:moveTo>
                  <a:cubicBezTo>
                    <a:pt x="56" y="95"/>
                    <a:pt x="55" y="95"/>
                    <a:pt x="55" y="95"/>
                  </a:cubicBezTo>
                  <a:cubicBezTo>
                    <a:pt x="55" y="95"/>
                    <a:pt x="56" y="95"/>
                    <a:pt x="56" y="94"/>
                  </a:cubicBezTo>
                  <a:cubicBezTo>
                    <a:pt x="56" y="94"/>
                    <a:pt x="56" y="94"/>
                    <a:pt x="57" y="94"/>
                  </a:cubicBezTo>
                  <a:close/>
                  <a:moveTo>
                    <a:pt x="2492" y="91"/>
                  </a:moveTo>
                  <a:lnTo>
                    <a:pt x="2492" y="91"/>
                  </a:lnTo>
                  <a:cubicBezTo>
                    <a:pt x="2499" y="1504"/>
                    <a:pt x="2507" y="2718"/>
                    <a:pt x="2511" y="3590"/>
                  </a:cubicBezTo>
                  <a:cubicBezTo>
                    <a:pt x="2518" y="4024"/>
                    <a:pt x="2521" y="4371"/>
                    <a:pt x="2521" y="4618"/>
                  </a:cubicBezTo>
                  <a:cubicBezTo>
                    <a:pt x="2525" y="4733"/>
                    <a:pt x="2529" y="4827"/>
                    <a:pt x="2529" y="4898"/>
                  </a:cubicBezTo>
                  <a:cubicBezTo>
                    <a:pt x="2529" y="4962"/>
                    <a:pt x="2533" y="4995"/>
                    <a:pt x="2533" y="4995"/>
                  </a:cubicBezTo>
                  <a:cubicBezTo>
                    <a:pt x="2533" y="4995"/>
                    <a:pt x="2518" y="4992"/>
                    <a:pt x="2488" y="4992"/>
                  </a:cubicBezTo>
                  <a:cubicBezTo>
                    <a:pt x="2451" y="4992"/>
                    <a:pt x="2409" y="4992"/>
                    <a:pt x="2354" y="4988"/>
                  </a:cubicBezTo>
                  <a:cubicBezTo>
                    <a:pt x="2234" y="4988"/>
                    <a:pt x="2066" y="4984"/>
                    <a:pt x="1857" y="4980"/>
                  </a:cubicBezTo>
                  <a:cubicBezTo>
                    <a:pt x="1430" y="4976"/>
                    <a:pt x="829" y="4969"/>
                    <a:pt x="90" y="4962"/>
                  </a:cubicBezTo>
                  <a:lnTo>
                    <a:pt x="90" y="4962"/>
                  </a:lnTo>
                  <a:cubicBezTo>
                    <a:pt x="94" y="4320"/>
                    <a:pt x="97" y="3573"/>
                    <a:pt x="101" y="2750"/>
                  </a:cubicBezTo>
                  <a:lnTo>
                    <a:pt x="101" y="1443"/>
                  </a:lnTo>
                  <a:lnTo>
                    <a:pt x="101" y="756"/>
                  </a:lnTo>
                  <a:cubicBezTo>
                    <a:pt x="105" y="640"/>
                    <a:pt x="105" y="520"/>
                    <a:pt x="105" y="405"/>
                  </a:cubicBezTo>
                  <a:lnTo>
                    <a:pt x="105" y="225"/>
                  </a:lnTo>
                  <a:lnTo>
                    <a:pt x="105" y="136"/>
                  </a:lnTo>
                  <a:lnTo>
                    <a:pt x="105" y="94"/>
                  </a:lnTo>
                  <a:lnTo>
                    <a:pt x="105" y="94"/>
                  </a:lnTo>
                  <a:cubicBezTo>
                    <a:pt x="946" y="94"/>
                    <a:pt x="1752" y="91"/>
                    <a:pt x="2492" y="91"/>
                  </a:cubicBezTo>
                  <a:close/>
                  <a:moveTo>
                    <a:pt x="56" y="1"/>
                  </a:moveTo>
                  <a:cubicBezTo>
                    <a:pt x="50" y="8"/>
                    <a:pt x="1" y="60"/>
                    <a:pt x="1" y="60"/>
                  </a:cubicBezTo>
                  <a:cubicBezTo>
                    <a:pt x="1" y="60"/>
                    <a:pt x="4" y="57"/>
                    <a:pt x="11" y="50"/>
                  </a:cubicBezTo>
                  <a:lnTo>
                    <a:pt x="11" y="54"/>
                  </a:lnTo>
                  <a:lnTo>
                    <a:pt x="11" y="58"/>
                  </a:lnTo>
                  <a:lnTo>
                    <a:pt x="11" y="68"/>
                  </a:lnTo>
                  <a:lnTo>
                    <a:pt x="11" y="91"/>
                  </a:lnTo>
                  <a:lnTo>
                    <a:pt x="11" y="136"/>
                  </a:lnTo>
                  <a:lnTo>
                    <a:pt x="11" y="225"/>
                  </a:lnTo>
                  <a:lnTo>
                    <a:pt x="11" y="405"/>
                  </a:lnTo>
                  <a:lnTo>
                    <a:pt x="11" y="756"/>
                  </a:lnTo>
                  <a:lnTo>
                    <a:pt x="11" y="1443"/>
                  </a:lnTo>
                  <a:cubicBezTo>
                    <a:pt x="11" y="1895"/>
                    <a:pt x="11" y="2332"/>
                    <a:pt x="15" y="2750"/>
                  </a:cubicBezTo>
                  <a:cubicBezTo>
                    <a:pt x="19" y="3587"/>
                    <a:pt x="19" y="4345"/>
                    <a:pt x="23" y="4995"/>
                  </a:cubicBezTo>
                  <a:lnTo>
                    <a:pt x="23" y="5029"/>
                  </a:lnTo>
                  <a:lnTo>
                    <a:pt x="56" y="5029"/>
                  </a:lnTo>
                  <a:cubicBezTo>
                    <a:pt x="818" y="5021"/>
                    <a:pt x="1438" y="5018"/>
                    <a:pt x="1879" y="5010"/>
                  </a:cubicBezTo>
                  <a:cubicBezTo>
                    <a:pt x="2085" y="5007"/>
                    <a:pt x="2249" y="5007"/>
                    <a:pt x="2368" y="5002"/>
                  </a:cubicBezTo>
                  <a:cubicBezTo>
                    <a:pt x="2480" y="4999"/>
                    <a:pt x="2537" y="4999"/>
                    <a:pt x="2533" y="4995"/>
                  </a:cubicBezTo>
                  <a:lnTo>
                    <a:pt x="2533" y="4995"/>
                  </a:lnTo>
                  <a:cubicBezTo>
                    <a:pt x="2533" y="4995"/>
                    <a:pt x="2533" y="4995"/>
                    <a:pt x="2533" y="4995"/>
                  </a:cubicBezTo>
                  <a:cubicBezTo>
                    <a:pt x="2537" y="4995"/>
                    <a:pt x="2537" y="4963"/>
                    <a:pt x="2540" y="4905"/>
                  </a:cubicBezTo>
                  <a:cubicBezTo>
                    <a:pt x="2540" y="4838"/>
                    <a:pt x="2544" y="4749"/>
                    <a:pt x="2544" y="4637"/>
                  </a:cubicBezTo>
                  <a:cubicBezTo>
                    <a:pt x="2547" y="4394"/>
                    <a:pt x="2552" y="4050"/>
                    <a:pt x="2555" y="3621"/>
                  </a:cubicBezTo>
                  <a:cubicBezTo>
                    <a:pt x="2563" y="2732"/>
                    <a:pt x="2570" y="1492"/>
                    <a:pt x="2578" y="50"/>
                  </a:cubicBezTo>
                  <a:lnTo>
                    <a:pt x="2578" y="5"/>
                  </a:lnTo>
                  <a:lnTo>
                    <a:pt x="2533" y="5"/>
                  </a:lnTo>
                  <a:cubicBezTo>
                    <a:pt x="1767" y="5"/>
                    <a:pt x="930" y="1"/>
                    <a:pt x="56" y="1"/>
                  </a:cubicBezTo>
                  <a:close/>
                </a:path>
              </a:pathLst>
            </a:custGeom>
            <a:solidFill>
              <a:srgbClr val="26323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854;p48"/>
            <p:cNvSpPr/>
            <p:nvPr/>
          </p:nvSpPr>
          <p:spPr>
            <a:xfrm>
              <a:off x="7168904" y="1277505"/>
              <a:ext cx="63977" cy="170814"/>
            </a:xfrm>
            <a:custGeom>
              <a:avLst/>
              <a:gdLst/>
              <a:ahLst/>
              <a:cxnLst/>
              <a:rect l="l" t="t" r="r" b="b"/>
              <a:pathLst>
                <a:path w="2678" h="7150" extrusionOk="0">
                  <a:moveTo>
                    <a:pt x="100" y="43"/>
                  </a:moveTo>
                  <a:cubicBezTo>
                    <a:pt x="100" y="43"/>
                    <a:pt x="99" y="45"/>
                    <a:pt x="93" y="51"/>
                  </a:cubicBezTo>
                  <a:lnTo>
                    <a:pt x="93" y="51"/>
                  </a:lnTo>
                  <a:cubicBezTo>
                    <a:pt x="95" y="48"/>
                    <a:pt x="100" y="43"/>
                    <a:pt x="100" y="43"/>
                  </a:cubicBezTo>
                  <a:close/>
                  <a:moveTo>
                    <a:pt x="52" y="0"/>
                  </a:moveTo>
                  <a:cubicBezTo>
                    <a:pt x="10" y="41"/>
                    <a:pt x="1" y="50"/>
                    <a:pt x="1" y="50"/>
                  </a:cubicBezTo>
                  <a:cubicBezTo>
                    <a:pt x="1" y="50"/>
                    <a:pt x="8" y="43"/>
                    <a:pt x="9" y="43"/>
                  </a:cubicBezTo>
                  <a:lnTo>
                    <a:pt x="9" y="43"/>
                  </a:lnTo>
                  <a:cubicBezTo>
                    <a:pt x="9" y="43"/>
                    <a:pt x="7" y="45"/>
                    <a:pt x="4" y="49"/>
                  </a:cubicBezTo>
                  <a:lnTo>
                    <a:pt x="4" y="52"/>
                  </a:lnTo>
                  <a:lnTo>
                    <a:pt x="4" y="59"/>
                  </a:lnTo>
                  <a:lnTo>
                    <a:pt x="4" y="78"/>
                  </a:lnTo>
                  <a:lnTo>
                    <a:pt x="4" y="112"/>
                  </a:lnTo>
                  <a:lnTo>
                    <a:pt x="4" y="175"/>
                  </a:lnTo>
                  <a:lnTo>
                    <a:pt x="4" y="306"/>
                  </a:lnTo>
                  <a:lnTo>
                    <a:pt x="4" y="568"/>
                  </a:lnTo>
                  <a:lnTo>
                    <a:pt x="4" y="1083"/>
                  </a:lnTo>
                  <a:lnTo>
                    <a:pt x="4" y="2088"/>
                  </a:lnTo>
                  <a:cubicBezTo>
                    <a:pt x="7" y="2745"/>
                    <a:pt x="7" y="3380"/>
                    <a:pt x="7" y="3978"/>
                  </a:cubicBezTo>
                  <a:cubicBezTo>
                    <a:pt x="11" y="5177"/>
                    <a:pt x="15" y="6241"/>
                    <a:pt x="19" y="7115"/>
                  </a:cubicBezTo>
                  <a:lnTo>
                    <a:pt x="19" y="7149"/>
                  </a:lnTo>
                  <a:lnTo>
                    <a:pt x="48" y="7145"/>
                  </a:lnTo>
                  <a:cubicBezTo>
                    <a:pt x="855" y="7141"/>
                    <a:pt x="1502" y="7134"/>
                    <a:pt x="1957" y="7130"/>
                  </a:cubicBezTo>
                  <a:cubicBezTo>
                    <a:pt x="2170" y="7127"/>
                    <a:pt x="2342" y="7122"/>
                    <a:pt x="2462" y="7122"/>
                  </a:cubicBezTo>
                  <a:cubicBezTo>
                    <a:pt x="2514" y="7119"/>
                    <a:pt x="2558" y="7119"/>
                    <a:pt x="2593" y="7119"/>
                  </a:cubicBezTo>
                  <a:cubicBezTo>
                    <a:pt x="2622" y="7119"/>
                    <a:pt x="2633" y="7115"/>
                    <a:pt x="2633" y="7115"/>
                  </a:cubicBezTo>
                  <a:cubicBezTo>
                    <a:pt x="2633" y="7115"/>
                    <a:pt x="2615" y="7115"/>
                    <a:pt x="2584" y="7112"/>
                  </a:cubicBezTo>
                  <a:cubicBezTo>
                    <a:pt x="2551" y="7112"/>
                    <a:pt x="2506" y="7112"/>
                    <a:pt x="2450" y="7108"/>
                  </a:cubicBezTo>
                  <a:cubicBezTo>
                    <a:pt x="2327" y="7108"/>
                    <a:pt x="2155" y="7104"/>
                    <a:pt x="1938" y="7100"/>
                  </a:cubicBezTo>
                  <a:cubicBezTo>
                    <a:pt x="1493" y="7096"/>
                    <a:pt x="866" y="7093"/>
                    <a:pt x="83" y="7086"/>
                  </a:cubicBezTo>
                  <a:lnTo>
                    <a:pt x="83" y="7086"/>
                  </a:lnTo>
                  <a:cubicBezTo>
                    <a:pt x="86" y="6217"/>
                    <a:pt x="90" y="5164"/>
                    <a:pt x="93" y="3978"/>
                  </a:cubicBezTo>
                  <a:cubicBezTo>
                    <a:pt x="93" y="3380"/>
                    <a:pt x="93" y="2745"/>
                    <a:pt x="97" y="2088"/>
                  </a:cubicBezTo>
                  <a:lnTo>
                    <a:pt x="97" y="1083"/>
                  </a:lnTo>
                  <a:lnTo>
                    <a:pt x="97" y="568"/>
                  </a:lnTo>
                  <a:lnTo>
                    <a:pt x="97" y="306"/>
                  </a:lnTo>
                  <a:lnTo>
                    <a:pt x="97" y="175"/>
                  </a:lnTo>
                  <a:lnTo>
                    <a:pt x="97" y="112"/>
                  </a:lnTo>
                  <a:lnTo>
                    <a:pt x="97" y="93"/>
                  </a:lnTo>
                  <a:lnTo>
                    <a:pt x="97" y="93"/>
                  </a:lnTo>
                  <a:cubicBezTo>
                    <a:pt x="964" y="90"/>
                    <a:pt x="1804" y="90"/>
                    <a:pt x="2588" y="90"/>
                  </a:cubicBezTo>
                  <a:lnTo>
                    <a:pt x="2588" y="90"/>
                  </a:lnTo>
                  <a:cubicBezTo>
                    <a:pt x="2596" y="2102"/>
                    <a:pt x="2603" y="3845"/>
                    <a:pt x="2610" y="5098"/>
                  </a:cubicBezTo>
                  <a:cubicBezTo>
                    <a:pt x="2615" y="5722"/>
                    <a:pt x="2619" y="6222"/>
                    <a:pt x="2622" y="6574"/>
                  </a:cubicBezTo>
                  <a:cubicBezTo>
                    <a:pt x="2626" y="6746"/>
                    <a:pt x="2626" y="6876"/>
                    <a:pt x="2629" y="6973"/>
                  </a:cubicBezTo>
                  <a:lnTo>
                    <a:pt x="2629" y="7077"/>
                  </a:lnTo>
                  <a:cubicBezTo>
                    <a:pt x="2633" y="7100"/>
                    <a:pt x="2633" y="7115"/>
                    <a:pt x="2633" y="7115"/>
                  </a:cubicBezTo>
                  <a:cubicBezTo>
                    <a:pt x="2633" y="7115"/>
                    <a:pt x="2633" y="7115"/>
                    <a:pt x="2633" y="7115"/>
                  </a:cubicBezTo>
                  <a:cubicBezTo>
                    <a:pt x="2637" y="7115"/>
                    <a:pt x="2637" y="7071"/>
                    <a:pt x="2641" y="6984"/>
                  </a:cubicBezTo>
                  <a:cubicBezTo>
                    <a:pt x="2641" y="6891"/>
                    <a:pt x="2641" y="6760"/>
                    <a:pt x="2645" y="6596"/>
                  </a:cubicBezTo>
                  <a:cubicBezTo>
                    <a:pt x="2648" y="6245"/>
                    <a:pt x="2652" y="5748"/>
                    <a:pt x="2655" y="5128"/>
                  </a:cubicBezTo>
                  <a:cubicBezTo>
                    <a:pt x="2663" y="3862"/>
                    <a:pt x="2671" y="2092"/>
                    <a:pt x="2678" y="45"/>
                  </a:cubicBezTo>
                  <a:lnTo>
                    <a:pt x="2678" y="0"/>
                  </a:lnTo>
                  <a:close/>
                </a:path>
              </a:pathLst>
            </a:custGeom>
            <a:solidFill>
              <a:srgbClr val="26323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855;p48"/>
            <p:cNvSpPr/>
            <p:nvPr/>
          </p:nvSpPr>
          <p:spPr>
            <a:xfrm>
              <a:off x="5908305" y="2053176"/>
              <a:ext cx="501929" cy="466309"/>
            </a:xfrm>
            <a:custGeom>
              <a:avLst/>
              <a:gdLst/>
              <a:ahLst/>
              <a:cxnLst/>
              <a:rect l="l" t="t" r="r" b="b"/>
              <a:pathLst>
                <a:path w="21010" h="19519" extrusionOk="0">
                  <a:moveTo>
                    <a:pt x="10568" y="1"/>
                  </a:moveTo>
                  <a:cubicBezTo>
                    <a:pt x="8786" y="1"/>
                    <a:pt x="6948" y="476"/>
                    <a:pt x="5337" y="1430"/>
                  </a:cubicBezTo>
                  <a:cubicBezTo>
                    <a:pt x="3507" y="2498"/>
                    <a:pt x="2062" y="4104"/>
                    <a:pt x="1188" y="5905"/>
                  </a:cubicBezTo>
                  <a:cubicBezTo>
                    <a:pt x="302" y="7709"/>
                    <a:pt x="0" y="9696"/>
                    <a:pt x="205" y="11530"/>
                  </a:cubicBezTo>
                  <a:cubicBezTo>
                    <a:pt x="395" y="13375"/>
                    <a:pt x="1083" y="15056"/>
                    <a:pt x="2031" y="16412"/>
                  </a:cubicBezTo>
                  <a:cubicBezTo>
                    <a:pt x="2973" y="17779"/>
                    <a:pt x="4194" y="18791"/>
                    <a:pt x="5423" y="19500"/>
                  </a:cubicBezTo>
                  <a:lnTo>
                    <a:pt x="5453" y="19519"/>
                  </a:lnTo>
                  <a:lnTo>
                    <a:pt x="5468" y="19489"/>
                  </a:lnTo>
                  <a:cubicBezTo>
                    <a:pt x="7048" y="16703"/>
                    <a:pt x="8325" y="14443"/>
                    <a:pt x="9211" y="12878"/>
                  </a:cubicBezTo>
                  <a:cubicBezTo>
                    <a:pt x="9651" y="12097"/>
                    <a:pt x="9991" y="11489"/>
                    <a:pt x="10227" y="11074"/>
                  </a:cubicBezTo>
                  <a:cubicBezTo>
                    <a:pt x="10339" y="10868"/>
                    <a:pt x="10428" y="10712"/>
                    <a:pt x="10488" y="10603"/>
                  </a:cubicBezTo>
                  <a:cubicBezTo>
                    <a:pt x="10547" y="10496"/>
                    <a:pt x="10578" y="10439"/>
                    <a:pt x="10578" y="10439"/>
                  </a:cubicBezTo>
                  <a:lnTo>
                    <a:pt x="10578" y="10439"/>
                  </a:lnTo>
                  <a:cubicBezTo>
                    <a:pt x="10578" y="10439"/>
                    <a:pt x="10544" y="10488"/>
                    <a:pt x="10484" y="10592"/>
                  </a:cubicBezTo>
                  <a:cubicBezTo>
                    <a:pt x="10421" y="10701"/>
                    <a:pt x="10331" y="10854"/>
                    <a:pt x="10215" y="11056"/>
                  </a:cubicBezTo>
                  <a:cubicBezTo>
                    <a:pt x="9980" y="11470"/>
                    <a:pt x="9632" y="12071"/>
                    <a:pt x="9184" y="12849"/>
                  </a:cubicBezTo>
                  <a:cubicBezTo>
                    <a:pt x="8295" y="14407"/>
                    <a:pt x="7012" y="16653"/>
                    <a:pt x="5425" y="19426"/>
                  </a:cubicBezTo>
                  <a:lnTo>
                    <a:pt x="5425" y="19426"/>
                  </a:lnTo>
                  <a:cubicBezTo>
                    <a:pt x="4218" y="18717"/>
                    <a:pt x="3017" y="17711"/>
                    <a:pt x="2095" y="16367"/>
                  </a:cubicBezTo>
                  <a:cubicBezTo>
                    <a:pt x="1154" y="15018"/>
                    <a:pt x="478" y="13349"/>
                    <a:pt x="287" y="11522"/>
                  </a:cubicBezTo>
                  <a:cubicBezTo>
                    <a:pt x="90" y="9703"/>
                    <a:pt x="392" y="7731"/>
                    <a:pt x="1269" y="5946"/>
                  </a:cubicBezTo>
                  <a:cubicBezTo>
                    <a:pt x="2136" y="4160"/>
                    <a:pt x="3567" y="2569"/>
                    <a:pt x="5382" y="1509"/>
                  </a:cubicBezTo>
                  <a:cubicBezTo>
                    <a:pt x="6986" y="563"/>
                    <a:pt x="8809" y="91"/>
                    <a:pt x="10580" y="91"/>
                  </a:cubicBezTo>
                  <a:cubicBezTo>
                    <a:pt x="10809" y="91"/>
                    <a:pt x="11038" y="99"/>
                    <a:pt x="11265" y="115"/>
                  </a:cubicBezTo>
                  <a:cubicBezTo>
                    <a:pt x="11758" y="142"/>
                    <a:pt x="12247" y="223"/>
                    <a:pt x="12725" y="317"/>
                  </a:cubicBezTo>
                  <a:cubicBezTo>
                    <a:pt x="13200" y="418"/>
                    <a:pt x="13663" y="559"/>
                    <a:pt x="14114" y="720"/>
                  </a:cubicBezTo>
                  <a:cubicBezTo>
                    <a:pt x="15011" y="1056"/>
                    <a:pt x="15848" y="1501"/>
                    <a:pt x="16591" y="2039"/>
                  </a:cubicBezTo>
                  <a:cubicBezTo>
                    <a:pt x="17338" y="2569"/>
                    <a:pt x="17984" y="3197"/>
                    <a:pt x="18548" y="3862"/>
                  </a:cubicBezTo>
                  <a:cubicBezTo>
                    <a:pt x="19101" y="4538"/>
                    <a:pt x="19560" y="5255"/>
                    <a:pt x="19919" y="5995"/>
                  </a:cubicBezTo>
                  <a:cubicBezTo>
                    <a:pt x="20623" y="7469"/>
                    <a:pt x="20934" y="9000"/>
                    <a:pt x="20935" y="10406"/>
                  </a:cubicBezTo>
                  <a:lnTo>
                    <a:pt x="20935" y="10406"/>
                  </a:lnTo>
                  <a:cubicBezTo>
                    <a:pt x="17742" y="10409"/>
                    <a:pt x="15154" y="10417"/>
                    <a:pt x="13360" y="10420"/>
                  </a:cubicBezTo>
                  <a:cubicBezTo>
                    <a:pt x="12464" y="10424"/>
                    <a:pt x="11769" y="10428"/>
                    <a:pt x="11295" y="10428"/>
                  </a:cubicBezTo>
                  <a:cubicBezTo>
                    <a:pt x="11059" y="10432"/>
                    <a:pt x="10880" y="10432"/>
                    <a:pt x="10757" y="10435"/>
                  </a:cubicBezTo>
                  <a:cubicBezTo>
                    <a:pt x="10637" y="10435"/>
                    <a:pt x="10578" y="10439"/>
                    <a:pt x="10578" y="10439"/>
                  </a:cubicBezTo>
                  <a:cubicBezTo>
                    <a:pt x="10578" y="10439"/>
                    <a:pt x="10641" y="10439"/>
                    <a:pt x="10764" y="10443"/>
                  </a:cubicBezTo>
                  <a:cubicBezTo>
                    <a:pt x="10887" y="10443"/>
                    <a:pt x="11066" y="10446"/>
                    <a:pt x="11302" y="10446"/>
                  </a:cubicBezTo>
                  <a:cubicBezTo>
                    <a:pt x="11780" y="10451"/>
                    <a:pt x="12478" y="10451"/>
                    <a:pt x="13375" y="10454"/>
                  </a:cubicBezTo>
                  <a:cubicBezTo>
                    <a:pt x="15172" y="10458"/>
                    <a:pt x="17767" y="10465"/>
                    <a:pt x="20968" y="10473"/>
                  </a:cubicBezTo>
                  <a:lnTo>
                    <a:pt x="21006" y="10473"/>
                  </a:lnTo>
                  <a:lnTo>
                    <a:pt x="21006" y="10439"/>
                  </a:lnTo>
                  <a:cubicBezTo>
                    <a:pt x="21010" y="9016"/>
                    <a:pt x="20700" y="7458"/>
                    <a:pt x="19986" y="5960"/>
                  </a:cubicBezTo>
                  <a:cubicBezTo>
                    <a:pt x="19627" y="5217"/>
                    <a:pt x="19168" y="4489"/>
                    <a:pt x="18612" y="3809"/>
                  </a:cubicBezTo>
                  <a:cubicBezTo>
                    <a:pt x="18048" y="3140"/>
                    <a:pt x="17394" y="2506"/>
                    <a:pt x="16640" y="1968"/>
                  </a:cubicBezTo>
                  <a:cubicBezTo>
                    <a:pt x="15893" y="1426"/>
                    <a:pt x="15048" y="978"/>
                    <a:pt x="14145" y="638"/>
                  </a:cubicBezTo>
                  <a:cubicBezTo>
                    <a:pt x="13693" y="473"/>
                    <a:pt x="13226" y="332"/>
                    <a:pt x="12744" y="231"/>
                  </a:cubicBezTo>
                  <a:cubicBezTo>
                    <a:pt x="12262" y="134"/>
                    <a:pt x="11769" y="52"/>
                    <a:pt x="11268" y="25"/>
                  </a:cubicBezTo>
                  <a:cubicBezTo>
                    <a:pt x="11036" y="9"/>
                    <a:pt x="10803" y="1"/>
                    <a:pt x="10568" y="1"/>
                  </a:cubicBezTo>
                  <a:close/>
                </a:path>
              </a:pathLst>
            </a:custGeom>
            <a:solidFill>
              <a:srgbClr val="26323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856;p48"/>
            <p:cNvSpPr/>
            <p:nvPr/>
          </p:nvSpPr>
          <p:spPr>
            <a:xfrm>
              <a:off x="6804788" y="2346830"/>
              <a:ext cx="247644" cy="231207"/>
            </a:xfrm>
            <a:custGeom>
              <a:avLst/>
              <a:gdLst/>
              <a:ahLst/>
              <a:cxnLst/>
              <a:rect l="l" t="t" r="r" b="b"/>
              <a:pathLst>
                <a:path w="10366" h="9678" extrusionOk="0">
                  <a:moveTo>
                    <a:pt x="5186" y="0"/>
                  </a:moveTo>
                  <a:cubicBezTo>
                    <a:pt x="4941" y="0"/>
                    <a:pt x="4696" y="20"/>
                    <a:pt x="4453" y="57"/>
                  </a:cubicBezTo>
                  <a:cubicBezTo>
                    <a:pt x="1827" y="456"/>
                    <a:pt x="1" y="2944"/>
                    <a:pt x="401" y="5570"/>
                  </a:cubicBezTo>
                  <a:cubicBezTo>
                    <a:pt x="763" y="7949"/>
                    <a:pt x="2849" y="9677"/>
                    <a:pt x="5192" y="9677"/>
                  </a:cubicBezTo>
                  <a:cubicBezTo>
                    <a:pt x="5430" y="9677"/>
                    <a:pt x="5671" y="9659"/>
                    <a:pt x="5914" y="9622"/>
                  </a:cubicBezTo>
                  <a:cubicBezTo>
                    <a:pt x="8539" y="9219"/>
                    <a:pt x="10365" y="6731"/>
                    <a:pt x="9966" y="4109"/>
                  </a:cubicBezTo>
                  <a:lnTo>
                    <a:pt x="9966" y="4109"/>
                  </a:lnTo>
                  <a:lnTo>
                    <a:pt x="5181" y="4838"/>
                  </a:lnTo>
                  <a:lnTo>
                    <a:pt x="5716" y="31"/>
                  </a:lnTo>
                  <a:cubicBezTo>
                    <a:pt x="5539" y="10"/>
                    <a:pt x="5362" y="0"/>
                    <a:pt x="51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857;p48"/>
            <p:cNvSpPr/>
            <p:nvPr/>
          </p:nvSpPr>
          <p:spPr>
            <a:xfrm>
              <a:off x="6951772" y="2347905"/>
              <a:ext cx="87031" cy="88536"/>
            </a:xfrm>
            <a:custGeom>
              <a:avLst/>
              <a:gdLst/>
              <a:ahLst/>
              <a:cxnLst/>
              <a:rect l="l" t="t" r="r" b="b"/>
              <a:pathLst>
                <a:path w="3643" h="3706" extrusionOk="0">
                  <a:moveTo>
                    <a:pt x="583" y="1"/>
                  </a:moveTo>
                  <a:lnTo>
                    <a:pt x="0" y="3706"/>
                  </a:lnTo>
                  <a:lnTo>
                    <a:pt x="3642" y="3023"/>
                  </a:lnTo>
                  <a:cubicBezTo>
                    <a:pt x="3642" y="3023"/>
                    <a:pt x="3104" y="946"/>
                    <a:pt x="5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858;p48"/>
            <p:cNvSpPr/>
            <p:nvPr/>
          </p:nvSpPr>
          <p:spPr>
            <a:xfrm>
              <a:off x="6311486" y="1314346"/>
              <a:ext cx="695486" cy="747781"/>
            </a:xfrm>
            <a:custGeom>
              <a:avLst/>
              <a:gdLst/>
              <a:ahLst/>
              <a:cxnLst/>
              <a:rect l="l" t="t" r="r" b="b"/>
              <a:pathLst>
                <a:path w="29112" h="31301" extrusionOk="0">
                  <a:moveTo>
                    <a:pt x="15419" y="0"/>
                  </a:moveTo>
                  <a:cubicBezTo>
                    <a:pt x="6921" y="124"/>
                    <a:pt x="0" y="7149"/>
                    <a:pt x="0" y="15647"/>
                  </a:cubicBezTo>
                  <a:cubicBezTo>
                    <a:pt x="0" y="24234"/>
                    <a:pt x="7067" y="31301"/>
                    <a:pt x="15650" y="31301"/>
                  </a:cubicBezTo>
                  <a:cubicBezTo>
                    <a:pt x="21170" y="31301"/>
                    <a:pt x="26299" y="28380"/>
                    <a:pt x="29112" y="23629"/>
                  </a:cubicBezTo>
                  <a:lnTo>
                    <a:pt x="15650" y="15647"/>
                  </a:lnTo>
                  <a:lnTo>
                    <a:pt x="15419"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859;p48"/>
            <p:cNvSpPr/>
            <p:nvPr/>
          </p:nvSpPr>
          <p:spPr>
            <a:xfrm>
              <a:off x="6337265" y="1374936"/>
              <a:ext cx="187871" cy="177598"/>
            </a:xfrm>
            <a:custGeom>
              <a:avLst/>
              <a:gdLst/>
              <a:ahLst/>
              <a:cxnLst/>
              <a:rect l="l" t="t" r="r" b="b"/>
              <a:pathLst>
                <a:path w="7864" h="7434" extrusionOk="0">
                  <a:moveTo>
                    <a:pt x="6070" y="1"/>
                  </a:moveTo>
                  <a:cubicBezTo>
                    <a:pt x="6070" y="1"/>
                    <a:pt x="1969" y="2720"/>
                    <a:pt x="1" y="7433"/>
                  </a:cubicBezTo>
                  <a:lnTo>
                    <a:pt x="7863" y="6747"/>
                  </a:lnTo>
                  <a:lnTo>
                    <a:pt x="6070"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860;p48"/>
            <p:cNvSpPr/>
            <p:nvPr/>
          </p:nvSpPr>
          <p:spPr>
            <a:xfrm>
              <a:off x="7864692" y="2252696"/>
              <a:ext cx="55711" cy="114887"/>
            </a:xfrm>
            <a:custGeom>
              <a:avLst/>
              <a:gdLst/>
              <a:ahLst/>
              <a:cxnLst/>
              <a:rect l="l" t="t" r="r" b="b"/>
              <a:pathLst>
                <a:path w="2332" h="4809" extrusionOk="0">
                  <a:moveTo>
                    <a:pt x="131" y="0"/>
                  </a:moveTo>
                  <a:lnTo>
                    <a:pt x="0" y="2805"/>
                  </a:lnTo>
                  <a:lnTo>
                    <a:pt x="1495" y="2884"/>
                  </a:lnTo>
                  <a:cubicBezTo>
                    <a:pt x="1495" y="2884"/>
                    <a:pt x="1835" y="4808"/>
                    <a:pt x="2052" y="4808"/>
                  </a:cubicBezTo>
                  <a:cubicBezTo>
                    <a:pt x="2077" y="4808"/>
                    <a:pt x="2101" y="4782"/>
                    <a:pt x="2122" y="4722"/>
                  </a:cubicBezTo>
                  <a:cubicBezTo>
                    <a:pt x="2301" y="4210"/>
                    <a:pt x="2331" y="1046"/>
                    <a:pt x="2324" y="269"/>
                  </a:cubicBezTo>
                  <a:lnTo>
                    <a:pt x="2320" y="93"/>
                  </a:lnTo>
                  <a:lnTo>
                    <a:pt x="131"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861;p48"/>
            <p:cNvSpPr/>
            <p:nvPr/>
          </p:nvSpPr>
          <p:spPr>
            <a:xfrm>
              <a:off x="7899694" y="2254130"/>
              <a:ext cx="19470" cy="24893"/>
            </a:xfrm>
            <a:custGeom>
              <a:avLst/>
              <a:gdLst/>
              <a:ahLst/>
              <a:cxnLst/>
              <a:rect l="l" t="t" r="r" b="b"/>
              <a:pathLst>
                <a:path w="815" h="1042" extrusionOk="0">
                  <a:moveTo>
                    <a:pt x="33" y="0"/>
                  </a:moveTo>
                  <a:lnTo>
                    <a:pt x="33" y="0"/>
                  </a:lnTo>
                  <a:cubicBezTo>
                    <a:pt x="0" y="235"/>
                    <a:pt x="67" y="471"/>
                    <a:pt x="205" y="665"/>
                  </a:cubicBezTo>
                  <a:cubicBezTo>
                    <a:pt x="336" y="852"/>
                    <a:pt x="534" y="986"/>
                    <a:pt x="754" y="1042"/>
                  </a:cubicBezTo>
                  <a:lnTo>
                    <a:pt x="792" y="37"/>
                  </a:lnTo>
                  <a:lnTo>
                    <a:pt x="814" y="37"/>
                  </a:lnTo>
                  <a:lnTo>
                    <a:pt x="33"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862;p48"/>
            <p:cNvSpPr/>
            <p:nvPr/>
          </p:nvSpPr>
          <p:spPr>
            <a:xfrm>
              <a:off x="7906360" y="2254918"/>
              <a:ext cx="14406" cy="112904"/>
            </a:xfrm>
            <a:custGeom>
              <a:avLst/>
              <a:gdLst/>
              <a:ahLst/>
              <a:cxnLst/>
              <a:rect l="l" t="t" r="r" b="b"/>
              <a:pathLst>
                <a:path w="603" h="4726" extrusionOk="0">
                  <a:moveTo>
                    <a:pt x="576" y="0"/>
                  </a:moveTo>
                  <a:lnTo>
                    <a:pt x="580" y="176"/>
                  </a:lnTo>
                  <a:cubicBezTo>
                    <a:pt x="583" y="590"/>
                    <a:pt x="576" y="1688"/>
                    <a:pt x="542" y="2697"/>
                  </a:cubicBezTo>
                  <a:cubicBezTo>
                    <a:pt x="583" y="1745"/>
                    <a:pt x="602" y="673"/>
                    <a:pt x="576" y="0"/>
                  </a:cubicBezTo>
                  <a:close/>
                  <a:moveTo>
                    <a:pt x="1" y="3967"/>
                  </a:moveTo>
                  <a:cubicBezTo>
                    <a:pt x="1" y="3974"/>
                    <a:pt x="20" y="4057"/>
                    <a:pt x="54" y="4165"/>
                  </a:cubicBezTo>
                  <a:cubicBezTo>
                    <a:pt x="35" y="4102"/>
                    <a:pt x="16" y="4034"/>
                    <a:pt x="1" y="3967"/>
                  </a:cubicBezTo>
                  <a:close/>
                  <a:moveTo>
                    <a:pt x="385" y="4602"/>
                  </a:moveTo>
                  <a:lnTo>
                    <a:pt x="385" y="4602"/>
                  </a:lnTo>
                  <a:cubicBezTo>
                    <a:pt x="382" y="4614"/>
                    <a:pt x="378" y="4621"/>
                    <a:pt x="378" y="4629"/>
                  </a:cubicBezTo>
                  <a:cubicBezTo>
                    <a:pt x="356" y="4688"/>
                    <a:pt x="333" y="4714"/>
                    <a:pt x="307" y="4714"/>
                  </a:cubicBezTo>
                  <a:cubicBezTo>
                    <a:pt x="300" y="4714"/>
                    <a:pt x="289" y="4710"/>
                    <a:pt x="281" y="4707"/>
                  </a:cubicBezTo>
                  <a:lnTo>
                    <a:pt x="281" y="4707"/>
                  </a:lnTo>
                  <a:cubicBezTo>
                    <a:pt x="296" y="4718"/>
                    <a:pt x="307" y="4726"/>
                    <a:pt x="318" y="4726"/>
                  </a:cubicBezTo>
                  <a:cubicBezTo>
                    <a:pt x="330" y="4726"/>
                    <a:pt x="337" y="4722"/>
                    <a:pt x="345" y="4714"/>
                  </a:cubicBezTo>
                  <a:cubicBezTo>
                    <a:pt x="356" y="4707"/>
                    <a:pt x="371" y="4665"/>
                    <a:pt x="385" y="46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863;p48"/>
            <p:cNvSpPr/>
            <p:nvPr/>
          </p:nvSpPr>
          <p:spPr>
            <a:xfrm>
              <a:off x="7906360" y="2254918"/>
              <a:ext cx="13952" cy="112617"/>
            </a:xfrm>
            <a:custGeom>
              <a:avLst/>
              <a:gdLst/>
              <a:ahLst/>
              <a:cxnLst/>
              <a:rect l="l" t="t" r="r" b="b"/>
              <a:pathLst>
                <a:path w="584" h="4714" extrusionOk="0">
                  <a:moveTo>
                    <a:pt x="576" y="0"/>
                  </a:moveTo>
                  <a:lnTo>
                    <a:pt x="535" y="4"/>
                  </a:lnTo>
                  <a:lnTo>
                    <a:pt x="505" y="1016"/>
                  </a:lnTo>
                  <a:cubicBezTo>
                    <a:pt x="497" y="1013"/>
                    <a:pt x="487" y="1013"/>
                    <a:pt x="475" y="1009"/>
                  </a:cubicBezTo>
                  <a:lnTo>
                    <a:pt x="371" y="3736"/>
                  </a:lnTo>
                  <a:cubicBezTo>
                    <a:pt x="371" y="3736"/>
                    <a:pt x="16" y="3807"/>
                    <a:pt x="1" y="3967"/>
                  </a:cubicBezTo>
                  <a:cubicBezTo>
                    <a:pt x="16" y="4034"/>
                    <a:pt x="35" y="4102"/>
                    <a:pt x="54" y="4165"/>
                  </a:cubicBezTo>
                  <a:cubicBezTo>
                    <a:pt x="106" y="4360"/>
                    <a:pt x="199" y="4636"/>
                    <a:pt x="281" y="4707"/>
                  </a:cubicBezTo>
                  <a:cubicBezTo>
                    <a:pt x="289" y="4710"/>
                    <a:pt x="300" y="4714"/>
                    <a:pt x="307" y="4714"/>
                  </a:cubicBezTo>
                  <a:cubicBezTo>
                    <a:pt x="333" y="4714"/>
                    <a:pt x="356" y="4688"/>
                    <a:pt x="378" y="4629"/>
                  </a:cubicBezTo>
                  <a:cubicBezTo>
                    <a:pt x="378" y="4621"/>
                    <a:pt x="382" y="4614"/>
                    <a:pt x="385" y="4602"/>
                  </a:cubicBezTo>
                  <a:cubicBezTo>
                    <a:pt x="445" y="4322"/>
                    <a:pt x="505" y="3560"/>
                    <a:pt x="542" y="2697"/>
                  </a:cubicBezTo>
                  <a:cubicBezTo>
                    <a:pt x="576" y="1688"/>
                    <a:pt x="583" y="590"/>
                    <a:pt x="580" y="176"/>
                  </a:cubicBezTo>
                  <a:lnTo>
                    <a:pt x="576"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864;p48"/>
            <p:cNvSpPr/>
            <p:nvPr/>
          </p:nvSpPr>
          <p:spPr>
            <a:xfrm>
              <a:off x="7917685" y="2255014"/>
              <a:ext cx="1481" cy="24201"/>
            </a:xfrm>
            <a:custGeom>
              <a:avLst/>
              <a:gdLst/>
              <a:ahLst/>
              <a:cxnLst/>
              <a:rect l="l" t="t" r="r" b="b"/>
              <a:pathLst>
                <a:path w="62" h="1013" extrusionOk="0">
                  <a:moveTo>
                    <a:pt x="39" y="0"/>
                  </a:moveTo>
                  <a:lnTo>
                    <a:pt x="1" y="1005"/>
                  </a:lnTo>
                  <a:cubicBezTo>
                    <a:pt x="13" y="1009"/>
                    <a:pt x="23" y="1009"/>
                    <a:pt x="31" y="1012"/>
                  </a:cubicBezTo>
                  <a:lnTo>
                    <a:pt x="61" y="0"/>
                  </a:lnTo>
                  <a:close/>
                </a:path>
              </a:pathLst>
            </a:custGeom>
            <a:solidFill>
              <a:srgbClr val="F8CB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865;p48"/>
            <p:cNvSpPr/>
            <p:nvPr/>
          </p:nvSpPr>
          <p:spPr>
            <a:xfrm>
              <a:off x="7913408" y="2253939"/>
              <a:ext cx="5375" cy="113597"/>
            </a:xfrm>
            <a:custGeom>
              <a:avLst/>
              <a:gdLst/>
              <a:ahLst/>
              <a:cxnLst/>
              <a:rect l="l" t="t" r="r" b="b"/>
              <a:pathLst>
                <a:path w="225" h="4755" extrusionOk="0">
                  <a:moveTo>
                    <a:pt x="218" y="0"/>
                  </a:moveTo>
                  <a:cubicBezTo>
                    <a:pt x="218" y="0"/>
                    <a:pt x="218" y="15"/>
                    <a:pt x="214" y="49"/>
                  </a:cubicBezTo>
                  <a:cubicBezTo>
                    <a:pt x="214" y="90"/>
                    <a:pt x="210" y="135"/>
                    <a:pt x="210" y="188"/>
                  </a:cubicBezTo>
                  <a:cubicBezTo>
                    <a:pt x="207" y="326"/>
                    <a:pt x="202" y="497"/>
                    <a:pt x="199" y="699"/>
                  </a:cubicBezTo>
                  <a:cubicBezTo>
                    <a:pt x="188" y="1129"/>
                    <a:pt x="169" y="1722"/>
                    <a:pt x="140" y="2379"/>
                  </a:cubicBezTo>
                  <a:cubicBezTo>
                    <a:pt x="109" y="3037"/>
                    <a:pt x="72" y="3631"/>
                    <a:pt x="46" y="4060"/>
                  </a:cubicBezTo>
                  <a:cubicBezTo>
                    <a:pt x="31" y="4262"/>
                    <a:pt x="20" y="4430"/>
                    <a:pt x="12" y="4568"/>
                  </a:cubicBezTo>
                  <a:cubicBezTo>
                    <a:pt x="9" y="4620"/>
                    <a:pt x="5" y="4665"/>
                    <a:pt x="1" y="4706"/>
                  </a:cubicBezTo>
                  <a:lnTo>
                    <a:pt x="1" y="4755"/>
                  </a:lnTo>
                  <a:cubicBezTo>
                    <a:pt x="5" y="4755"/>
                    <a:pt x="5" y="4741"/>
                    <a:pt x="9" y="4706"/>
                  </a:cubicBezTo>
                  <a:cubicBezTo>
                    <a:pt x="12" y="4665"/>
                    <a:pt x="20" y="4620"/>
                    <a:pt x="23" y="4568"/>
                  </a:cubicBezTo>
                  <a:cubicBezTo>
                    <a:pt x="35" y="4430"/>
                    <a:pt x="50" y="4262"/>
                    <a:pt x="68" y="4060"/>
                  </a:cubicBezTo>
                  <a:cubicBezTo>
                    <a:pt x="102" y="3631"/>
                    <a:pt x="143" y="3037"/>
                    <a:pt x="173" y="2379"/>
                  </a:cubicBezTo>
                  <a:cubicBezTo>
                    <a:pt x="202" y="1722"/>
                    <a:pt x="218" y="1129"/>
                    <a:pt x="221" y="699"/>
                  </a:cubicBezTo>
                  <a:cubicBezTo>
                    <a:pt x="221" y="497"/>
                    <a:pt x="221" y="326"/>
                    <a:pt x="225" y="188"/>
                  </a:cubicBezTo>
                  <a:cubicBezTo>
                    <a:pt x="221" y="135"/>
                    <a:pt x="221" y="90"/>
                    <a:pt x="221" y="49"/>
                  </a:cubicBezTo>
                  <a:cubicBezTo>
                    <a:pt x="221" y="15"/>
                    <a:pt x="221" y="0"/>
                    <a:pt x="2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866;p48"/>
            <p:cNvSpPr/>
            <p:nvPr/>
          </p:nvSpPr>
          <p:spPr>
            <a:xfrm>
              <a:off x="7905285" y="2344059"/>
              <a:ext cx="11061" cy="6116"/>
            </a:xfrm>
            <a:custGeom>
              <a:avLst/>
              <a:gdLst/>
              <a:ahLst/>
              <a:cxnLst/>
              <a:rect l="l" t="t" r="r" b="b"/>
              <a:pathLst>
                <a:path w="463" h="256" extrusionOk="0">
                  <a:moveTo>
                    <a:pt x="418" y="0"/>
                  </a:moveTo>
                  <a:cubicBezTo>
                    <a:pt x="369" y="0"/>
                    <a:pt x="284" y="13"/>
                    <a:pt x="195" y="60"/>
                  </a:cubicBezTo>
                  <a:cubicBezTo>
                    <a:pt x="61" y="136"/>
                    <a:pt x="1" y="255"/>
                    <a:pt x="9" y="255"/>
                  </a:cubicBezTo>
                  <a:cubicBezTo>
                    <a:pt x="9" y="255"/>
                    <a:pt x="10" y="255"/>
                    <a:pt x="10" y="255"/>
                  </a:cubicBezTo>
                  <a:cubicBezTo>
                    <a:pt x="24" y="255"/>
                    <a:pt x="91" y="159"/>
                    <a:pt x="214" y="91"/>
                  </a:cubicBezTo>
                  <a:cubicBezTo>
                    <a:pt x="341" y="19"/>
                    <a:pt x="461" y="16"/>
                    <a:pt x="461" y="8"/>
                  </a:cubicBezTo>
                  <a:cubicBezTo>
                    <a:pt x="462" y="4"/>
                    <a:pt x="446" y="0"/>
                    <a:pt x="4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867;p48"/>
            <p:cNvSpPr/>
            <p:nvPr/>
          </p:nvSpPr>
          <p:spPr>
            <a:xfrm>
              <a:off x="7901295" y="2323966"/>
              <a:ext cx="5996" cy="3392"/>
            </a:xfrm>
            <a:custGeom>
              <a:avLst/>
              <a:gdLst/>
              <a:ahLst/>
              <a:cxnLst/>
              <a:rect l="l" t="t" r="r" b="b"/>
              <a:pathLst>
                <a:path w="251" h="142" extrusionOk="0">
                  <a:moveTo>
                    <a:pt x="243" y="0"/>
                  </a:moveTo>
                  <a:cubicBezTo>
                    <a:pt x="228" y="0"/>
                    <a:pt x="175" y="22"/>
                    <a:pt x="120" y="58"/>
                  </a:cubicBezTo>
                  <a:cubicBezTo>
                    <a:pt x="52" y="95"/>
                    <a:pt x="0" y="132"/>
                    <a:pt x="7" y="140"/>
                  </a:cubicBezTo>
                  <a:cubicBezTo>
                    <a:pt x="8" y="141"/>
                    <a:pt x="9" y="141"/>
                    <a:pt x="12" y="141"/>
                  </a:cubicBezTo>
                  <a:cubicBezTo>
                    <a:pt x="27" y="141"/>
                    <a:pt x="77" y="120"/>
                    <a:pt x="135" y="84"/>
                  </a:cubicBezTo>
                  <a:cubicBezTo>
                    <a:pt x="202" y="46"/>
                    <a:pt x="250" y="9"/>
                    <a:pt x="247" y="1"/>
                  </a:cubicBezTo>
                  <a:cubicBezTo>
                    <a:pt x="246" y="1"/>
                    <a:pt x="245" y="0"/>
                    <a:pt x="2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868;p48"/>
            <p:cNvSpPr/>
            <p:nvPr/>
          </p:nvSpPr>
          <p:spPr>
            <a:xfrm>
              <a:off x="7900483" y="2318423"/>
              <a:ext cx="4205" cy="4085"/>
            </a:xfrm>
            <a:custGeom>
              <a:avLst/>
              <a:gdLst/>
              <a:ahLst/>
              <a:cxnLst/>
              <a:rect l="l" t="t" r="r" b="b"/>
              <a:pathLst>
                <a:path w="176" h="171" extrusionOk="0">
                  <a:moveTo>
                    <a:pt x="169" y="1"/>
                  </a:moveTo>
                  <a:cubicBezTo>
                    <a:pt x="157" y="1"/>
                    <a:pt x="119" y="33"/>
                    <a:pt x="76" y="73"/>
                  </a:cubicBezTo>
                  <a:cubicBezTo>
                    <a:pt x="31" y="118"/>
                    <a:pt x="0" y="163"/>
                    <a:pt x="4" y="170"/>
                  </a:cubicBezTo>
                  <a:cubicBezTo>
                    <a:pt x="4" y="170"/>
                    <a:pt x="5" y="170"/>
                    <a:pt x="5" y="170"/>
                  </a:cubicBezTo>
                  <a:cubicBezTo>
                    <a:pt x="17" y="170"/>
                    <a:pt x="59" y="141"/>
                    <a:pt x="102" y="95"/>
                  </a:cubicBezTo>
                  <a:cubicBezTo>
                    <a:pt x="146" y="51"/>
                    <a:pt x="176" y="9"/>
                    <a:pt x="172" y="2"/>
                  </a:cubicBezTo>
                  <a:cubicBezTo>
                    <a:pt x="172" y="1"/>
                    <a:pt x="171" y="1"/>
                    <a:pt x="1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869;p48"/>
            <p:cNvSpPr/>
            <p:nvPr/>
          </p:nvSpPr>
          <p:spPr>
            <a:xfrm>
              <a:off x="7897807" y="2314719"/>
              <a:ext cx="1003" cy="7071"/>
            </a:xfrm>
            <a:custGeom>
              <a:avLst/>
              <a:gdLst/>
              <a:ahLst/>
              <a:cxnLst/>
              <a:rect l="l" t="t" r="r" b="b"/>
              <a:pathLst>
                <a:path w="42" h="296" extrusionOk="0">
                  <a:moveTo>
                    <a:pt x="26" y="0"/>
                  </a:moveTo>
                  <a:cubicBezTo>
                    <a:pt x="15" y="0"/>
                    <a:pt x="4" y="68"/>
                    <a:pt x="4" y="146"/>
                  </a:cubicBezTo>
                  <a:cubicBezTo>
                    <a:pt x="0" y="228"/>
                    <a:pt x="4" y="295"/>
                    <a:pt x="15" y="295"/>
                  </a:cubicBezTo>
                  <a:cubicBezTo>
                    <a:pt x="23" y="295"/>
                    <a:pt x="34" y="228"/>
                    <a:pt x="38" y="149"/>
                  </a:cubicBezTo>
                  <a:cubicBezTo>
                    <a:pt x="41" y="68"/>
                    <a:pt x="34" y="0"/>
                    <a:pt x="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870;p48"/>
            <p:cNvSpPr/>
            <p:nvPr/>
          </p:nvSpPr>
          <p:spPr>
            <a:xfrm>
              <a:off x="7893793" y="2313358"/>
              <a:ext cx="1266" cy="7979"/>
            </a:xfrm>
            <a:custGeom>
              <a:avLst/>
              <a:gdLst/>
              <a:ahLst/>
              <a:cxnLst/>
              <a:rect l="l" t="t" r="r" b="b"/>
              <a:pathLst>
                <a:path w="53" h="334" extrusionOk="0">
                  <a:moveTo>
                    <a:pt x="9" y="1"/>
                  </a:moveTo>
                  <a:cubicBezTo>
                    <a:pt x="8" y="1"/>
                    <a:pt x="8" y="1"/>
                    <a:pt x="8" y="1"/>
                  </a:cubicBezTo>
                  <a:cubicBezTo>
                    <a:pt x="1" y="1"/>
                    <a:pt x="11" y="76"/>
                    <a:pt x="15" y="166"/>
                  </a:cubicBezTo>
                  <a:cubicBezTo>
                    <a:pt x="19" y="255"/>
                    <a:pt x="8" y="330"/>
                    <a:pt x="19" y="333"/>
                  </a:cubicBezTo>
                  <a:cubicBezTo>
                    <a:pt x="27" y="333"/>
                    <a:pt x="53" y="259"/>
                    <a:pt x="49" y="166"/>
                  </a:cubicBezTo>
                  <a:cubicBezTo>
                    <a:pt x="45" y="70"/>
                    <a:pt x="21" y="1"/>
                    <a:pt x="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871;p48"/>
            <p:cNvSpPr/>
            <p:nvPr/>
          </p:nvSpPr>
          <p:spPr>
            <a:xfrm>
              <a:off x="7893506" y="2326044"/>
              <a:ext cx="8911" cy="12447"/>
            </a:xfrm>
            <a:custGeom>
              <a:avLst/>
              <a:gdLst/>
              <a:ahLst/>
              <a:cxnLst/>
              <a:rect l="l" t="t" r="r" b="b"/>
              <a:pathLst>
                <a:path w="373" h="521" extrusionOk="0">
                  <a:moveTo>
                    <a:pt x="314" y="47"/>
                  </a:moveTo>
                  <a:cubicBezTo>
                    <a:pt x="310" y="78"/>
                    <a:pt x="303" y="121"/>
                    <a:pt x="292" y="173"/>
                  </a:cubicBezTo>
                  <a:cubicBezTo>
                    <a:pt x="278" y="228"/>
                    <a:pt x="259" y="292"/>
                    <a:pt x="233" y="356"/>
                  </a:cubicBezTo>
                  <a:cubicBezTo>
                    <a:pt x="221" y="389"/>
                    <a:pt x="206" y="426"/>
                    <a:pt x="184" y="456"/>
                  </a:cubicBezTo>
                  <a:cubicBezTo>
                    <a:pt x="173" y="474"/>
                    <a:pt x="157" y="485"/>
                    <a:pt x="142" y="485"/>
                  </a:cubicBezTo>
                  <a:cubicBezTo>
                    <a:pt x="131" y="485"/>
                    <a:pt x="121" y="480"/>
                    <a:pt x="113" y="468"/>
                  </a:cubicBezTo>
                  <a:cubicBezTo>
                    <a:pt x="76" y="404"/>
                    <a:pt x="83" y="314"/>
                    <a:pt x="106" y="251"/>
                  </a:cubicBezTo>
                  <a:cubicBezTo>
                    <a:pt x="128" y="187"/>
                    <a:pt x="173" y="135"/>
                    <a:pt x="214" y="101"/>
                  </a:cubicBezTo>
                  <a:cubicBezTo>
                    <a:pt x="251" y="74"/>
                    <a:pt x="287" y="58"/>
                    <a:pt x="314" y="47"/>
                  </a:cubicBezTo>
                  <a:close/>
                  <a:moveTo>
                    <a:pt x="322" y="0"/>
                  </a:moveTo>
                  <a:cubicBezTo>
                    <a:pt x="321" y="0"/>
                    <a:pt x="319" y="12"/>
                    <a:pt x="316" y="32"/>
                  </a:cubicBezTo>
                  <a:lnTo>
                    <a:pt x="316" y="32"/>
                  </a:lnTo>
                  <a:cubicBezTo>
                    <a:pt x="286" y="40"/>
                    <a:pt x="244" y="51"/>
                    <a:pt x="199" y="83"/>
                  </a:cubicBezTo>
                  <a:cubicBezTo>
                    <a:pt x="109" y="142"/>
                    <a:pt x="1" y="311"/>
                    <a:pt x="83" y="486"/>
                  </a:cubicBezTo>
                  <a:cubicBezTo>
                    <a:pt x="97" y="506"/>
                    <a:pt x="122" y="520"/>
                    <a:pt x="146" y="520"/>
                  </a:cubicBezTo>
                  <a:cubicBezTo>
                    <a:pt x="149" y="520"/>
                    <a:pt x="152" y="520"/>
                    <a:pt x="154" y="520"/>
                  </a:cubicBezTo>
                  <a:cubicBezTo>
                    <a:pt x="184" y="512"/>
                    <a:pt x="199" y="494"/>
                    <a:pt x="214" y="475"/>
                  </a:cubicBezTo>
                  <a:cubicBezTo>
                    <a:pt x="237" y="437"/>
                    <a:pt x="247" y="404"/>
                    <a:pt x="263" y="370"/>
                  </a:cubicBezTo>
                  <a:cubicBezTo>
                    <a:pt x="289" y="299"/>
                    <a:pt x="304" y="232"/>
                    <a:pt x="315" y="180"/>
                  </a:cubicBezTo>
                  <a:cubicBezTo>
                    <a:pt x="325" y="121"/>
                    <a:pt x="327" y="74"/>
                    <a:pt x="327" y="43"/>
                  </a:cubicBezTo>
                  <a:lnTo>
                    <a:pt x="327" y="43"/>
                  </a:lnTo>
                  <a:cubicBezTo>
                    <a:pt x="356" y="33"/>
                    <a:pt x="373" y="30"/>
                    <a:pt x="371" y="27"/>
                  </a:cubicBezTo>
                  <a:cubicBezTo>
                    <a:pt x="371" y="27"/>
                    <a:pt x="366" y="26"/>
                    <a:pt x="358" y="26"/>
                  </a:cubicBezTo>
                  <a:cubicBezTo>
                    <a:pt x="350" y="26"/>
                    <a:pt x="340" y="26"/>
                    <a:pt x="327" y="29"/>
                  </a:cubicBezTo>
                  <a:lnTo>
                    <a:pt x="327" y="29"/>
                  </a:lnTo>
                  <a:cubicBezTo>
                    <a:pt x="326" y="11"/>
                    <a:pt x="324" y="0"/>
                    <a:pt x="323" y="0"/>
                  </a:cubicBezTo>
                  <a:lnTo>
                    <a:pt x="323" y="0"/>
                  </a:lnTo>
                  <a:cubicBezTo>
                    <a:pt x="323" y="0"/>
                    <a:pt x="323" y="0"/>
                    <a:pt x="323" y="1"/>
                  </a:cubicBezTo>
                  <a:cubicBezTo>
                    <a:pt x="323" y="0"/>
                    <a:pt x="323" y="0"/>
                    <a:pt x="3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72;p48"/>
            <p:cNvSpPr/>
            <p:nvPr/>
          </p:nvSpPr>
          <p:spPr>
            <a:xfrm>
              <a:off x="7893076" y="2321194"/>
              <a:ext cx="8409" cy="6379"/>
            </a:xfrm>
            <a:custGeom>
              <a:avLst/>
              <a:gdLst/>
              <a:ahLst/>
              <a:cxnLst/>
              <a:rect l="l" t="t" r="r" b="b"/>
              <a:pathLst>
                <a:path w="352" h="267" extrusionOk="0">
                  <a:moveTo>
                    <a:pt x="80" y="0"/>
                  </a:moveTo>
                  <a:cubicBezTo>
                    <a:pt x="51" y="0"/>
                    <a:pt x="14" y="19"/>
                    <a:pt x="8" y="54"/>
                  </a:cubicBezTo>
                  <a:cubicBezTo>
                    <a:pt x="0" y="133"/>
                    <a:pt x="57" y="174"/>
                    <a:pt x="94" y="207"/>
                  </a:cubicBezTo>
                  <a:cubicBezTo>
                    <a:pt x="135" y="241"/>
                    <a:pt x="184" y="256"/>
                    <a:pt x="221" y="264"/>
                  </a:cubicBezTo>
                  <a:cubicBezTo>
                    <a:pt x="236" y="266"/>
                    <a:pt x="251" y="266"/>
                    <a:pt x="264" y="266"/>
                  </a:cubicBezTo>
                  <a:cubicBezTo>
                    <a:pt x="320" y="266"/>
                    <a:pt x="351" y="251"/>
                    <a:pt x="348" y="248"/>
                  </a:cubicBezTo>
                  <a:cubicBezTo>
                    <a:pt x="348" y="247"/>
                    <a:pt x="345" y="246"/>
                    <a:pt x="341" y="246"/>
                  </a:cubicBezTo>
                  <a:cubicBezTo>
                    <a:pt x="332" y="246"/>
                    <a:pt x="317" y="248"/>
                    <a:pt x="297" y="248"/>
                  </a:cubicBezTo>
                  <a:cubicBezTo>
                    <a:pt x="278" y="248"/>
                    <a:pt x="255" y="246"/>
                    <a:pt x="229" y="241"/>
                  </a:cubicBezTo>
                  <a:cubicBezTo>
                    <a:pt x="191" y="233"/>
                    <a:pt x="150" y="214"/>
                    <a:pt x="112" y="185"/>
                  </a:cubicBezTo>
                  <a:cubicBezTo>
                    <a:pt x="79" y="155"/>
                    <a:pt x="34" y="107"/>
                    <a:pt x="41" y="62"/>
                  </a:cubicBezTo>
                  <a:cubicBezTo>
                    <a:pt x="46" y="42"/>
                    <a:pt x="62" y="35"/>
                    <a:pt x="82" y="35"/>
                  </a:cubicBezTo>
                  <a:cubicBezTo>
                    <a:pt x="106" y="35"/>
                    <a:pt x="136" y="47"/>
                    <a:pt x="157" y="62"/>
                  </a:cubicBezTo>
                  <a:cubicBezTo>
                    <a:pt x="198" y="88"/>
                    <a:pt x="232" y="117"/>
                    <a:pt x="262" y="143"/>
                  </a:cubicBezTo>
                  <a:cubicBezTo>
                    <a:pt x="312" y="194"/>
                    <a:pt x="338" y="233"/>
                    <a:pt x="347" y="233"/>
                  </a:cubicBezTo>
                  <a:cubicBezTo>
                    <a:pt x="347" y="233"/>
                    <a:pt x="348" y="233"/>
                    <a:pt x="348" y="233"/>
                  </a:cubicBezTo>
                  <a:cubicBezTo>
                    <a:pt x="351" y="233"/>
                    <a:pt x="329" y="185"/>
                    <a:pt x="277" y="129"/>
                  </a:cubicBezTo>
                  <a:cubicBezTo>
                    <a:pt x="251" y="99"/>
                    <a:pt x="217" y="65"/>
                    <a:pt x="172" y="35"/>
                  </a:cubicBezTo>
                  <a:cubicBezTo>
                    <a:pt x="153" y="24"/>
                    <a:pt x="124" y="5"/>
                    <a:pt x="94" y="2"/>
                  </a:cubicBezTo>
                  <a:cubicBezTo>
                    <a:pt x="90" y="1"/>
                    <a:pt x="85" y="0"/>
                    <a:pt x="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873;p48"/>
            <p:cNvSpPr/>
            <p:nvPr/>
          </p:nvSpPr>
          <p:spPr>
            <a:xfrm>
              <a:off x="7899599" y="2254464"/>
              <a:ext cx="18491" cy="24654"/>
            </a:xfrm>
            <a:custGeom>
              <a:avLst/>
              <a:gdLst/>
              <a:ahLst/>
              <a:cxnLst/>
              <a:rect l="l" t="t" r="r" b="b"/>
              <a:pathLst>
                <a:path w="774" h="1032" extrusionOk="0">
                  <a:moveTo>
                    <a:pt x="26" y="1"/>
                  </a:moveTo>
                  <a:cubicBezTo>
                    <a:pt x="26" y="1"/>
                    <a:pt x="18" y="19"/>
                    <a:pt x="11" y="54"/>
                  </a:cubicBezTo>
                  <a:cubicBezTo>
                    <a:pt x="4" y="90"/>
                    <a:pt x="0" y="143"/>
                    <a:pt x="0" y="210"/>
                  </a:cubicBezTo>
                  <a:cubicBezTo>
                    <a:pt x="4" y="337"/>
                    <a:pt x="45" y="524"/>
                    <a:pt x="161" y="688"/>
                  </a:cubicBezTo>
                  <a:cubicBezTo>
                    <a:pt x="280" y="852"/>
                    <a:pt x="444" y="950"/>
                    <a:pt x="568" y="990"/>
                  </a:cubicBezTo>
                  <a:cubicBezTo>
                    <a:pt x="628" y="1013"/>
                    <a:pt x="680" y="1024"/>
                    <a:pt x="718" y="1028"/>
                  </a:cubicBezTo>
                  <a:cubicBezTo>
                    <a:pt x="754" y="1032"/>
                    <a:pt x="773" y="1032"/>
                    <a:pt x="773" y="1032"/>
                  </a:cubicBezTo>
                  <a:cubicBezTo>
                    <a:pt x="773" y="1024"/>
                    <a:pt x="695" y="1017"/>
                    <a:pt x="575" y="968"/>
                  </a:cubicBezTo>
                  <a:cubicBezTo>
                    <a:pt x="459" y="919"/>
                    <a:pt x="303" y="826"/>
                    <a:pt x="191" y="669"/>
                  </a:cubicBezTo>
                  <a:cubicBezTo>
                    <a:pt x="75" y="509"/>
                    <a:pt x="34" y="333"/>
                    <a:pt x="26" y="206"/>
                  </a:cubicBezTo>
                  <a:cubicBezTo>
                    <a:pt x="15" y="80"/>
                    <a:pt x="34" y="1"/>
                    <a:pt x="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874;p48"/>
            <p:cNvSpPr/>
            <p:nvPr/>
          </p:nvSpPr>
          <p:spPr>
            <a:xfrm>
              <a:off x="7872003" y="2259959"/>
              <a:ext cx="27617" cy="1242"/>
            </a:xfrm>
            <a:custGeom>
              <a:avLst/>
              <a:gdLst/>
              <a:ahLst/>
              <a:cxnLst/>
              <a:rect l="l" t="t" r="r" b="b"/>
              <a:pathLst>
                <a:path w="1156" h="52" extrusionOk="0">
                  <a:moveTo>
                    <a:pt x="145" y="1"/>
                  </a:moveTo>
                  <a:cubicBezTo>
                    <a:pt x="57" y="1"/>
                    <a:pt x="3" y="3"/>
                    <a:pt x="1" y="6"/>
                  </a:cubicBezTo>
                  <a:cubicBezTo>
                    <a:pt x="1" y="17"/>
                    <a:pt x="259" y="32"/>
                    <a:pt x="580" y="43"/>
                  </a:cubicBezTo>
                  <a:cubicBezTo>
                    <a:pt x="739" y="49"/>
                    <a:pt x="883" y="52"/>
                    <a:pt x="987" y="52"/>
                  </a:cubicBezTo>
                  <a:cubicBezTo>
                    <a:pt x="1091" y="52"/>
                    <a:pt x="1155" y="49"/>
                    <a:pt x="1155" y="43"/>
                  </a:cubicBezTo>
                  <a:cubicBezTo>
                    <a:pt x="1155" y="36"/>
                    <a:pt x="897" y="21"/>
                    <a:pt x="580" y="10"/>
                  </a:cubicBezTo>
                  <a:cubicBezTo>
                    <a:pt x="407" y="4"/>
                    <a:pt x="251" y="1"/>
                    <a:pt x="1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875;p48"/>
            <p:cNvSpPr/>
            <p:nvPr/>
          </p:nvSpPr>
          <p:spPr>
            <a:xfrm>
              <a:off x="7910565" y="2287316"/>
              <a:ext cx="1720" cy="19566"/>
            </a:xfrm>
            <a:custGeom>
              <a:avLst/>
              <a:gdLst/>
              <a:ahLst/>
              <a:cxnLst/>
              <a:rect l="l" t="t" r="r" b="b"/>
              <a:pathLst>
                <a:path w="72" h="819" extrusionOk="0">
                  <a:moveTo>
                    <a:pt x="42" y="1"/>
                  </a:moveTo>
                  <a:cubicBezTo>
                    <a:pt x="30" y="1"/>
                    <a:pt x="38" y="184"/>
                    <a:pt x="26" y="411"/>
                  </a:cubicBezTo>
                  <a:cubicBezTo>
                    <a:pt x="19" y="635"/>
                    <a:pt x="0" y="818"/>
                    <a:pt x="12" y="818"/>
                  </a:cubicBezTo>
                  <a:cubicBezTo>
                    <a:pt x="12" y="818"/>
                    <a:pt x="12" y="818"/>
                    <a:pt x="12" y="818"/>
                  </a:cubicBezTo>
                  <a:cubicBezTo>
                    <a:pt x="20" y="818"/>
                    <a:pt x="53" y="637"/>
                    <a:pt x="64" y="411"/>
                  </a:cubicBezTo>
                  <a:cubicBezTo>
                    <a:pt x="71" y="184"/>
                    <a:pt x="49" y="1"/>
                    <a:pt x="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876;p48"/>
            <p:cNvSpPr/>
            <p:nvPr/>
          </p:nvSpPr>
          <p:spPr>
            <a:xfrm>
              <a:off x="7911903" y="2274175"/>
              <a:ext cx="3942" cy="2126"/>
            </a:xfrm>
            <a:custGeom>
              <a:avLst/>
              <a:gdLst/>
              <a:ahLst/>
              <a:cxnLst/>
              <a:rect l="l" t="t" r="r" b="b"/>
              <a:pathLst>
                <a:path w="165" h="89" extrusionOk="0">
                  <a:moveTo>
                    <a:pt x="12" y="0"/>
                  </a:moveTo>
                  <a:cubicBezTo>
                    <a:pt x="10" y="0"/>
                    <a:pt x="9" y="0"/>
                    <a:pt x="8" y="1"/>
                  </a:cubicBezTo>
                  <a:cubicBezTo>
                    <a:pt x="1" y="8"/>
                    <a:pt x="27" y="46"/>
                    <a:pt x="72" y="68"/>
                  </a:cubicBezTo>
                  <a:cubicBezTo>
                    <a:pt x="99" y="83"/>
                    <a:pt x="125" y="88"/>
                    <a:pt x="142" y="88"/>
                  </a:cubicBezTo>
                  <a:cubicBezTo>
                    <a:pt x="156" y="88"/>
                    <a:pt x="165" y="85"/>
                    <a:pt x="165" y="80"/>
                  </a:cubicBezTo>
                  <a:cubicBezTo>
                    <a:pt x="165" y="72"/>
                    <a:pt x="131" y="61"/>
                    <a:pt x="91" y="39"/>
                  </a:cubicBezTo>
                  <a:cubicBezTo>
                    <a:pt x="54" y="22"/>
                    <a:pt x="23" y="0"/>
                    <a:pt x="1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877;p48"/>
            <p:cNvSpPr/>
            <p:nvPr/>
          </p:nvSpPr>
          <p:spPr>
            <a:xfrm>
              <a:off x="7906026" y="2268919"/>
              <a:ext cx="2795" cy="2747"/>
            </a:xfrm>
            <a:custGeom>
              <a:avLst/>
              <a:gdLst/>
              <a:ahLst/>
              <a:cxnLst/>
              <a:rect l="l" t="t" r="r" b="b"/>
              <a:pathLst>
                <a:path w="117" h="115" extrusionOk="0">
                  <a:moveTo>
                    <a:pt x="10" y="0"/>
                  </a:moveTo>
                  <a:cubicBezTo>
                    <a:pt x="9" y="0"/>
                    <a:pt x="8" y="0"/>
                    <a:pt x="8" y="1"/>
                  </a:cubicBezTo>
                  <a:cubicBezTo>
                    <a:pt x="0" y="9"/>
                    <a:pt x="18" y="38"/>
                    <a:pt x="45" y="68"/>
                  </a:cubicBezTo>
                  <a:cubicBezTo>
                    <a:pt x="71" y="94"/>
                    <a:pt x="94" y="114"/>
                    <a:pt x="104" y="114"/>
                  </a:cubicBezTo>
                  <a:cubicBezTo>
                    <a:pt x="106" y="114"/>
                    <a:pt x="107" y="114"/>
                    <a:pt x="108" y="113"/>
                  </a:cubicBezTo>
                  <a:cubicBezTo>
                    <a:pt x="116" y="106"/>
                    <a:pt x="97" y="76"/>
                    <a:pt x="71" y="46"/>
                  </a:cubicBezTo>
                  <a:cubicBezTo>
                    <a:pt x="43" y="18"/>
                    <a:pt x="19"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878;p48"/>
            <p:cNvSpPr/>
            <p:nvPr/>
          </p:nvSpPr>
          <p:spPr>
            <a:xfrm>
              <a:off x="7903087" y="2261799"/>
              <a:ext cx="1887" cy="3870"/>
            </a:xfrm>
            <a:custGeom>
              <a:avLst/>
              <a:gdLst/>
              <a:ahLst/>
              <a:cxnLst/>
              <a:rect l="l" t="t" r="r" b="b"/>
              <a:pathLst>
                <a:path w="79" h="162" extrusionOk="0">
                  <a:moveTo>
                    <a:pt x="25" y="0"/>
                  </a:moveTo>
                  <a:cubicBezTo>
                    <a:pt x="17" y="0"/>
                    <a:pt x="0" y="40"/>
                    <a:pt x="15" y="90"/>
                  </a:cubicBezTo>
                  <a:cubicBezTo>
                    <a:pt x="28" y="136"/>
                    <a:pt x="59" y="162"/>
                    <a:pt x="71" y="162"/>
                  </a:cubicBezTo>
                  <a:cubicBezTo>
                    <a:pt x="72" y="162"/>
                    <a:pt x="73" y="161"/>
                    <a:pt x="74" y="161"/>
                  </a:cubicBezTo>
                  <a:cubicBezTo>
                    <a:pt x="79" y="154"/>
                    <a:pt x="60" y="123"/>
                    <a:pt x="45" y="83"/>
                  </a:cubicBezTo>
                  <a:cubicBezTo>
                    <a:pt x="34" y="38"/>
                    <a:pt x="37" y="0"/>
                    <a:pt x="26" y="0"/>
                  </a:cubicBezTo>
                  <a:cubicBezTo>
                    <a:pt x="25" y="0"/>
                    <a:pt x="25" y="0"/>
                    <a:pt x="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879;p48"/>
            <p:cNvSpPr/>
            <p:nvPr/>
          </p:nvSpPr>
          <p:spPr>
            <a:xfrm>
              <a:off x="7902370" y="2256686"/>
              <a:ext cx="1171" cy="2078"/>
            </a:xfrm>
            <a:custGeom>
              <a:avLst/>
              <a:gdLst/>
              <a:ahLst/>
              <a:cxnLst/>
              <a:rect l="l" t="t" r="r" b="b"/>
              <a:pathLst>
                <a:path w="49" h="87" extrusionOk="0">
                  <a:moveTo>
                    <a:pt x="13" y="0"/>
                  </a:moveTo>
                  <a:cubicBezTo>
                    <a:pt x="13" y="0"/>
                    <a:pt x="12" y="1"/>
                    <a:pt x="11" y="1"/>
                  </a:cubicBezTo>
                  <a:cubicBezTo>
                    <a:pt x="4" y="1"/>
                    <a:pt x="0" y="23"/>
                    <a:pt x="7" y="46"/>
                  </a:cubicBezTo>
                  <a:cubicBezTo>
                    <a:pt x="19" y="73"/>
                    <a:pt x="30" y="87"/>
                    <a:pt x="41" y="87"/>
                  </a:cubicBezTo>
                  <a:cubicBezTo>
                    <a:pt x="49" y="83"/>
                    <a:pt x="49" y="61"/>
                    <a:pt x="41" y="39"/>
                  </a:cubicBezTo>
                  <a:cubicBezTo>
                    <a:pt x="34" y="15"/>
                    <a:pt x="22" y="0"/>
                    <a:pt x="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880;p48"/>
            <p:cNvSpPr/>
            <p:nvPr/>
          </p:nvSpPr>
          <p:spPr>
            <a:xfrm>
              <a:off x="7618412" y="2589929"/>
              <a:ext cx="96898" cy="109631"/>
            </a:xfrm>
            <a:custGeom>
              <a:avLst/>
              <a:gdLst/>
              <a:ahLst/>
              <a:cxnLst/>
              <a:rect l="l" t="t" r="r" b="b"/>
              <a:pathLst>
                <a:path w="4056" h="4589" extrusionOk="0">
                  <a:moveTo>
                    <a:pt x="2711" y="0"/>
                  </a:moveTo>
                  <a:lnTo>
                    <a:pt x="489" y="1711"/>
                  </a:lnTo>
                  <a:lnTo>
                    <a:pt x="1397" y="2902"/>
                  </a:lnTo>
                  <a:cubicBezTo>
                    <a:pt x="1397" y="2902"/>
                    <a:pt x="1" y="4589"/>
                    <a:pt x="327" y="4589"/>
                  </a:cubicBezTo>
                  <a:cubicBezTo>
                    <a:pt x="345" y="4589"/>
                    <a:pt x="369" y="4584"/>
                    <a:pt x="399" y="4572"/>
                  </a:cubicBezTo>
                  <a:cubicBezTo>
                    <a:pt x="907" y="4378"/>
                    <a:pt x="3339" y="2350"/>
                    <a:pt x="3926" y="1845"/>
                  </a:cubicBezTo>
                  <a:lnTo>
                    <a:pt x="4056" y="1730"/>
                  </a:lnTo>
                  <a:lnTo>
                    <a:pt x="2711"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881;p48"/>
            <p:cNvSpPr/>
            <p:nvPr/>
          </p:nvSpPr>
          <p:spPr>
            <a:xfrm>
              <a:off x="7692477" y="2615708"/>
              <a:ext cx="22218" cy="29313"/>
            </a:xfrm>
            <a:custGeom>
              <a:avLst/>
              <a:gdLst/>
              <a:ahLst/>
              <a:cxnLst/>
              <a:rect l="l" t="t" r="r" b="b"/>
              <a:pathLst>
                <a:path w="930" h="1227" extrusionOk="0">
                  <a:moveTo>
                    <a:pt x="915" y="602"/>
                  </a:moveTo>
                  <a:lnTo>
                    <a:pt x="915" y="602"/>
                  </a:lnTo>
                  <a:lnTo>
                    <a:pt x="915" y="602"/>
                  </a:lnTo>
                  <a:lnTo>
                    <a:pt x="930" y="621"/>
                  </a:lnTo>
                  <a:lnTo>
                    <a:pt x="915" y="602"/>
                  </a:lnTo>
                  <a:close/>
                  <a:moveTo>
                    <a:pt x="452" y="1"/>
                  </a:moveTo>
                  <a:cubicBezTo>
                    <a:pt x="250" y="128"/>
                    <a:pt x="116" y="330"/>
                    <a:pt x="56" y="561"/>
                  </a:cubicBezTo>
                  <a:cubicBezTo>
                    <a:pt x="0" y="782"/>
                    <a:pt x="23" y="1020"/>
                    <a:pt x="123" y="1226"/>
                  </a:cubicBezTo>
                  <a:lnTo>
                    <a:pt x="915" y="602"/>
                  </a:lnTo>
                  <a:lnTo>
                    <a:pt x="915" y="602"/>
                  </a:lnTo>
                  <a:lnTo>
                    <a:pt x="456" y="4"/>
                  </a:lnTo>
                  <a:lnTo>
                    <a:pt x="452"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882;p48"/>
            <p:cNvSpPr/>
            <p:nvPr/>
          </p:nvSpPr>
          <p:spPr>
            <a:xfrm>
              <a:off x="7625078" y="2631238"/>
              <a:ext cx="90233" cy="68636"/>
            </a:xfrm>
            <a:custGeom>
              <a:avLst/>
              <a:gdLst/>
              <a:ahLst/>
              <a:cxnLst/>
              <a:rect l="l" t="t" r="r" b="b"/>
              <a:pathLst>
                <a:path w="3777" h="2873" extrusionOk="0">
                  <a:moveTo>
                    <a:pt x="3777" y="1"/>
                  </a:moveTo>
                  <a:lnTo>
                    <a:pt x="3647" y="116"/>
                  </a:lnTo>
                  <a:cubicBezTo>
                    <a:pt x="3333" y="385"/>
                    <a:pt x="2492" y="1092"/>
                    <a:pt x="1701" y="1719"/>
                  </a:cubicBezTo>
                  <a:cubicBezTo>
                    <a:pt x="2454" y="1136"/>
                    <a:pt x="3284" y="456"/>
                    <a:pt x="3777" y="1"/>
                  </a:cubicBezTo>
                  <a:close/>
                  <a:moveTo>
                    <a:pt x="378" y="2130"/>
                  </a:moveTo>
                  <a:cubicBezTo>
                    <a:pt x="370" y="2140"/>
                    <a:pt x="325" y="2204"/>
                    <a:pt x="266" y="2290"/>
                  </a:cubicBezTo>
                  <a:cubicBezTo>
                    <a:pt x="303" y="2238"/>
                    <a:pt x="341" y="2182"/>
                    <a:pt x="378" y="2130"/>
                  </a:cubicBezTo>
                  <a:close/>
                  <a:moveTo>
                    <a:pt x="146" y="2832"/>
                  </a:moveTo>
                  <a:cubicBezTo>
                    <a:pt x="140" y="2834"/>
                    <a:pt x="135" y="2837"/>
                    <a:pt x="130" y="2840"/>
                  </a:cubicBezTo>
                  <a:lnTo>
                    <a:pt x="130" y="2840"/>
                  </a:lnTo>
                  <a:cubicBezTo>
                    <a:pt x="136" y="2837"/>
                    <a:pt x="141" y="2834"/>
                    <a:pt x="146" y="2832"/>
                  </a:cubicBezTo>
                  <a:close/>
                  <a:moveTo>
                    <a:pt x="1" y="2821"/>
                  </a:moveTo>
                  <a:cubicBezTo>
                    <a:pt x="1" y="2847"/>
                    <a:pt x="12" y="2866"/>
                    <a:pt x="34" y="2873"/>
                  </a:cubicBezTo>
                  <a:lnTo>
                    <a:pt x="39" y="2873"/>
                  </a:lnTo>
                  <a:cubicBezTo>
                    <a:pt x="59" y="2873"/>
                    <a:pt x="87" y="2861"/>
                    <a:pt x="130" y="2840"/>
                  </a:cubicBezTo>
                  <a:lnTo>
                    <a:pt x="130" y="2840"/>
                  </a:lnTo>
                  <a:cubicBezTo>
                    <a:pt x="127" y="2841"/>
                    <a:pt x="124" y="2842"/>
                    <a:pt x="120" y="2843"/>
                  </a:cubicBezTo>
                  <a:cubicBezTo>
                    <a:pt x="91" y="2854"/>
                    <a:pt x="68" y="2858"/>
                    <a:pt x="49" y="2858"/>
                  </a:cubicBezTo>
                  <a:cubicBezTo>
                    <a:pt x="20" y="2858"/>
                    <a:pt x="5" y="2843"/>
                    <a:pt x="1" y="282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883;p48"/>
            <p:cNvSpPr/>
            <p:nvPr/>
          </p:nvSpPr>
          <p:spPr>
            <a:xfrm>
              <a:off x="7625078" y="2630545"/>
              <a:ext cx="90233" cy="68970"/>
            </a:xfrm>
            <a:custGeom>
              <a:avLst/>
              <a:gdLst/>
              <a:ahLst/>
              <a:cxnLst/>
              <a:rect l="l" t="t" r="r" b="b"/>
              <a:pathLst>
                <a:path w="3777" h="2887" extrusionOk="0">
                  <a:moveTo>
                    <a:pt x="3751" y="0"/>
                  </a:moveTo>
                  <a:lnTo>
                    <a:pt x="2959" y="631"/>
                  </a:lnTo>
                  <a:cubicBezTo>
                    <a:pt x="2956" y="623"/>
                    <a:pt x="2948" y="612"/>
                    <a:pt x="2944" y="605"/>
                  </a:cubicBezTo>
                  <a:lnTo>
                    <a:pt x="801" y="2290"/>
                  </a:lnTo>
                  <a:cubicBezTo>
                    <a:pt x="801" y="2290"/>
                    <a:pt x="602" y="2133"/>
                    <a:pt x="460" y="2133"/>
                  </a:cubicBezTo>
                  <a:cubicBezTo>
                    <a:pt x="430" y="2133"/>
                    <a:pt x="404" y="2140"/>
                    <a:pt x="382" y="2155"/>
                  </a:cubicBezTo>
                  <a:lnTo>
                    <a:pt x="378" y="2159"/>
                  </a:lnTo>
                  <a:cubicBezTo>
                    <a:pt x="341" y="2211"/>
                    <a:pt x="303" y="2267"/>
                    <a:pt x="266" y="2319"/>
                  </a:cubicBezTo>
                  <a:cubicBezTo>
                    <a:pt x="154" y="2488"/>
                    <a:pt x="1" y="2738"/>
                    <a:pt x="1" y="2850"/>
                  </a:cubicBezTo>
                  <a:cubicBezTo>
                    <a:pt x="5" y="2872"/>
                    <a:pt x="20" y="2887"/>
                    <a:pt x="49" y="2887"/>
                  </a:cubicBezTo>
                  <a:cubicBezTo>
                    <a:pt x="68" y="2887"/>
                    <a:pt x="91" y="2883"/>
                    <a:pt x="120" y="2872"/>
                  </a:cubicBezTo>
                  <a:cubicBezTo>
                    <a:pt x="132" y="2869"/>
                    <a:pt x="139" y="2864"/>
                    <a:pt x="146" y="2861"/>
                  </a:cubicBezTo>
                  <a:cubicBezTo>
                    <a:pt x="401" y="2726"/>
                    <a:pt x="1020" y="2274"/>
                    <a:pt x="1701" y="1748"/>
                  </a:cubicBezTo>
                  <a:cubicBezTo>
                    <a:pt x="2492" y="1121"/>
                    <a:pt x="3333" y="414"/>
                    <a:pt x="3647" y="145"/>
                  </a:cubicBezTo>
                  <a:lnTo>
                    <a:pt x="3777" y="30"/>
                  </a:lnTo>
                  <a:lnTo>
                    <a:pt x="3751"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884;p48"/>
            <p:cNvSpPr/>
            <p:nvPr/>
          </p:nvSpPr>
          <p:spPr>
            <a:xfrm>
              <a:off x="7695392" y="2630091"/>
              <a:ext cx="19303" cy="15552"/>
            </a:xfrm>
            <a:custGeom>
              <a:avLst/>
              <a:gdLst/>
              <a:ahLst/>
              <a:cxnLst/>
              <a:rect l="l" t="t" r="r" b="b"/>
              <a:pathLst>
                <a:path w="808" h="651" extrusionOk="0">
                  <a:moveTo>
                    <a:pt x="793" y="0"/>
                  </a:moveTo>
                  <a:lnTo>
                    <a:pt x="1" y="624"/>
                  </a:lnTo>
                  <a:cubicBezTo>
                    <a:pt x="5" y="631"/>
                    <a:pt x="13" y="642"/>
                    <a:pt x="16" y="650"/>
                  </a:cubicBezTo>
                  <a:lnTo>
                    <a:pt x="808" y="19"/>
                  </a:lnTo>
                  <a:lnTo>
                    <a:pt x="793" y="0"/>
                  </a:lnTo>
                  <a:close/>
                </a:path>
              </a:pathLst>
            </a:custGeom>
            <a:solidFill>
              <a:srgbClr val="F8CB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885;p48"/>
            <p:cNvSpPr/>
            <p:nvPr/>
          </p:nvSpPr>
          <p:spPr>
            <a:xfrm>
              <a:off x="7625173" y="2629446"/>
              <a:ext cx="89970" cy="69544"/>
            </a:xfrm>
            <a:custGeom>
              <a:avLst/>
              <a:gdLst/>
              <a:ahLst/>
              <a:cxnLst/>
              <a:rect l="l" t="t" r="r" b="b"/>
              <a:pathLst>
                <a:path w="3766" h="2911" extrusionOk="0">
                  <a:moveTo>
                    <a:pt x="3765" y="0"/>
                  </a:moveTo>
                  <a:cubicBezTo>
                    <a:pt x="3761" y="0"/>
                    <a:pt x="3747" y="11"/>
                    <a:pt x="3728" y="27"/>
                  </a:cubicBezTo>
                  <a:cubicBezTo>
                    <a:pt x="3695" y="53"/>
                    <a:pt x="3657" y="83"/>
                    <a:pt x="3616" y="113"/>
                  </a:cubicBezTo>
                  <a:cubicBezTo>
                    <a:pt x="3512" y="203"/>
                    <a:pt x="3377" y="307"/>
                    <a:pt x="3221" y="434"/>
                  </a:cubicBezTo>
                  <a:cubicBezTo>
                    <a:pt x="2884" y="707"/>
                    <a:pt x="2421" y="1077"/>
                    <a:pt x="1902" y="1480"/>
                  </a:cubicBezTo>
                  <a:cubicBezTo>
                    <a:pt x="1383" y="1879"/>
                    <a:pt x="904" y="2238"/>
                    <a:pt x="557" y="2492"/>
                  </a:cubicBezTo>
                  <a:cubicBezTo>
                    <a:pt x="397" y="2612"/>
                    <a:pt x="259" y="2717"/>
                    <a:pt x="150" y="2798"/>
                  </a:cubicBezTo>
                  <a:cubicBezTo>
                    <a:pt x="109" y="2829"/>
                    <a:pt x="71" y="2855"/>
                    <a:pt x="38" y="2881"/>
                  </a:cubicBezTo>
                  <a:cubicBezTo>
                    <a:pt x="12" y="2899"/>
                    <a:pt x="1" y="2910"/>
                    <a:pt x="1" y="2910"/>
                  </a:cubicBezTo>
                  <a:cubicBezTo>
                    <a:pt x="1" y="2910"/>
                    <a:pt x="16" y="2903"/>
                    <a:pt x="42" y="2884"/>
                  </a:cubicBezTo>
                  <a:cubicBezTo>
                    <a:pt x="75" y="2862"/>
                    <a:pt x="113" y="2836"/>
                    <a:pt x="157" y="2806"/>
                  </a:cubicBezTo>
                  <a:cubicBezTo>
                    <a:pt x="269" y="2727"/>
                    <a:pt x="408" y="2630"/>
                    <a:pt x="572" y="2515"/>
                  </a:cubicBezTo>
                  <a:cubicBezTo>
                    <a:pt x="923" y="2260"/>
                    <a:pt x="1402" y="1910"/>
                    <a:pt x="1921" y="1506"/>
                  </a:cubicBezTo>
                  <a:cubicBezTo>
                    <a:pt x="2443" y="1103"/>
                    <a:pt x="2907" y="729"/>
                    <a:pt x="3235" y="453"/>
                  </a:cubicBezTo>
                  <a:cubicBezTo>
                    <a:pt x="3388" y="322"/>
                    <a:pt x="3519" y="214"/>
                    <a:pt x="3628" y="124"/>
                  </a:cubicBezTo>
                  <a:cubicBezTo>
                    <a:pt x="3665" y="91"/>
                    <a:pt x="3698" y="60"/>
                    <a:pt x="3732" y="34"/>
                  </a:cubicBezTo>
                  <a:lnTo>
                    <a:pt x="3766" y="1"/>
                  </a:lnTo>
                  <a:cubicBezTo>
                    <a:pt x="3766" y="1"/>
                    <a:pt x="3765" y="0"/>
                    <a:pt x="37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886;p48"/>
            <p:cNvSpPr/>
            <p:nvPr/>
          </p:nvSpPr>
          <p:spPr>
            <a:xfrm>
              <a:off x="7633249" y="2681315"/>
              <a:ext cx="11754" cy="4754"/>
            </a:xfrm>
            <a:custGeom>
              <a:avLst/>
              <a:gdLst/>
              <a:ahLst/>
              <a:cxnLst/>
              <a:rect l="l" t="t" r="r" b="b"/>
              <a:pathLst>
                <a:path w="492" h="199" extrusionOk="0">
                  <a:moveTo>
                    <a:pt x="94" y="0"/>
                  </a:moveTo>
                  <a:cubicBezTo>
                    <a:pt x="37" y="0"/>
                    <a:pt x="0" y="11"/>
                    <a:pt x="2" y="15"/>
                  </a:cubicBezTo>
                  <a:cubicBezTo>
                    <a:pt x="2" y="26"/>
                    <a:pt x="126" y="11"/>
                    <a:pt x="260" y="63"/>
                  </a:cubicBezTo>
                  <a:cubicBezTo>
                    <a:pt x="389" y="114"/>
                    <a:pt x="469" y="198"/>
                    <a:pt x="483" y="198"/>
                  </a:cubicBezTo>
                  <a:cubicBezTo>
                    <a:pt x="484" y="198"/>
                    <a:pt x="484" y="198"/>
                    <a:pt x="485" y="198"/>
                  </a:cubicBezTo>
                  <a:cubicBezTo>
                    <a:pt x="492" y="194"/>
                    <a:pt x="417" y="86"/>
                    <a:pt x="271" y="34"/>
                  </a:cubicBezTo>
                  <a:cubicBezTo>
                    <a:pt x="205" y="8"/>
                    <a:pt x="142" y="0"/>
                    <a:pt x="9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887;p48"/>
            <p:cNvSpPr/>
            <p:nvPr/>
          </p:nvSpPr>
          <p:spPr>
            <a:xfrm>
              <a:off x="7648038" y="2663731"/>
              <a:ext cx="6355" cy="2389"/>
            </a:xfrm>
            <a:custGeom>
              <a:avLst/>
              <a:gdLst/>
              <a:ahLst/>
              <a:cxnLst/>
              <a:rect l="l" t="t" r="r" b="b"/>
              <a:pathLst>
                <a:path w="266" h="100" extrusionOk="0">
                  <a:moveTo>
                    <a:pt x="15" y="0"/>
                  </a:moveTo>
                  <a:cubicBezTo>
                    <a:pt x="8" y="0"/>
                    <a:pt x="4" y="1"/>
                    <a:pt x="4" y="4"/>
                  </a:cubicBezTo>
                  <a:cubicBezTo>
                    <a:pt x="0" y="11"/>
                    <a:pt x="56" y="41"/>
                    <a:pt x="126" y="68"/>
                  </a:cubicBezTo>
                  <a:cubicBezTo>
                    <a:pt x="184" y="88"/>
                    <a:pt x="235" y="99"/>
                    <a:pt x="256" y="99"/>
                  </a:cubicBezTo>
                  <a:cubicBezTo>
                    <a:pt x="261" y="99"/>
                    <a:pt x="264" y="99"/>
                    <a:pt x="265" y="97"/>
                  </a:cubicBezTo>
                  <a:cubicBezTo>
                    <a:pt x="265" y="90"/>
                    <a:pt x="209" y="60"/>
                    <a:pt x="138" y="34"/>
                  </a:cubicBezTo>
                  <a:cubicBezTo>
                    <a:pt x="84" y="14"/>
                    <a:pt x="36" y="0"/>
                    <a:pt x="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888;p48"/>
            <p:cNvSpPr/>
            <p:nvPr/>
          </p:nvSpPr>
          <p:spPr>
            <a:xfrm>
              <a:off x="7651240" y="2659765"/>
              <a:ext cx="5638" cy="956"/>
            </a:xfrm>
            <a:custGeom>
              <a:avLst/>
              <a:gdLst/>
              <a:ahLst/>
              <a:cxnLst/>
              <a:rect l="l" t="t" r="r" b="b"/>
              <a:pathLst>
                <a:path w="236" h="40" extrusionOk="0">
                  <a:moveTo>
                    <a:pt x="75" y="0"/>
                  </a:moveTo>
                  <a:cubicBezTo>
                    <a:pt x="32" y="0"/>
                    <a:pt x="1" y="4"/>
                    <a:pt x="1" y="13"/>
                  </a:cubicBezTo>
                  <a:cubicBezTo>
                    <a:pt x="1" y="20"/>
                    <a:pt x="53" y="32"/>
                    <a:pt x="116" y="36"/>
                  </a:cubicBezTo>
                  <a:cubicBezTo>
                    <a:pt x="140" y="38"/>
                    <a:pt x="161" y="39"/>
                    <a:pt x="179" y="39"/>
                  </a:cubicBezTo>
                  <a:cubicBezTo>
                    <a:pt x="213" y="39"/>
                    <a:pt x="235" y="35"/>
                    <a:pt x="235" y="28"/>
                  </a:cubicBezTo>
                  <a:cubicBezTo>
                    <a:pt x="235" y="20"/>
                    <a:pt x="183" y="10"/>
                    <a:pt x="120" y="2"/>
                  </a:cubicBezTo>
                  <a:cubicBezTo>
                    <a:pt x="104" y="1"/>
                    <a:pt x="89" y="0"/>
                    <a:pt x="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889;p48"/>
            <p:cNvSpPr/>
            <p:nvPr/>
          </p:nvSpPr>
          <p:spPr>
            <a:xfrm>
              <a:off x="7650093" y="2653338"/>
              <a:ext cx="5805" cy="4372"/>
            </a:xfrm>
            <a:custGeom>
              <a:avLst/>
              <a:gdLst/>
              <a:ahLst/>
              <a:cxnLst/>
              <a:rect l="l" t="t" r="r" b="b"/>
              <a:pathLst>
                <a:path w="243" h="183" extrusionOk="0">
                  <a:moveTo>
                    <a:pt x="233" y="1"/>
                  </a:moveTo>
                  <a:cubicBezTo>
                    <a:pt x="220" y="1"/>
                    <a:pt x="166" y="32"/>
                    <a:pt x="108" y="77"/>
                  </a:cubicBezTo>
                  <a:cubicBezTo>
                    <a:pt x="45" y="129"/>
                    <a:pt x="0" y="174"/>
                    <a:pt x="7" y="181"/>
                  </a:cubicBezTo>
                  <a:cubicBezTo>
                    <a:pt x="8" y="182"/>
                    <a:pt x="9" y="182"/>
                    <a:pt x="10" y="182"/>
                  </a:cubicBezTo>
                  <a:cubicBezTo>
                    <a:pt x="22" y="182"/>
                    <a:pt x="74" y="150"/>
                    <a:pt x="130" y="107"/>
                  </a:cubicBezTo>
                  <a:cubicBezTo>
                    <a:pt x="194" y="55"/>
                    <a:pt x="242" y="10"/>
                    <a:pt x="235" y="2"/>
                  </a:cubicBezTo>
                  <a:cubicBezTo>
                    <a:pt x="235" y="1"/>
                    <a:pt x="234" y="1"/>
                    <a:pt x="2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890;p48"/>
            <p:cNvSpPr/>
            <p:nvPr/>
          </p:nvSpPr>
          <p:spPr>
            <a:xfrm>
              <a:off x="7647823" y="2649085"/>
              <a:ext cx="6283" cy="5399"/>
            </a:xfrm>
            <a:custGeom>
              <a:avLst/>
              <a:gdLst/>
              <a:ahLst/>
              <a:cxnLst/>
              <a:rect l="l" t="t" r="r" b="b"/>
              <a:pathLst>
                <a:path w="263" h="226" extrusionOk="0">
                  <a:moveTo>
                    <a:pt x="255" y="0"/>
                  </a:moveTo>
                  <a:cubicBezTo>
                    <a:pt x="245" y="0"/>
                    <a:pt x="197" y="55"/>
                    <a:pt x="132" y="112"/>
                  </a:cubicBezTo>
                  <a:cubicBezTo>
                    <a:pt x="65" y="172"/>
                    <a:pt x="1" y="214"/>
                    <a:pt x="9" y="224"/>
                  </a:cubicBezTo>
                  <a:cubicBezTo>
                    <a:pt x="9" y="225"/>
                    <a:pt x="11" y="226"/>
                    <a:pt x="12" y="226"/>
                  </a:cubicBezTo>
                  <a:cubicBezTo>
                    <a:pt x="28" y="226"/>
                    <a:pt x="91" y="195"/>
                    <a:pt x="154" y="138"/>
                  </a:cubicBezTo>
                  <a:cubicBezTo>
                    <a:pt x="225" y="76"/>
                    <a:pt x="263" y="4"/>
                    <a:pt x="256" y="0"/>
                  </a:cubicBezTo>
                  <a:cubicBezTo>
                    <a:pt x="255" y="0"/>
                    <a:pt x="255" y="0"/>
                    <a:pt x="2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891;p48"/>
            <p:cNvSpPr/>
            <p:nvPr/>
          </p:nvSpPr>
          <p:spPr>
            <a:xfrm>
              <a:off x="7636164" y="2661604"/>
              <a:ext cx="13044" cy="6594"/>
            </a:xfrm>
            <a:custGeom>
              <a:avLst/>
              <a:gdLst/>
              <a:ahLst/>
              <a:cxnLst/>
              <a:rect l="l" t="t" r="r" b="b"/>
              <a:pathLst>
                <a:path w="546" h="276" extrusionOk="0">
                  <a:moveTo>
                    <a:pt x="319" y="26"/>
                  </a:moveTo>
                  <a:cubicBezTo>
                    <a:pt x="342" y="26"/>
                    <a:pt x="364" y="29"/>
                    <a:pt x="385" y="33"/>
                  </a:cubicBezTo>
                  <a:cubicBezTo>
                    <a:pt x="431" y="43"/>
                    <a:pt x="467" y="59"/>
                    <a:pt x="493" y="74"/>
                  </a:cubicBezTo>
                  <a:lnTo>
                    <a:pt x="493" y="74"/>
                  </a:lnTo>
                  <a:cubicBezTo>
                    <a:pt x="467" y="90"/>
                    <a:pt x="430" y="114"/>
                    <a:pt x="381" y="138"/>
                  </a:cubicBezTo>
                  <a:cubicBezTo>
                    <a:pt x="332" y="164"/>
                    <a:pt x="273" y="190"/>
                    <a:pt x="206" y="212"/>
                  </a:cubicBezTo>
                  <a:cubicBezTo>
                    <a:pt x="168" y="224"/>
                    <a:pt x="130" y="238"/>
                    <a:pt x="97" y="242"/>
                  </a:cubicBezTo>
                  <a:cubicBezTo>
                    <a:pt x="94" y="242"/>
                    <a:pt x="90" y="243"/>
                    <a:pt x="87" y="243"/>
                  </a:cubicBezTo>
                  <a:cubicBezTo>
                    <a:pt x="54" y="243"/>
                    <a:pt x="31" y="224"/>
                    <a:pt x="41" y="190"/>
                  </a:cubicBezTo>
                  <a:cubicBezTo>
                    <a:pt x="63" y="123"/>
                    <a:pt x="138" y="74"/>
                    <a:pt x="202" y="48"/>
                  </a:cubicBezTo>
                  <a:cubicBezTo>
                    <a:pt x="243" y="32"/>
                    <a:pt x="282" y="26"/>
                    <a:pt x="319" y="26"/>
                  </a:cubicBezTo>
                  <a:close/>
                  <a:moveTo>
                    <a:pt x="307" y="0"/>
                  </a:moveTo>
                  <a:cubicBezTo>
                    <a:pt x="203" y="0"/>
                    <a:pt x="72" y="46"/>
                    <a:pt x="8" y="183"/>
                  </a:cubicBezTo>
                  <a:cubicBezTo>
                    <a:pt x="0" y="209"/>
                    <a:pt x="8" y="242"/>
                    <a:pt x="30" y="257"/>
                  </a:cubicBezTo>
                  <a:cubicBezTo>
                    <a:pt x="52" y="276"/>
                    <a:pt x="78" y="276"/>
                    <a:pt x="101" y="276"/>
                  </a:cubicBezTo>
                  <a:cubicBezTo>
                    <a:pt x="146" y="269"/>
                    <a:pt x="180" y="254"/>
                    <a:pt x="213" y="242"/>
                  </a:cubicBezTo>
                  <a:cubicBezTo>
                    <a:pt x="284" y="216"/>
                    <a:pt x="344" y="190"/>
                    <a:pt x="392" y="160"/>
                  </a:cubicBezTo>
                  <a:cubicBezTo>
                    <a:pt x="443" y="129"/>
                    <a:pt x="481" y="101"/>
                    <a:pt x="504" y="81"/>
                  </a:cubicBezTo>
                  <a:lnTo>
                    <a:pt x="504" y="81"/>
                  </a:lnTo>
                  <a:cubicBezTo>
                    <a:pt x="527" y="94"/>
                    <a:pt x="540" y="105"/>
                    <a:pt x="544" y="105"/>
                  </a:cubicBezTo>
                  <a:cubicBezTo>
                    <a:pt x="545" y="105"/>
                    <a:pt x="545" y="104"/>
                    <a:pt x="545" y="104"/>
                  </a:cubicBezTo>
                  <a:cubicBezTo>
                    <a:pt x="545" y="104"/>
                    <a:pt x="535" y="91"/>
                    <a:pt x="514" y="73"/>
                  </a:cubicBezTo>
                  <a:lnTo>
                    <a:pt x="514" y="73"/>
                  </a:lnTo>
                  <a:cubicBezTo>
                    <a:pt x="529" y="60"/>
                    <a:pt x="536" y="52"/>
                    <a:pt x="534" y="52"/>
                  </a:cubicBezTo>
                  <a:cubicBezTo>
                    <a:pt x="534" y="51"/>
                    <a:pt x="533" y="51"/>
                    <a:pt x="532" y="51"/>
                  </a:cubicBezTo>
                  <a:cubicBezTo>
                    <a:pt x="529" y="51"/>
                    <a:pt x="520" y="57"/>
                    <a:pt x="505" y="66"/>
                  </a:cubicBezTo>
                  <a:lnTo>
                    <a:pt x="505" y="66"/>
                  </a:lnTo>
                  <a:cubicBezTo>
                    <a:pt x="479" y="48"/>
                    <a:pt x="440" y="25"/>
                    <a:pt x="389" y="11"/>
                  </a:cubicBezTo>
                  <a:cubicBezTo>
                    <a:pt x="365" y="4"/>
                    <a:pt x="337" y="0"/>
                    <a:pt x="30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892;p48"/>
            <p:cNvSpPr/>
            <p:nvPr/>
          </p:nvSpPr>
          <p:spPr>
            <a:xfrm>
              <a:off x="7644980" y="2654246"/>
              <a:ext cx="4491" cy="9413"/>
            </a:xfrm>
            <a:custGeom>
              <a:avLst/>
              <a:gdLst/>
              <a:ahLst/>
              <a:cxnLst/>
              <a:rect l="l" t="t" r="r" b="b"/>
              <a:pathLst>
                <a:path w="188" h="394" extrusionOk="0">
                  <a:moveTo>
                    <a:pt x="92" y="0"/>
                  </a:moveTo>
                  <a:cubicBezTo>
                    <a:pt x="83" y="0"/>
                    <a:pt x="73" y="3"/>
                    <a:pt x="64" y="8"/>
                  </a:cubicBezTo>
                  <a:cubicBezTo>
                    <a:pt x="1" y="53"/>
                    <a:pt x="1" y="121"/>
                    <a:pt x="1" y="173"/>
                  </a:cubicBezTo>
                  <a:cubicBezTo>
                    <a:pt x="4" y="225"/>
                    <a:pt x="20" y="274"/>
                    <a:pt x="42" y="308"/>
                  </a:cubicBezTo>
                  <a:cubicBezTo>
                    <a:pt x="79" y="372"/>
                    <a:pt x="126" y="394"/>
                    <a:pt x="134" y="394"/>
                  </a:cubicBezTo>
                  <a:cubicBezTo>
                    <a:pt x="135" y="394"/>
                    <a:pt x="135" y="393"/>
                    <a:pt x="135" y="393"/>
                  </a:cubicBezTo>
                  <a:cubicBezTo>
                    <a:pt x="139" y="389"/>
                    <a:pt x="98" y="363"/>
                    <a:pt x="64" y="296"/>
                  </a:cubicBezTo>
                  <a:cubicBezTo>
                    <a:pt x="46" y="263"/>
                    <a:pt x="35" y="222"/>
                    <a:pt x="30" y="173"/>
                  </a:cubicBezTo>
                  <a:cubicBezTo>
                    <a:pt x="30" y="129"/>
                    <a:pt x="42" y="65"/>
                    <a:pt x="80" y="39"/>
                  </a:cubicBezTo>
                  <a:cubicBezTo>
                    <a:pt x="85" y="36"/>
                    <a:pt x="90" y="34"/>
                    <a:pt x="95" y="34"/>
                  </a:cubicBezTo>
                  <a:cubicBezTo>
                    <a:pt x="127" y="34"/>
                    <a:pt x="147" y="90"/>
                    <a:pt x="150" y="129"/>
                  </a:cubicBezTo>
                  <a:cubicBezTo>
                    <a:pt x="158" y="177"/>
                    <a:pt x="161" y="222"/>
                    <a:pt x="158" y="259"/>
                  </a:cubicBezTo>
                  <a:cubicBezTo>
                    <a:pt x="154" y="334"/>
                    <a:pt x="139" y="382"/>
                    <a:pt x="147" y="382"/>
                  </a:cubicBezTo>
                  <a:cubicBezTo>
                    <a:pt x="150" y="382"/>
                    <a:pt x="173" y="341"/>
                    <a:pt x="184" y="263"/>
                  </a:cubicBezTo>
                  <a:cubicBezTo>
                    <a:pt x="187" y="222"/>
                    <a:pt x="187" y="177"/>
                    <a:pt x="184" y="124"/>
                  </a:cubicBezTo>
                  <a:cubicBezTo>
                    <a:pt x="180" y="98"/>
                    <a:pt x="173" y="69"/>
                    <a:pt x="158" y="43"/>
                  </a:cubicBezTo>
                  <a:cubicBezTo>
                    <a:pt x="146" y="20"/>
                    <a:pt x="119" y="0"/>
                    <a:pt x="9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893;p48"/>
            <p:cNvSpPr/>
            <p:nvPr/>
          </p:nvSpPr>
          <p:spPr>
            <a:xfrm>
              <a:off x="7691307" y="2615708"/>
              <a:ext cx="11611" cy="29576"/>
            </a:xfrm>
            <a:custGeom>
              <a:avLst/>
              <a:gdLst/>
              <a:ahLst/>
              <a:cxnLst/>
              <a:rect l="l" t="t" r="r" b="b"/>
              <a:pathLst>
                <a:path w="486" h="1238" extrusionOk="0">
                  <a:moveTo>
                    <a:pt x="482" y="1"/>
                  </a:moveTo>
                  <a:cubicBezTo>
                    <a:pt x="482" y="1"/>
                    <a:pt x="463" y="8"/>
                    <a:pt x="434" y="27"/>
                  </a:cubicBezTo>
                  <a:cubicBezTo>
                    <a:pt x="400" y="42"/>
                    <a:pt x="355" y="72"/>
                    <a:pt x="306" y="116"/>
                  </a:cubicBezTo>
                  <a:cubicBezTo>
                    <a:pt x="210" y="202"/>
                    <a:pt x="94" y="352"/>
                    <a:pt x="46" y="549"/>
                  </a:cubicBezTo>
                  <a:cubicBezTo>
                    <a:pt x="1" y="747"/>
                    <a:pt x="30" y="935"/>
                    <a:pt x="79" y="1054"/>
                  </a:cubicBezTo>
                  <a:cubicBezTo>
                    <a:pt x="101" y="1118"/>
                    <a:pt x="127" y="1162"/>
                    <a:pt x="146" y="1192"/>
                  </a:cubicBezTo>
                  <a:cubicBezTo>
                    <a:pt x="163" y="1219"/>
                    <a:pt x="178" y="1237"/>
                    <a:pt x="180" y="1237"/>
                  </a:cubicBezTo>
                  <a:cubicBezTo>
                    <a:pt x="180" y="1237"/>
                    <a:pt x="180" y="1237"/>
                    <a:pt x="180" y="1237"/>
                  </a:cubicBezTo>
                  <a:cubicBezTo>
                    <a:pt x="187" y="1233"/>
                    <a:pt x="139" y="1170"/>
                    <a:pt x="101" y="1047"/>
                  </a:cubicBezTo>
                  <a:cubicBezTo>
                    <a:pt x="60" y="927"/>
                    <a:pt x="34" y="747"/>
                    <a:pt x="79" y="557"/>
                  </a:cubicBezTo>
                  <a:cubicBezTo>
                    <a:pt x="127" y="370"/>
                    <a:pt x="232" y="221"/>
                    <a:pt x="325" y="135"/>
                  </a:cubicBezTo>
                  <a:cubicBezTo>
                    <a:pt x="415" y="46"/>
                    <a:pt x="486" y="8"/>
                    <a:pt x="4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894;p48"/>
            <p:cNvSpPr/>
            <p:nvPr/>
          </p:nvSpPr>
          <p:spPr>
            <a:xfrm>
              <a:off x="7680149" y="2597957"/>
              <a:ext cx="17416" cy="21525"/>
            </a:xfrm>
            <a:custGeom>
              <a:avLst/>
              <a:gdLst/>
              <a:ahLst/>
              <a:cxnLst/>
              <a:rect l="l" t="t" r="r" b="b"/>
              <a:pathLst>
                <a:path w="729" h="901" extrusionOk="0">
                  <a:moveTo>
                    <a:pt x="8" y="0"/>
                  </a:moveTo>
                  <a:cubicBezTo>
                    <a:pt x="8" y="0"/>
                    <a:pt x="8" y="0"/>
                    <a:pt x="8" y="1"/>
                  </a:cubicBezTo>
                  <a:cubicBezTo>
                    <a:pt x="1" y="4"/>
                    <a:pt x="154" y="209"/>
                    <a:pt x="351" y="460"/>
                  </a:cubicBezTo>
                  <a:cubicBezTo>
                    <a:pt x="546" y="705"/>
                    <a:pt x="708" y="901"/>
                    <a:pt x="721" y="901"/>
                  </a:cubicBezTo>
                  <a:cubicBezTo>
                    <a:pt x="721" y="901"/>
                    <a:pt x="721" y="901"/>
                    <a:pt x="721" y="901"/>
                  </a:cubicBezTo>
                  <a:cubicBezTo>
                    <a:pt x="729" y="897"/>
                    <a:pt x="575" y="687"/>
                    <a:pt x="378" y="441"/>
                  </a:cubicBezTo>
                  <a:cubicBezTo>
                    <a:pt x="184" y="196"/>
                    <a:pt x="22" y="0"/>
                    <a:pt x="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895;p48"/>
            <p:cNvSpPr/>
            <p:nvPr/>
          </p:nvSpPr>
          <p:spPr>
            <a:xfrm>
              <a:off x="7669613" y="2645597"/>
              <a:ext cx="15648" cy="12160"/>
            </a:xfrm>
            <a:custGeom>
              <a:avLst/>
              <a:gdLst/>
              <a:ahLst/>
              <a:cxnLst/>
              <a:rect l="l" t="t" r="r" b="b"/>
              <a:pathLst>
                <a:path w="655" h="509" extrusionOk="0">
                  <a:moveTo>
                    <a:pt x="646" y="1"/>
                  </a:moveTo>
                  <a:cubicBezTo>
                    <a:pt x="635" y="1"/>
                    <a:pt x="500" y="121"/>
                    <a:pt x="330" y="258"/>
                  </a:cubicBezTo>
                  <a:cubicBezTo>
                    <a:pt x="150" y="396"/>
                    <a:pt x="1" y="501"/>
                    <a:pt x="4" y="509"/>
                  </a:cubicBezTo>
                  <a:cubicBezTo>
                    <a:pt x="4" y="509"/>
                    <a:pt x="5" y="509"/>
                    <a:pt x="5" y="509"/>
                  </a:cubicBezTo>
                  <a:cubicBezTo>
                    <a:pt x="21" y="509"/>
                    <a:pt x="177" y="421"/>
                    <a:pt x="348" y="284"/>
                  </a:cubicBezTo>
                  <a:cubicBezTo>
                    <a:pt x="528" y="143"/>
                    <a:pt x="654" y="8"/>
                    <a:pt x="647" y="1"/>
                  </a:cubicBezTo>
                  <a:cubicBezTo>
                    <a:pt x="647" y="1"/>
                    <a:pt x="647" y="1"/>
                    <a:pt x="64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896;p48"/>
            <p:cNvSpPr/>
            <p:nvPr/>
          </p:nvSpPr>
          <p:spPr>
            <a:xfrm>
              <a:off x="7694962" y="2637569"/>
              <a:ext cx="1720" cy="4133"/>
            </a:xfrm>
            <a:custGeom>
              <a:avLst/>
              <a:gdLst/>
              <a:ahLst/>
              <a:cxnLst/>
              <a:rect l="l" t="t" r="r" b="b"/>
              <a:pathLst>
                <a:path w="72" h="173" extrusionOk="0">
                  <a:moveTo>
                    <a:pt x="23" y="1"/>
                  </a:moveTo>
                  <a:cubicBezTo>
                    <a:pt x="12" y="1"/>
                    <a:pt x="0" y="42"/>
                    <a:pt x="12" y="94"/>
                  </a:cubicBezTo>
                  <a:cubicBezTo>
                    <a:pt x="22" y="143"/>
                    <a:pt x="52" y="173"/>
                    <a:pt x="62" y="173"/>
                  </a:cubicBezTo>
                  <a:cubicBezTo>
                    <a:pt x="63" y="173"/>
                    <a:pt x="63" y="172"/>
                    <a:pt x="64" y="172"/>
                  </a:cubicBezTo>
                  <a:cubicBezTo>
                    <a:pt x="72" y="165"/>
                    <a:pt x="57" y="132"/>
                    <a:pt x="45" y="87"/>
                  </a:cubicBezTo>
                  <a:cubicBezTo>
                    <a:pt x="34" y="42"/>
                    <a:pt x="31" y="1"/>
                    <a:pt x="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897;p48"/>
            <p:cNvSpPr/>
            <p:nvPr/>
          </p:nvSpPr>
          <p:spPr>
            <a:xfrm>
              <a:off x="7694867" y="2629637"/>
              <a:ext cx="1099" cy="3607"/>
            </a:xfrm>
            <a:custGeom>
              <a:avLst/>
              <a:gdLst/>
              <a:ahLst/>
              <a:cxnLst/>
              <a:rect l="l" t="t" r="r" b="b"/>
              <a:pathLst>
                <a:path w="46" h="151" extrusionOk="0">
                  <a:moveTo>
                    <a:pt x="35" y="0"/>
                  </a:moveTo>
                  <a:cubicBezTo>
                    <a:pt x="23" y="0"/>
                    <a:pt x="12" y="34"/>
                    <a:pt x="9" y="75"/>
                  </a:cubicBezTo>
                  <a:cubicBezTo>
                    <a:pt x="1" y="116"/>
                    <a:pt x="4" y="150"/>
                    <a:pt x="16" y="150"/>
                  </a:cubicBezTo>
                  <a:cubicBezTo>
                    <a:pt x="16" y="150"/>
                    <a:pt x="16" y="150"/>
                    <a:pt x="17" y="150"/>
                  </a:cubicBezTo>
                  <a:cubicBezTo>
                    <a:pt x="24" y="150"/>
                    <a:pt x="35" y="118"/>
                    <a:pt x="42" y="78"/>
                  </a:cubicBezTo>
                  <a:cubicBezTo>
                    <a:pt x="45" y="38"/>
                    <a:pt x="42" y="4"/>
                    <a:pt x="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898;p48"/>
            <p:cNvSpPr/>
            <p:nvPr/>
          </p:nvSpPr>
          <p:spPr>
            <a:xfrm>
              <a:off x="7696945" y="2623067"/>
              <a:ext cx="2676" cy="3392"/>
            </a:xfrm>
            <a:custGeom>
              <a:avLst/>
              <a:gdLst/>
              <a:ahLst/>
              <a:cxnLst/>
              <a:rect l="l" t="t" r="r" b="b"/>
              <a:pathLst>
                <a:path w="112" h="142" extrusionOk="0">
                  <a:moveTo>
                    <a:pt x="102" y="1"/>
                  </a:moveTo>
                  <a:cubicBezTo>
                    <a:pt x="88" y="1"/>
                    <a:pt x="54" y="15"/>
                    <a:pt x="29" y="51"/>
                  </a:cubicBezTo>
                  <a:cubicBezTo>
                    <a:pt x="1" y="95"/>
                    <a:pt x="6" y="141"/>
                    <a:pt x="14" y="141"/>
                  </a:cubicBezTo>
                  <a:cubicBezTo>
                    <a:pt x="14" y="141"/>
                    <a:pt x="15" y="141"/>
                    <a:pt x="15" y="141"/>
                  </a:cubicBezTo>
                  <a:cubicBezTo>
                    <a:pt x="15" y="141"/>
                    <a:pt x="16" y="141"/>
                    <a:pt x="16" y="141"/>
                  </a:cubicBezTo>
                  <a:cubicBezTo>
                    <a:pt x="26" y="141"/>
                    <a:pt x="35" y="105"/>
                    <a:pt x="60" y="70"/>
                  </a:cubicBezTo>
                  <a:cubicBezTo>
                    <a:pt x="82" y="32"/>
                    <a:pt x="112" y="10"/>
                    <a:pt x="108" y="3"/>
                  </a:cubicBezTo>
                  <a:cubicBezTo>
                    <a:pt x="107" y="1"/>
                    <a:pt x="105" y="1"/>
                    <a:pt x="1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899;p48"/>
            <p:cNvSpPr/>
            <p:nvPr/>
          </p:nvSpPr>
          <p:spPr>
            <a:xfrm>
              <a:off x="7701389" y="2618958"/>
              <a:ext cx="1529" cy="1911"/>
            </a:xfrm>
            <a:custGeom>
              <a:avLst/>
              <a:gdLst/>
              <a:ahLst/>
              <a:cxnLst/>
              <a:rect l="l" t="t" r="r" b="b"/>
              <a:pathLst>
                <a:path w="64" h="80" extrusionOk="0">
                  <a:moveTo>
                    <a:pt x="52" y="1"/>
                  </a:moveTo>
                  <a:cubicBezTo>
                    <a:pt x="43" y="1"/>
                    <a:pt x="28" y="14"/>
                    <a:pt x="19" y="32"/>
                  </a:cubicBezTo>
                  <a:cubicBezTo>
                    <a:pt x="5" y="51"/>
                    <a:pt x="0" y="74"/>
                    <a:pt x="8" y="77"/>
                  </a:cubicBezTo>
                  <a:cubicBezTo>
                    <a:pt x="9" y="79"/>
                    <a:pt x="11" y="79"/>
                    <a:pt x="13" y="79"/>
                  </a:cubicBezTo>
                  <a:cubicBezTo>
                    <a:pt x="22" y="79"/>
                    <a:pt x="36" y="66"/>
                    <a:pt x="45" y="48"/>
                  </a:cubicBezTo>
                  <a:cubicBezTo>
                    <a:pt x="60" y="29"/>
                    <a:pt x="64" y="6"/>
                    <a:pt x="57" y="3"/>
                  </a:cubicBezTo>
                  <a:cubicBezTo>
                    <a:pt x="55" y="1"/>
                    <a:pt x="54" y="1"/>
                    <a:pt x="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900;p48"/>
            <p:cNvSpPr/>
            <p:nvPr/>
          </p:nvSpPr>
          <p:spPr>
            <a:xfrm>
              <a:off x="6986941" y="1648377"/>
              <a:ext cx="359425" cy="246186"/>
            </a:xfrm>
            <a:custGeom>
              <a:avLst/>
              <a:gdLst/>
              <a:ahLst/>
              <a:cxnLst/>
              <a:rect l="l" t="t" r="r" b="b"/>
              <a:pathLst>
                <a:path w="15045" h="10305" extrusionOk="0">
                  <a:moveTo>
                    <a:pt x="1876" y="1"/>
                  </a:moveTo>
                  <a:cubicBezTo>
                    <a:pt x="1699" y="1"/>
                    <a:pt x="1648" y="210"/>
                    <a:pt x="1827" y="501"/>
                  </a:cubicBezTo>
                  <a:cubicBezTo>
                    <a:pt x="2017" y="815"/>
                    <a:pt x="2514" y="1778"/>
                    <a:pt x="2346" y="1868"/>
                  </a:cubicBezTo>
                  <a:cubicBezTo>
                    <a:pt x="2342" y="1870"/>
                    <a:pt x="2337" y="1871"/>
                    <a:pt x="2332" y="1871"/>
                  </a:cubicBezTo>
                  <a:cubicBezTo>
                    <a:pt x="2132" y="1871"/>
                    <a:pt x="1274" y="339"/>
                    <a:pt x="1274" y="339"/>
                  </a:cubicBezTo>
                  <a:cubicBezTo>
                    <a:pt x="1274" y="339"/>
                    <a:pt x="1165" y="44"/>
                    <a:pt x="1000" y="44"/>
                  </a:cubicBezTo>
                  <a:cubicBezTo>
                    <a:pt x="979" y="44"/>
                    <a:pt x="957" y="49"/>
                    <a:pt x="934" y="60"/>
                  </a:cubicBezTo>
                  <a:cubicBezTo>
                    <a:pt x="572" y="227"/>
                    <a:pt x="1658" y="1875"/>
                    <a:pt x="1767" y="2028"/>
                  </a:cubicBezTo>
                  <a:cubicBezTo>
                    <a:pt x="1817" y="2102"/>
                    <a:pt x="1749" y="2172"/>
                    <a:pt x="1677" y="2172"/>
                  </a:cubicBezTo>
                  <a:cubicBezTo>
                    <a:pt x="1643" y="2172"/>
                    <a:pt x="1608" y="2156"/>
                    <a:pt x="1584" y="2118"/>
                  </a:cubicBezTo>
                  <a:cubicBezTo>
                    <a:pt x="1513" y="2004"/>
                    <a:pt x="802" y="645"/>
                    <a:pt x="413" y="645"/>
                  </a:cubicBezTo>
                  <a:cubicBezTo>
                    <a:pt x="392" y="645"/>
                    <a:pt x="371" y="649"/>
                    <a:pt x="351" y="658"/>
                  </a:cubicBezTo>
                  <a:cubicBezTo>
                    <a:pt x="67" y="792"/>
                    <a:pt x="1233" y="2020"/>
                    <a:pt x="1222" y="2424"/>
                  </a:cubicBezTo>
                  <a:cubicBezTo>
                    <a:pt x="1220" y="2474"/>
                    <a:pt x="1207" y="2496"/>
                    <a:pt x="1184" y="2496"/>
                  </a:cubicBezTo>
                  <a:cubicBezTo>
                    <a:pt x="1033" y="2496"/>
                    <a:pt x="464" y="1529"/>
                    <a:pt x="205" y="1529"/>
                  </a:cubicBezTo>
                  <a:cubicBezTo>
                    <a:pt x="190" y="1529"/>
                    <a:pt x="177" y="1532"/>
                    <a:pt x="164" y="1539"/>
                  </a:cubicBezTo>
                  <a:cubicBezTo>
                    <a:pt x="67" y="1587"/>
                    <a:pt x="0" y="1639"/>
                    <a:pt x="564" y="2394"/>
                  </a:cubicBezTo>
                  <a:cubicBezTo>
                    <a:pt x="841" y="2764"/>
                    <a:pt x="1412" y="3369"/>
                    <a:pt x="1943" y="3903"/>
                  </a:cubicBezTo>
                  <a:lnTo>
                    <a:pt x="1934" y="3911"/>
                  </a:lnTo>
                  <a:cubicBezTo>
                    <a:pt x="1934" y="3911"/>
                    <a:pt x="6022" y="10305"/>
                    <a:pt x="9523" y="10305"/>
                  </a:cubicBezTo>
                  <a:cubicBezTo>
                    <a:pt x="9982" y="10305"/>
                    <a:pt x="10430" y="10195"/>
                    <a:pt x="10858" y="9947"/>
                  </a:cubicBezTo>
                  <a:cubicBezTo>
                    <a:pt x="14780" y="7672"/>
                    <a:pt x="15045" y="7085"/>
                    <a:pt x="15045" y="7085"/>
                  </a:cubicBezTo>
                  <a:lnTo>
                    <a:pt x="12849" y="4295"/>
                  </a:lnTo>
                  <a:cubicBezTo>
                    <a:pt x="12849" y="4295"/>
                    <a:pt x="9513" y="6858"/>
                    <a:pt x="8903" y="6858"/>
                  </a:cubicBezTo>
                  <a:cubicBezTo>
                    <a:pt x="8880" y="6858"/>
                    <a:pt x="8860" y="6855"/>
                    <a:pt x="8845" y="6847"/>
                  </a:cubicBezTo>
                  <a:cubicBezTo>
                    <a:pt x="6608" y="5647"/>
                    <a:pt x="4808" y="3463"/>
                    <a:pt x="4198" y="2667"/>
                  </a:cubicBezTo>
                  <a:cubicBezTo>
                    <a:pt x="4176" y="2521"/>
                    <a:pt x="4158" y="2353"/>
                    <a:pt x="4142" y="2155"/>
                  </a:cubicBezTo>
                  <a:cubicBezTo>
                    <a:pt x="4127" y="1984"/>
                    <a:pt x="4146" y="1811"/>
                    <a:pt x="4191" y="1644"/>
                  </a:cubicBezTo>
                  <a:cubicBezTo>
                    <a:pt x="4247" y="1442"/>
                    <a:pt x="4332" y="1180"/>
                    <a:pt x="4422" y="1049"/>
                  </a:cubicBezTo>
                  <a:cubicBezTo>
                    <a:pt x="4521" y="905"/>
                    <a:pt x="4422" y="722"/>
                    <a:pt x="4283" y="722"/>
                  </a:cubicBezTo>
                  <a:cubicBezTo>
                    <a:pt x="4264" y="722"/>
                    <a:pt x="4245" y="725"/>
                    <a:pt x="4225" y="732"/>
                  </a:cubicBezTo>
                  <a:cubicBezTo>
                    <a:pt x="4053" y="788"/>
                    <a:pt x="3732" y="1225"/>
                    <a:pt x="3623" y="1849"/>
                  </a:cubicBezTo>
                  <a:cubicBezTo>
                    <a:pt x="3595" y="2007"/>
                    <a:pt x="3543" y="2069"/>
                    <a:pt x="3478" y="2069"/>
                  </a:cubicBezTo>
                  <a:cubicBezTo>
                    <a:pt x="3286" y="2069"/>
                    <a:pt x="2980" y="1522"/>
                    <a:pt x="2846" y="1285"/>
                  </a:cubicBezTo>
                  <a:cubicBezTo>
                    <a:pt x="2663" y="971"/>
                    <a:pt x="2055" y="26"/>
                    <a:pt x="1912" y="3"/>
                  </a:cubicBezTo>
                  <a:cubicBezTo>
                    <a:pt x="1900" y="2"/>
                    <a:pt x="1887" y="1"/>
                    <a:pt x="187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901;p48"/>
            <p:cNvSpPr/>
            <p:nvPr/>
          </p:nvSpPr>
          <p:spPr>
            <a:xfrm>
              <a:off x="6843971" y="1651220"/>
              <a:ext cx="397028" cy="211689"/>
            </a:xfrm>
            <a:custGeom>
              <a:avLst/>
              <a:gdLst/>
              <a:ahLst/>
              <a:cxnLst/>
              <a:rect l="l" t="t" r="r" b="b"/>
              <a:pathLst>
                <a:path w="16619" h="8861" extrusionOk="0">
                  <a:moveTo>
                    <a:pt x="0" y="1"/>
                  </a:moveTo>
                  <a:lnTo>
                    <a:pt x="14153" y="8860"/>
                  </a:lnTo>
                  <a:cubicBezTo>
                    <a:pt x="14153" y="8860"/>
                    <a:pt x="16495" y="6481"/>
                    <a:pt x="16618" y="598"/>
                  </a:cubicBezTo>
                  <a:lnTo>
                    <a:pt x="0" y="1"/>
                  </a:ln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902;p48"/>
            <p:cNvSpPr/>
            <p:nvPr/>
          </p:nvSpPr>
          <p:spPr>
            <a:xfrm>
              <a:off x="7346304" y="1898238"/>
              <a:ext cx="547105" cy="445286"/>
            </a:xfrm>
            <a:custGeom>
              <a:avLst/>
              <a:gdLst/>
              <a:ahLst/>
              <a:cxnLst/>
              <a:rect l="l" t="t" r="r" b="b"/>
              <a:pathLst>
                <a:path w="22901" h="18639" extrusionOk="0">
                  <a:moveTo>
                    <a:pt x="3970" y="0"/>
                  </a:moveTo>
                  <a:lnTo>
                    <a:pt x="0" y="5334"/>
                  </a:lnTo>
                  <a:cubicBezTo>
                    <a:pt x="0" y="5334"/>
                    <a:pt x="8180" y="17231"/>
                    <a:pt x="8875" y="17518"/>
                  </a:cubicBezTo>
                  <a:cubicBezTo>
                    <a:pt x="9566" y="17805"/>
                    <a:pt x="22680" y="18639"/>
                    <a:pt x="22680" y="18639"/>
                  </a:cubicBezTo>
                  <a:lnTo>
                    <a:pt x="22900" y="13686"/>
                  </a:lnTo>
                  <a:cubicBezTo>
                    <a:pt x="22900" y="13686"/>
                    <a:pt x="11500" y="12678"/>
                    <a:pt x="11370" y="12442"/>
                  </a:cubicBezTo>
                  <a:cubicBezTo>
                    <a:pt x="11240" y="12203"/>
                    <a:pt x="3970" y="0"/>
                    <a:pt x="397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903;p48"/>
            <p:cNvSpPr/>
            <p:nvPr/>
          </p:nvSpPr>
          <p:spPr>
            <a:xfrm>
              <a:off x="7864143" y="2221016"/>
              <a:ext cx="9580" cy="119139"/>
            </a:xfrm>
            <a:custGeom>
              <a:avLst/>
              <a:gdLst/>
              <a:ahLst/>
              <a:cxnLst/>
              <a:rect l="l" t="t" r="r" b="b"/>
              <a:pathLst>
                <a:path w="401" h="4987" extrusionOk="0">
                  <a:moveTo>
                    <a:pt x="375" y="0"/>
                  </a:moveTo>
                  <a:lnTo>
                    <a:pt x="375" y="0"/>
                  </a:lnTo>
                  <a:cubicBezTo>
                    <a:pt x="349" y="0"/>
                    <a:pt x="252" y="1113"/>
                    <a:pt x="154" y="2492"/>
                  </a:cubicBezTo>
                  <a:cubicBezTo>
                    <a:pt x="57" y="3866"/>
                    <a:pt x="1" y="4986"/>
                    <a:pt x="23" y="4986"/>
                  </a:cubicBezTo>
                  <a:cubicBezTo>
                    <a:pt x="23" y="4986"/>
                    <a:pt x="23" y="4986"/>
                    <a:pt x="23" y="4986"/>
                  </a:cubicBezTo>
                  <a:cubicBezTo>
                    <a:pt x="51" y="4986"/>
                    <a:pt x="151" y="3872"/>
                    <a:pt x="247" y="2495"/>
                  </a:cubicBezTo>
                  <a:cubicBezTo>
                    <a:pt x="345" y="1121"/>
                    <a:pt x="401" y="4"/>
                    <a:pt x="375"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904;p48"/>
            <p:cNvSpPr/>
            <p:nvPr/>
          </p:nvSpPr>
          <p:spPr>
            <a:xfrm>
              <a:off x="7595093" y="2196455"/>
              <a:ext cx="24750" cy="28811"/>
            </a:xfrm>
            <a:custGeom>
              <a:avLst/>
              <a:gdLst/>
              <a:ahLst/>
              <a:cxnLst/>
              <a:rect l="l" t="t" r="r" b="b"/>
              <a:pathLst>
                <a:path w="1036" h="1206" extrusionOk="0">
                  <a:moveTo>
                    <a:pt x="1014" y="0"/>
                  </a:moveTo>
                  <a:cubicBezTo>
                    <a:pt x="978" y="0"/>
                    <a:pt x="746" y="252"/>
                    <a:pt x="482" y="572"/>
                  </a:cubicBezTo>
                  <a:cubicBezTo>
                    <a:pt x="206" y="905"/>
                    <a:pt x="1" y="1189"/>
                    <a:pt x="20" y="1204"/>
                  </a:cubicBezTo>
                  <a:cubicBezTo>
                    <a:pt x="21" y="1205"/>
                    <a:pt x="22" y="1205"/>
                    <a:pt x="23" y="1205"/>
                  </a:cubicBezTo>
                  <a:cubicBezTo>
                    <a:pt x="58" y="1205"/>
                    <a:pt x="286" y="954"/>
                    <a:pt x="554" y="632"/>
                  </a:cubicBezTo>
                  <a:cubicBezTo>
                    <a:pt x="827" y="300"/>
                    <a:pt x="1035" y="16"/>
                    <a:pt x="1017" y="1"/>
                  </a:cubicBezTo>
                  <a:cubicBezTo>
                    <a:pt x="1016" y="0"/>
                    <a:pt x="1015" y="0"/>
                    <a:pt x="101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905;p48"/>
            <p:cNvSpPr/>
            <p:nvPr/>
          </p:nvSpPr>
          <p:spPr>
            <a:xfrm>
              <a:off x="7609189" y="2198534"/>
              <a:ext cx="9413" cy="34449"/>
            </a:xfrm>
            <a:custGeom>
              <a:avLst/>
              <a:gdLst/>
              <a:ahLst/>
              <a:cxnLst/>
              <a:rect l="l" t="t" r="r" b="b"/>
              <a:pathLst>
                <a:path w="394" h="1442" extrusionOk="0">
                  <a:moveTo>
                    <a:pt x="370" y="0"/>
                  </a:moveTo>
                  <a:cubicBezTo>
                    <a:pt x="343" y="0"/>
                    <a:pt x="246" y="315"/>
                    <a:pt x="154" y="709"/>
                  </a:cubicBezTo>
                  <a:cubicBezTo>
                    <a:pt x="61" y="1105"/>
                    <a:pt x="1" y="1434"/>
                    <a:pt x="27" y="1442"/>
                  </a:cubicBezTo>
                  <a:cubicBezTo>
                    <a:pt x="27" y="1442"/>
                    <a:pt x="27" y="1442"/>
                    <a:pt x="27" y="1442"/>
                  </a:cubicBezTo>
                  <a:cubicBezTo>
                    <a:pt x="55" y="1442"/>
                    <a:pt x="151" y="1126"/>
                    <a:pt x="244" y="728"/>
                  </a:cubicBezTo>
                  <a:cubicBezTo>
                    <a:pt x="337" y="333"/>
                    <a:pt x="393" y="4"/>
                    <a:pt x="371" y="0"/>
                  </a:cubicBezTo>
                  <a:cubicBezTo>
                    <a:pt x="371" y="0"/>
                    <a:pt x="370" y="0"/>
                    <a:pt x="370"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906;p48"/>
            <p:cNvSpPr/>
            <p:nvPr/>
          </p:nvSpPr>
          <p:spPr>
            <a:xfrm>
              <a:off x="7669541" y="2243474"/>
              <a:ext cx="12733" cy="11133"/>
            </a:xfrm>
            <a:custGeom>
              <a:avLst/>
              <a:gdLst/>
              <a:ahLst/>
              <a:cxnLst/>
              <a:rect l="l" t="t" r="r" b="b"/>
              <a:pathLst>
                <a:path w="533" h="466" extrusionOk="0">
                  <a:moveTo>
                    <a:pt x="264" y="0"/>
                  </a:moveTo>
                  <a:cubicBezTo>
                    <a:pt x="256" y="0"/>
                    <a:pt x="247" y="1"/>
                    <a:pt x="239" y="2"/>
                  </a:cubicBezTo>
                  <a:lnTo>
                    <a:pt x="150" y="31"/>
                  </a:lnTo>
                  <a:cubicBezTo>
                    <a:pt x="15" y="106"/>
                    <a:pt x="0" y="326"/>
                    <a:pt x="123" y="424"/>
                  </a:cubicBezTo>
                  <a:cubicBezTo>
                    <a:pt x="161" y="453"/>
                    <a:pt x="207" y="466"/>
                    <a:pt x="254" y="466"/>
                  </a:cubicBezTo>
                  <a:cubicBezTo>
                    <a:pt x="360" y="466"/>
                    <a:pt x="468" y="400"/>
                    <a:pt x="497" y="297"/>
                  </a:cubicBezTo>
                  <a:cubicBezTo>
                    <a:pt x="532" y="155"/>
                    <a:pt x="406" y="0"/>
                    <a:pt x="26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907;p48"/>
            <p:cNvSpPr/>
            <p:nvPr/>
          </p:nvSpPr>
          <p:spPr>
            <a:xfrm>
              <a:off x="7511948" y="2127360"/>
              <a:ext cx="12805" cy="11181"/>
            </a:xfrm>
            <a:custGeom>
              <a:avLst/>
              <a:gdLst/>
              <a:ahLst/>
              <a:cxnLst/>
              <a:rect l="l" t="t" r="r" b="b"/>
              <a:pathLst>
                <a:path w="536" h="468" extrusionOk="0">
                  <a:moveTo>
                    <a:pt x="262" y="1"/>
                  </a:moveTo>
                  <a:cubicBezTo>
                    <a:pt x="254" y="1"/>
                    <a:pt x="247" y="1"/>
                    <a:pt x="239" y="2"/>
                  </a:cubicBezTo>
                  <a:lnTo>
                    <a:pt x="149" y="32"/>
                  </a:lnTo>
                  <a:cubicBezTo>
                    <a:pt x="18" y="111"/>
                    <a:pt x="0" y="331"/>
                    <a:pt x="123" y="424"/>
                  </a:cubicBezTo>
                  <a:cubicBezTo>
                    <a:pt x="162" y="454"/>
                    <a:pt x="209" y="467"/>
                    <a:pt x="257" y="467"/>
                  </a:cubicBezTo>
                  <a:cubicBezTo>
                    <a:pt x="361" y="467"/>
                    <a:pt x="469" y="403"/>
                    <a:pt x="497" y="301"/>
                  </a:cubicBezTo>
                  <a:cubicBezTo>
                    <a:pt x="536" y="160"/>
                    <a:pt x="406" y="1"/>
                    <a:pt x="262"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908;p48"/>
            <p:cNvSpPr/>
            <p:nvPr/>
          </p:nvSpPr>
          <p:spPr>
            <a:xfrm>
              <a:off x="7710588" y="2293695"/>
              <a:ext cx="12709" cy="11133"/>
            </a:xfrm>
            <a:custGeom>
              <a:avLst/>
              <a:gdLst/>
              <a:ahLst/>
              <a:cxnLst/>
              <a:rect l="l" t="t" r="r" b="b"/>
              <a:pathLst>
                <a:path w="532" h="466" extrusionOk="0">
                  <a:moveTo>
                    <a:pt x="263" y="1"/>
                  </a:moveTo>
                  <a:cubicBezTo>
                    <a:pt x="254" y="1"/>
                    <a:pt x="245" y="1"/>
                    <a:pt x="235" y="3"/>
                  </a:cubicBezTo>
                  <a:lnTo>
                    <a:pt x="149" y="32"/>
                  </a:lnTo>
                  <a:cubicBezTo>
                    <a:pt x="15" y="107"/>
                    <a:pt x="1" y="327"/>
                    <a:pt x="123" y="420"/>
                  </a:cubicBezTo>
                  <a:cubicBezTo>
                    <a:pt x="161" y="451"/>
                    <a:pt x="208" y="465"/>
                    <a:pt x="255" y="465"/>
                  </a:cubicBezTo>
                  <a:cubicBezTo>
                    <a:pt x="358" y="465"/>
                    <a:pt x="465" y="399"/>
                    <a:pt x="494" y="298"/>
                  </a:cubicBezTo>
                  <a:cubicBezTo>
                    <a:pt x="531" y="157"/>
                    <a:pt x="406" y="1"/>
                    <a:pt x="263"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909;p48"/>
            <p:cNvSpPr/>
            <p:nvPr/>
          </p:nvSpPr>
          <p:spPr>
            <a:xfrm>
              <a:off x="7810791" y="2309320"/>
              <a:ext cx="12829" cy="11157"/>
            </a:xfrm>
            <a:custGeom>
              <a:avLst/>
              <a:gdLst/>
              <a:ahLst/>
              <a:cxnLst/>
              <a:rect l="l" t="t" r="r" b="b"/>
              <a:pathLst>
                <a:path w="537" h="467" extrusionOk="0">
                  <a:moveTo>
                    <a:pt x="263" y="1"/>
                  </a:moveTo>
                  <a:cubicBezTo>
                    <a:pt x="255" y="1"/>
                    <a:pt x="247" y="1"/>
                    <a:pt x="239" y="2"/>
                  </a:cubicBezTo>
                  <a:lnTo>
                    <a:pt x="150" y="32"/>
                  </a:lnTo>
                  <a:cubicBezTo>
                    <a:pt x="20" y="111"/>
                    <a:pt x="1" y="330"/>
                    <a:pt x="124" y="424"/>
                  </a:cubicBezTo>
                  <a:cubicBezTo>
                    <a:pt x="162" y="453"/>
                    <a:pt x="208" y="466"/>
                    <a:pt x="255" y="466"/>
                  </a:cubicBezTo>
                  <a:cubicBezTo>
                    <a:pt x="360" y="466"/>
                    <a:pt x="469" y="401"/>
                    <a:pt x="498" y="297"/>
                  </a:cubicBezTo>
                  <a:cubicBezTo>
                    <a:pt x="537" y="159"/>
                    <a:pt x="407" y="1"/>
                    <a:pt x="263"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910;p48"/>
            <p:cNvSpPr/>
            <p:nvPr/>
          </p:nvSpPr>
          <p:spPr>
            <a:xfrm>
              <a:off x="7768956" y="2245768"/>
              <a:ext cx="12709" cy="11133"/>
            </a:xfrm>
            <a:custGeom>
              <a:avLst/>
              <a:gdLst/>
              <a:ahLst/>
              <a:cxnLst/>
              <a:rect l="l" t="t" r="r" b="b"/>
              <a:pathLst>
                <a:path w="532" h="466" extrusionOk="0">
                  <a:moveTo>
                    <a:pt x="263" y="0"/>
                  </a:moveTo>
                  <a:cubicBezTo>
                    <a:pt x="254" y="0"/>
                    <a:pt x="244" y="1"/>
                    <a:pt x="235" y="2"/>
                  </a:cubicBezTo>
                  <a:lnTo>
                    <a:pt x="149" y="32"/>
                  </a:lnTo>
                  <a:cubicBezTo>
                    <a:pt x="15" y="107"/>
                    <a:pt x="0" y="328"/>
                    <a:pt x="123" y="421"/>
                  </a:cubicBezTo>
                  <a:cubicBezTo>
                    <a:pt x="161" y="452"/>
                    <a:pt x="207" y="465"/>
                    <a:pt x="255" y="465"/>
                  </a:cubicBezTo>
                  <a:cubicBezTo>
                    <a:pt x="358" y="465"/>
                    <a:pt x="465" y="400"/>
                    <a:pt x="493" y="297"/>
                  </a:cubicBezTo>
                  <a:cubicBezTo>
                    <a:pt x="531" y="158"/>
                    <a:pt x="405" y="0"/>
                    <a:pt x="26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911;p48"/>
            <p:cNvSpPr/>
            <p:nvPr/>
          </p:nvSpPr>
          <p:spPr>
            <a:xfrm>
              <a:off x="7552971" y="2257833"/>
              <a:ext cx="12733" cy="11061"/>
            </a:xfrm>
            <a:custGeom>
              <a:avLst/>
              <a:gdLst/>
              <a:ahLst/>
              <a:cxnLst/>
              <a:rect l="l" t="t" r="r" b="b"/>
              <a:pathLst>
                <a:path w="533" h="463" extrusionOk="0">
                  <a:moveTo>
                    <a:pt x="264" y="0"/>
                  </a:moveTo>
                  <a:cubicBezTo>
                    <a:pt x="255" y="0"/>
                    <a:pt x="246" y="1"/>
                    <a:pt x="236" y="2"/>
                  </a:cubicBezTo>
                  <a:lnTo>
                    <a:pt x="150" y="28"/>
                  </a:lnTo>
                  <a:cubicBezTo>
                    <a:pt x="16" y="106"/>
                    <a:pt x="1" y="327"/>
                    <a:pt x="124" y="420"/>
                  </a:cubicBezTo>
                  <a:cubicBezTo>
                    <a:pt x="162" y="449"/>
                    <a:pt x="208" y="463"/>
                    <a:pt x="256" y="463"/>
                  </a:cubicBezTo>
                  <a:cubicBezTo>
                    <a:pt x="359" y="463"/>
                    <a:pt x="465" y="399"/>
                    <a:pt x="494" y="297"/>
                  </a:cubicBezTo>
                  <a:cubicBezTo>
                    <a:pt x="532" y="157"/>
                    <a:pt x="407" y="0"/>
                    <a:pt x="26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912;p48"/>
            <p:cNvSpPr/>
            <p:nvPr/>
          </p:nvSpPr>
          <p:spPr>
            <a:xfrm>
              <a:off x="7838196" y="2256137"/>
              <a:ext cx="12733" cy="11133"/>
            </a:xfrm>
            <a:custGeom>
              <a:avLst/>
              <a:gdLst/>
              <a:ahLst/>
              <a:cxnLst/>
              <a:rect l="l" t="t" r="r" b="b"/>
              <a:pathLst>
                <a:path w="533" h="466" extrusionOk="0">
                  <a:moveTo>
                    <a:pt x="259" y="0"/>
                  </a:moveTo>
                  <a:cubicBezTo>
                    <a:pt x="251" y="0"/>
                    <a:pt x="243" y="1"/>
                    <a:pt x="235" y="1"/>
                  </a:cubicBezTo>
                  <a:lnTo>
                    <a:pt x="150" y="32"/>
                  </a:lnTo>
                  <a:cubicBezTo>
                    <a:pt x="16" y="106"/>
                    <a:pt x="0" y="327"/>
                    <a:pt x="123" y="424"/>
                  </a:cubicBezTo>
                  <a:cubicBezTo>
                    <a:pt x="160" y="453"/>
                    <a:pt x="206" y="466"/>
                    <a:pt x="253" y="466"/>
                  </a:cubicBezTo>
                  <a:cubicBezTo>
                    <a:pt x="357" y="466"/>
                    <a:pt x="465" y="400"/>
                    <a:pt x="493" y="297"/>
                  </a:cubicBezTo>
                  <a:cubicBezTo>
                    <a:pt x="533" y="155"/>
                    <a:pt x="403" y="0"/>
                    <a:pt x="259"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913;p48"/>
            <p:cNvSpPr/>
            <p:nvPr/>
          </p:nvSpPr>
          <p:spPr>
            <a:xfrm>
              <a:off x="7618746" y="2280769"/>
              <a:ext cx="12733" cy="11133"/>
            </a:xfrm>
            <a:custGeom>
              <a:avLst/>
              <a:gdLst/>
              <a:ahLst/>
              <a:cxnLst/>
              <a:rect l="l" t="t" r="r" b="b"/>
              <a:pathLst>
                <a:path w="533" h="466" extrusionOk="0">
                  <a:moveTo>
                    <a:pt x="259" y="0"/>
                  </a:moveTo>
                  <a:cubicBezTo>
                    <a:pt x="252" y="0"/>
                    <a:pt x="244" y="0"/>
                    <a:pt x="236" y="1"/>
                  </a:cubicBezTo>
                  <a:lnTo>
                    <a:pt x="150" y="32"/>
                  </a:lnTo>
                  <a:cubicBezTo>
                    <a:pt x="16" y="106"/>
                    <a:pt x="1" y="327"/>
                    <a:pt x="120" y="424"/>
                  </a:cubicBezTo>
                  <a:cubicBezTo>
                    <a:pt x="158" y="452"/>
                    <a:pt x="205" y="466"/>
                    <a:pt x="252" y="466"/>
                  </a:cubicBezTo>
                  <a:cubicBezTo>
                    <a:pt x="357" y="466"/>
                    <a:pt x="465" y="400"/>
                    <a:pt x="494" y="297"/>
                  </a:cubicBezTo>
                  <a:cubicBezTo>
                    <a:pt x="533" y="155"/>
                    <a:pt x="403" y="0"/>
                    <a:pt x="259"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914;p48"/>
            <p:cNvSpPr/>
            <p:nvPr/>
          </p:nvSpPr>
          <p:spPr>
            <a:xfrm>
              <a:off x="7571010" y="2171106"/>
              <a:ext cx="12829" cy="11157"/>
            </a:xfrm>
            <a:custGeom>
              <a:avLst/>
              <a:gdLst/>
              <a:ahLst/>
              <a:cxnLst/>
              <a:rect l="l" t="t" r="r" b="b"/>
              <a:pathLst>
                <a:path w="537" h="467" extrusionOk="0">
                  <a:moveTo>
                    <a:pt x="264" y="0"/>
                  </a:moveTo>
                  <a:cubicBezTo>
                    <a:pt x="256" y="0"/>
                    <a:pt x="248" y="1"/>
                    <a:pt x="240" y="2"/>
                  </a:cubicBezTo>
                  <a:lnTo>
                    <a:pt x="150" y="31"/>
                  </a:lnTo>
                  <a:cubicBezTo>
                    <a:pt x="19" y="109"/>
                    <a:pt x="0" y="330"/>
                    <a:pt x="123" y="423"/>
                  </a:cubicBezTo>
                  <a:cubicBezTo>
                    <a:pt x="162" y="453"/>
                    <a:pt x="210" y="466"/>
                    <a:pt x="258" y="466"/>
                  </a:cubicBezTo>
                  <a:cubicBezTo>
                    <a:pt x="362" y="466"/>
                    <a:pt x="469" y="403"/>
                    <a:pt x="497" y="300"/>
                  </a:cubicBezTo>
                  <a:cubicBezTo>
                    <a:pt x="536" y="158"/>
                    <a:pt x="407" y="0"/>
                    <a:pt x="26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915;p48"/>
            <p:cNvSpPr/>
            <p:nvPr/>
          </p:nvSpPr>
          <p:spPr>
            <a:xfrm>
              <a:off x="7339877" y="1962483"/>
              <a:ext cx="375240" cy="699069"/>
            </a:xfrm>
            <a:custGeom>
              <a:avLst/>
              <a:gdLst/>
              <a:ahLst/>
              <a:cxnLst/>
              <a:rect l="l" t="t" r="r" b="b"/>
              <a:pathLst>
                <a:path w="15707" h="29262" extrusionOk="0">
                  <a:moveTo>
                    <a:pt x="5842" y="1"/>
                  </a:moveTo>
                  <a:lnTo>
                    <a:pt x="0" y="2328"/>
                  </a:lnTo>
                  <a:lnTo>
                    <a:pt x="1909" y="17052"/>
                  </a:lnTo>
                  <a:cubicBezTo>
                    <a:pt x="2182" y="17604"/>
                    <a:pt x="12262" y="29262"/>
                    <a:pt x="12262" y="29262"/>
                  </a:cubicBezTo>
                  <a:lnTo>
                    <a:pt x="15707" y="26371"/>
                  </a:lnTo>
                  <a:lnTo>
                    <a:pt x="7892" y="16499"/>
                  </a:lnTo>
                  <a:cubicBezTo>
                    <a:pt x="7471" y="15968"/>
                    <a:pt x="7242" y="15311"/>
                    <a:pt x="7242" y="14635"/>
                  </a:cubicBezTo>
                  <a:lnTo>
                    <a:pt x="6694" y="6260"/>
                  </a:lnTo>
                  <a:lnTo>
                    <a:pt x="7161" y="5439"/>
                  </a:lnTo>
                  <a:cubicBezTo>
                    <a:pt x="7269" y="5248"/>
                    <a:pt x="7329" y="5031"/>
                    <a:pt x="7340" y="4807"/>
                  </a:cubicBezTo>
                  <a:cubicBezTo>
                    <a:pt x="7404" y="3299"/>
                    <a:pt x="7113" y="1566"/>
                    <a:pt x="6182" y="423"/>
                  </a:cubicBezTo>
                  <a:lnTo>
                    <a:pt x="5842"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916;p48"/>
            <p:cNvSpPr/>
            <p:nvPr/>
          </p:nvSpPr>
          <p:spPr>
            <a:xfrm>
              <a:off x="7420369" y="2005942"/>
              <a:ext cx="54278" cy="30579"/>
            </a:xfrm>
            <a:custGeom>
              <a:avLst/>
              <a:gdLst/>
              <a:ahLst/>
              <a:cxnLst/>
              <a:rect l="l" t="t" r="r" b="b"/>
              <a:pathLst>
                <a:path w="2272" h="1280" extrusionOk="0">
                  <a:moveTo>
                    <a:pt x="12" y="0"/>
                  </a:moveTo>
                  <a:cubicBezTo>
                    <a:pt x="12" y="0"/>
                    <a:pt x="12" y="0"/>
                    <a:pt x="12" y="0"/>
                  </a:cubicBezTo>
                  <a:cubicBezTo>
                    <a:pt x="1" y="4"/>
                    <a:pt x="23" y="169"/>
                    <a:pt x="143" y="400"/>
                  </a:cubicBezTo>
                  <a:cubicBezTo>
                    <a:pt x="262" y="628"/>
                    <a:pt x="505" y="927"/>
                    <a:pt x="867" y="1106"/>
                  </a:cubicBezTo>
                  <a:cubicBezTo>
                    <a:pt x="1127" y="1234"/>
                    <a:pt x="1395" y="1279"/>
                    <a:pt x="1617" y="1279"/>
                  </a:cubicBezTo>
                  <a:cubicBezTo>
                    <a:pt x="1660" y="1279"/>
                    <a:pt x="1702" y="1277"/>
                    <a:pt x="1741" y="1274"/>
                  </a:cubicBezTo>
                  <a:cubicBezTo>
                    <a:pt x="1987" y="1252"/>
                    <a:pt x="2160" y="1185"/>
                    <a:pt x="2227" y="1151"/>
                  </a:cubicBezTo>
                  <a:lnTo>
                    <a:pt x="2223" y="1151"/>
                  </a:lnTo>
                  <a:cubicBezTo>
                    <a:pt x="2256" y="1143"/>
                    <a:pt x="2272" y="1140"/>
                    <a:pt x="2268" y="1136"/>
                  </a:cubicBezTo>
                  <a:cubicBezTo>
                    <a:pt x="2268" y="1133"/>
                    <a:pt x="2253" y="1128"/>
                    <a:pt x="2220" y="1128"/>
                  </a:cubicBezTo>
                  <a:cubicBezTo>
                    <a:pt x="2144" y="1143"/>
                    <a:pt x="1973" y="1192"/>
                    <a:pt x="1737" y="1200"/>
                  </a:cubicBezTo>
                  <a:cubicBezTo>
                    <a:pt x="1721" y="1200"/>
                    <a:pt x="1703" y="1201"/>
                    <a:pt x="1686" y="1201"/>
                  </a:cubicBezTo>
                  <a:cubicBezTo>
                    <a:pt x="1459" y="1201"/>
                    <a:pt x="1179" y="1156"/>
                    <a:pt x="908" y="1024"/>
                  </a:cubicBezTo>
                  <a:cubicBezTo>
                    <a:pt x="565" y="856"/>
                    <a:pt x="329" y="580"/>
                    <a:pt x="198" y="366"/>
                  </a:cubicBezTo>
                  <a:cubicBezTo>
                    <a:pt x="70" y="156"/>
                    <a:pt x="28" y="0"/>
                    <a:pt x="12"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917;p48"/>
            <p:cNvSpPr/>
            <p:nvPr/>
          </p:nvSpPr>
          <p:spPr>
            <a:xfrm>
              <a:off x="7499715" y="1999157"/>
              <a:ext cx="24368" cy="321082"/>
            </a:xfrm>
            <a:custGeom>
              <a:avLst/>
              <a:gdLst/>
              <a:ahLst/>
              <a:cxnLst/>
              <a:rect l="l" t="t" r="r" b="b"/>
              <a:pathLst>
                <a:path w="1020" h="13440" extrusionOk="0">
                  <a:moveTo>
                    <a:pt x="52" y="0"/>
                  </a:moveTo>
                  <a:cubicBezTo>
                    <a:pt x="49" y="5"/>
                    <a:pt x="71" y="45"/>
                    <a:pt x="116" y="128"/>
                  </a:cubicBezTo>
                  <a:cubicBezTo>
                    <a:pt x="161" y="217"/>
                    <a:pt x="224" y="333"/>
                    <a:pt x="302" y="483"/>
                  </a:cubicBezTo>
                  <a:cubicBezTo>
                    <a:pt x="459" y="793"/>
                    <a:pt x="699" y="1245"/>
                    <a:pt x="844" y="1846"/>
                  </a:cubicBezTo>
                  <a:cubicBezTo>
                    <a:pt x="916" y="2148"/>
                    <a:pt x="945" y="2492"/>
                    <a:pt x="885" y="2846"/>
                  </a:cubicBezTo>
                  <a:cubicBezTo>
                    <a:pt x="833" y="3205"/>
                    <a:pt x="647" y="3553"/>
                    <a:pt x="452" y="3919"/>
                  </a:cubicBezTo>
                  <a:cubicBezTo>
                    <a:pt x="359" y="4101"/>
                    <a:pt x="261" y="4292"/>
                    <a:pt x="194" y="4501"/>
                  </a:cubicBezTo>
                  <a:cubicBezTo>
                    <a:pt x="123" y="4711"/>
                    <a:pt x="78" y="4931"/>
                    <a:pt x="52" y="5159"/>
                  </a:cubicBezTo>
                  <a:cubicBezTo>
                    <a:pt x="0" y="5611"/>
                    <a:pt x="26" y="6078"/>
                    <a:pt x="59" y="6556"/>
                  </a:cubicBezTo>
                  <a:cubicBezTo>
                    <a:pt x="194" y="8454"/>
                    <a:pt x="318" y="10168"/>
                    <a:pt x="407" y="11423"/>
                  </a:cubicBezTo>
                  <a:cubicBezTo>
                    <a:pt x="452" y="12039"/>
                    <a:pt x="493" y="12540"/>
                    <a:pt x="519" y="12898"/>
                  </a:cubicBezTo>
                  <a:cubicBezTo>
                    <a:pt x="535" y="13066"/>
                    <a:pt x="549" y="13200"/>
                    <a:pt x="557" y="13298"/>
                  </a:cubicBezTo>
                  <a:cubicBezTo>
                    <a:pt x="564" y="13391"/>
                    <a:pt x="571" y="13440"/>
                    <a:pt x="575" y="13440"/>
                  </a:cubicBezTo>
                  <a:cubicBezTo>
                    <a:pt x="579" y="13440"/>
                    <a:pt x="579" y="13391"/>
                    <a:pt x="575" y="13298"/>
                  </a:cubicBezTo>
                  <a:cubicBezTo>
                    <a:pt x="571" y="13197"/>
                    <a:pt x="564" y="13062"/>
                    <a:pt x="557" y="12895"/>
                  </a:cubicBezTo>
                  <a:cubicBezTo>
                    <a:pt x="535" y="12536"/>
                    <a:pt x="508" y="12035"/>
                    <a:pt x="471" y="11419"/>
                  </a:cubicBezTo>
                  <a:cubicBezTo>
                    <a:pt x="388" y="10164"/>
                    <a:pt x="276" y="8446"/>
                    <a:pt x="154" y="6549"/>
                  </a:cubicBezTo>
                  <a:cubicBezTo>
                    <a:pt x="120" y="6074"/>
                    <a:pt x="94" y="5611"/>
                    <a:pt x="142" y="5166"/>
                  </a:cubicBezTo>
                  <a:cubicBezTo>
                    <a:pt x="168" y="4946"/>
                    <a:pt x="209" y="4733"/>
                    <a:pt x="276" y="4532"/>
                  </a:cubicBezTo>
                  <a:cubicBezTo>
                    <a:pt x="344" y="4330"/>
                    <a:pt x="437" y="4139"/>
                    <a:pt x="530" y="3956"/>
                  </a:cubicBezTo>
                  <a:cubicBezTo>
                    <a:pt x="717" y="3594"/>
                    <a:pt x="907" y="3236"/>
                    <a:pt x="960" y="2858"/>
                  </a:cubicBezTo>
                  <a:cubicBezTo>
                    <a:pt x="1020" y="2488"/>
                    <a:pt x="983" y="2137"/>
                    <a:pt x="907" y="1831"/>
                  </a:cubicBezTo>
                  <a:cubicBezTo>
                    <a:pt x="751" y="1219"/>
                    <a:pt x="500" y="770"/>
                    <a:pt x="336" y="467"/>
                  </a:cubicBezTo>
                  <a:cubicBezTo>
                    <a:pt x="250" y="314"/>
                    <a:pt x="180" y="195"/>
                    <a:pt x="131" y="120"/>
                  </a:cubicBezTo>
                  <a:cubicBezTo>
                    <a:pt x="82" y="42"/>
                    <a:pt x="56" y="0"/>
                    <a:pt x="52"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918;p48"/>
            <p:cNvSpPr/>
            <p:nvPr/>
          </p:nvSpPr>
          <p:spPr>
            <a:xfrm>
              <a:off x="7478021" y="2340069"/>
              <a:ext cx="46418" cy="12662"/>
            </a:xfrm>
            <a:custGeom>
              <a:avLst/>
              <a:gdLst/>
              <a:ahLst/>
              <a:cxnLst/>
              <a:rect l="l" t="t" r="r" b="b"/>
              <a:pathLst>
                <a:path w="1943" h="530" extrusionOk="0">
                  <a:moveTo>
                    <a:pt x="1797" y="1"/>
                  </a:moveTo>
                  <a:cubicBezTo>
                    <a:pt x="1619" y="1"/>
                    <a:pt x="1297" y="27"/>
                    <a:pt x="938" y="123"/>
                  </a:cubicBezTo>
                  <a:cubicBezTo>
                    <a:pt x="393" y="269"/>
                    <a:pt x="0" y="508"/>
                    <a:pt x="12" y="527"/>
                  </a:cubicBezTo>
                  <a:cubicBezTo>
                    <a:pt x="13" y="528"/>
                    <a:pt x="15" y="529"/>
                    <a:pt x="18" y="529"/>
                  </a:cubicBezTo>
                  <a:cubicBezTo>
                    <a:pt x="75" y="529"/>
                    <a:pt x="461" y="343"/>
                    <a:pt x="960" y="213"/>
                  </a:cubicBezTo>
                  <a:cubicBezTo>
                    <a:pt x="1491" y="71"/>
                    <a:pt x="1943" y="41"/>
                    <a:pt x="1939" y="15"/>
                  </a:cubicBezTo>
                  <a:cubicBezTo>
                    <a:pt x="1939" y="7"/>
                    <a:pt x="1887" y="1"/>
                    <a:pt x="1797"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919;p48"/>
            <p:cNvSpPr/>
            <p:nvPr/>
          </p:nvSpPr>
          <p:spPr>
            <a:xfrm>
              <a:off x="7616429" y="2577673"/>
              <a:ext cx="87844" cy="61827"/>
            </a:xfrm>
            <a:custGeom>
              <a:avLst/>
              <a:gdLst/>
              <a:ahLst/>
              <a:cxnLst/>
              <a:rect l="l" t="t" r="r" b="b"/>
              <a:pathLst>
                <a:path w="3677" h="2588" extrusionOk="0">
                  <a:moveTo>
                    <a:pt x="3671" y="1"/>
                  </a:moveTo>
                  <a:cubicBezTo>
                    <a:pt x="3646" y="1"/>
                    <a:pt x="3451" y="148"/>
                    <a:pt x="3138" y="383"/>
                  </a:cubicBezTo>
                  <a:cubicBezTo>
                    <a:pt x="2813" y="625"/>
                    <a:pt x="2361" y="962"/>
                    <a:pt x="1857" y="1320"/>
                  </a:cubicBezTo>
                  <a:cubicBezTo>
                    <a:pt x="1349" y="1675"/>
                    <a:pt x="886" y="1989"/>
                    <a:pt x="546" y="2213"/>
                  </a:cubicBezTo>
                  <a:cubicBezTo>
                    <a:pt x="210" y="2437"/>
                    <a:pt x="1" y="2575"/>
                    <a:pt x="8" y="2586"/>
                  </a:cubicBezTo>
                  <a:cubicBezTo>
                    <a:pt x="8" y="2587"/>
                    <a:pt x="9" y="2587"/>
                    <a:pt x="11" y="2587"/>
                  </a:cubicBezTo>
                  <a:cubicBezTo>
                    <a:pt x="24" y="2587"/>
                    <a:pt x="78" y="2558"/>
                    <a:pt x="165" y="2512"/>
                  </a:cubicBezTo>
                  <a:cubicBezTo>
                    <a:pt x="266" y="2455"/>
                    <a:pt x="408" y="2374"/>
                    <a:pt x="583" y="2269"/>
                  </a:cubicBezTo>
                  <a:cubicBezTo>
                    <a:pt x="930" y="2056"/>
                    <a:pt x="1401" y="1753"/>
                    <a:pt x="1909" y="1395"/>
                  </a:cubicBezTo>
                  <a:cubicBezTo>
                    <a:pt x="2418" y="1036"/>
                    <a:pt x="2861" y="693"/>
                    <a:pt x="3175" y="435"/>
                  </a:cubicBezTo>
                  <a:cubicBezTo>
                    <a:pt x="3336" y="308"/>
                    <a:pt x="3459" y="200"/>
                    <a:pt x="3545" y="124"/>
                  </a:cubicBezTo>
                  <a:cubicBezTo>
                    <a:pt x="3631" y="50"/>
                    <a:pt x="3676" y="5"/>
                    <a:pt x="3673" y="2"/>
                  </a:cubicBezTo>
                  <a:cubicBezTo>
                    <a:pt x="3672" y="1"/>
                    <a:pt x="3671" y="1"/>
                    <a:pt x="3671"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920;p48"/>
            <p:cNvSpPr/>
            <p:nvPr/>
          </p:nvSpPr>
          <p:spPr>
            <a:xfrm>
              <a:off x="7398317" y="2134504"/>
              <a:ext cx="12733" cy="11109"/>
            </a:xfrm>
            <a:custGeom>
              <a:avLst/>
              <a:gdLst/>
              <a:ahLst/>
              <a:cxnLst/>
              <a:rect l="l" t="t" r="r" b="b"/>
              <a:pathLst>
                <a:path w="533" h="465" extrusionOk="0">
                  <a:moveTo>
                    <a:pt x="261" y="0"/>
                  </a:moveTo>
                  <a:cubicBezTo>
                    <a:pt x="252" y="0"/>
                    <a:pt x="244" y="1"/>
                    <a:pt x="236" y="2"/>
                  </a:cubicBezTo>
                  <a:lnTo>
                    <a:pt x="150" y="32"/>
                  </a:lnTo>
                  <a:cubicBezTo>
                    <a:pt x="16" y="107"/>
                    <a:pt x="1" y="327"/>
                    <a:pt x="124" y="420"/>
                  </a:cubicBezTo>
                  <a:cubicBezTo>
                    <a:pt x="162" y="451"/>
                    <a:pt x="208" y="465"/>
                    <a:pt x="256" y="465"/>
                  </a:cubicBezTo>
                  <a:cubicBezTo>
                    <a:pt x="359" y="465"/>
                    <a:pt x="466" y="399"/>
                    <a:pt x="494" y="297"/>
                  </a:cubicBezTo>
                  <a:cubicBezTo>
                    <a:pt x="533" y="156"/>
                    <a:pt x="404" y="0"/>
                    <a:pt x="261"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921;p48"/>
            <p:cNvSpPr/>
            <p:nvPr/>
          </p:nvSpPr>
          <p:spPr>
            <a:xfrm>
              <a:off x="7455730" y="2180519"/>
              <a:ext cx="12686" cy="11109"/>
            </a:xfrm>
            <a:custGeom>
              <a:avLst/>
              <a:gdLst/>
              <a:ahLst/>
              <a:cxnLst/>
              <a:rect l="l" t="t" r="r" b="b"/>
              <a:pathLst>
                <a:path w="531" h="465" extrusionOk="0">
                  <a:moveTo>
                    <a:pt x="263" y="1"/>
                  </a:moveTo>
                  <a:cubicBezTo>
                    <a:pt x="253" y="1"/>
                    <a:pt x="244" y="2"/>
                    <a:pt x="235" y="3"/>
                  </a:cubicBezTo>
                  <a:lnTo>
                    <a:pt x="149" y="29"/>
                  </a:lnTo>
                  <a:cubicBezTo>
                    <a:pt x="14" y="108"/>
                    <a:pt x="0" y="328"/>
                    <a:pt x="123" y="422"/>
                  </a:cubicBezTo>
                  <a:cubicBezTo>
                    <a:pt x="160" y="451"/>
                    <a:pt x="207" y="464"/>
                    <a:pt x="254" y="464"/>
                  </a:cubicBezTo>
                  <a:cubicBezTo>
                    <a:pt x="357" y="464"/>
                    <a:pt x="465" y="401"/>
                    <a:pt x="493" y="298"/>
                  </a:cubicBezTo>
                  <a:cubicBezTo>
                    <a:pt x="531" y="158"/>
                    <a:pt x="405" y="1"/>
                    <a:pt x="263"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922;p48"/>
            <p:cNvSpPr/>
            <p:nvPr/>
          </p:nvSpPr>
          <p:spPr>
            <a:xfrm>
              <a:off x="7410454" y="2323679"/>
              <a:ext cx="12733" cy="11133"/>
            </a:xfrm>
            <a:custGeom>
              <a:avLst/>
              <a:gdLst/>
              <a:ahLst/>
              <a:cxnLst/>
              <a:rect l="l" t="t" r="r" b="b"/>
              <a:pathLst>
                <a:path w="533" h="466" extrusionOk="0">
                  <a:moveTo>
                    <a:pt x="264" y="1"/>
                  </a:moveTo>
                  <a:cubicBezTo>
                    <a:pt x="255" y="1"/>
                    <a:pt x="246" y="1"/>
                    <a:pt x="237" y="3"/>
                  </a:cubicBezTo>
                  <a:lnTo>
                    <a:pt x="151" y="32"/>
                  </a:lnTo>
                  <a:cubicBezTo>
                    <a:pt x="16" y="107"/>
                    <a:pt x="1" y="327"/>
                    <a:pt x="120" y="420"/>
                  </a:cubicBezTo>
                  <a:cubicBezTo>
                    <a:pt x="159" y="451"/>
                    <a:pt x="207" y="465"/>
                    <a:pt x="255" y="465"/>
                  </a:cubicBezTo>
                  <a:cubicBezTo>
                    <a:pt x="359" y="465"/>
                    <a:pt x="466" y="399"/>
                    <a:pt x="494" y="298"/>
                  </a:cubicBezTo>
                  <a:cubicBezTo>
                    <a:pt x="533" y="157"/>
                    <a:pt x="406" y="1"/>
                    <a:pt x="264"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923;p48"/>
            <p:cNvSpPr/>
            <p:nvPr/>
          </p:nvSpPr>
          <p:spPr>
            <a:xfrm>
              <a:off x="7440534" y="2396525"/>
              <a:ext cx="12733" cy="11109"/>
            </a:xfrm>
            <a:custGeom>
              <a:avLst/>
              <a:gdLst/>
              <a:ahLst/>
              <a:cxnLst/>
              <a:rect l="l" t="t" r="r" b="b"/>
              <a:pathLst>
                <a:path w="533" h="465" extrusionOk="0">
                  <a:moveTo>
                    <a:pt x="260" y="0"/>
                  </a:moveTo>
                  <a:cubicBezTo>
                    <a:pt x="252" y="0"/>
                    <a:pt x="244" y="1"/>
                    <a:pt x="236" y="2"/>
                  </a:cubicBezTo>
                  <a:lnTo>
                    <a:pt x="147" y="31"/>
                  </a:lnTo>
                  <a:cubicBezTo>
                    <a:pt x="16" y="106"/>
                    <a:pt x="0" y="326"/>
                    <a:pt x="121" y="419"/>
                  </a:cubicBezTo>
                  <a:cubicBezTo>
                    <a:pt x="159" y="450"/>
                    <a:pt x="207" y="464"/>
                    <a:pt x="255" y="464"/>
                  </a:cubicBezTo>
                  <a:cubicBezTo>
                    <a:pt x="358" y="464"/>
                    <a:pt x="465" y="398"/>
                    <a:pt x="493" y="296"/>
                  </a:cubicBezTo>
                  <a:cubicBezTo>
                    <a:pt x="533" y="155"/>
                    <a:pt x="404" y="0"/>
                    <a:pt x="260"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924;p48"/>
            <p:cNvSpPr/>
            <p:nvPr/>
          </p:nvSpPr>
          <p:spPr>
            <a:xfrm>
              <a:off x="7509272" y="2469514"/>
              <a:ext cx="12709" cy="11109"/>
            </a:xfrm>
            <a:custGeom>
              <a:avLst/>
              <a:gdLst/>
              <a:ahLst/>
              <a:cxnLst/>
              <a:rect l="l" t="t" r="r" b="b"/>
              <a:pathLst>
                <a:path w="532" h="465" extrusionOk="0">
                  <a:moveTo>
                    <a:pt x="263" y="0"/>
                  </a:moveTo>
                  <a:cubicBezTo>
                    <a:pt x="255" y="0"/>
                    <a:pt x="247" y="1"/>
                    <a:pt x="239" y="2"/>
                  </a:cubicBezTo>
                  <a:lnTo>
                    <a:pt x="149" y="31"/>
                  </a:lnTo>
                  <a:cubicBezTo>
                    <a:pt x="14" y="106"/>
                    <a:pt x="0" y="326"/>
                    <a:pt x="123" y="420"/>
                  </a:cubicBezTo>
                  <a:cubicBezTo>
                    <a:pt x="162" y="451"/>
                    <a:pt x="209" y="465"/>
                    <a:pt x="257" y="465"/>
                  </a:cubicBezTo>
                  <a:cubicBezTo>
                    <a:pt x="361" y="465"/>
                    <a:pt x="467" y="399"/>
                    <a:pt x="493" y="297"/>
                  </a:cubicBezTo>
                  <a:cubicBezTo>
                    <a:pt x="531" y="155"/>
                    <a:pt x="406" y="0"/>
                    <a:pt x="26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925;p48"/>
            <p:cNvSpPr/>
            <p:nvPr/>
          </p:nvSpPr>
          <p:spPr>
            <a:xfrm>
              <a:off x="7562982" y="2462442"/>
              <a:ext cx="12733" cy="11133"/>
            </a:xfrm>
            <a:custGeom>
              <a:avLst/>
              <a:gdLst/>
              <a:ahLst/>
              <a:cxnLst/>
              <a:rect l="l" t="t" r="r" b="b"/>
              <a:pathLst>
                <a:path w="533" h="466" extrusionOk="0">
                  <a:moveTo>
                    <a:pt x="263" y="1"/>
                  </a:moveTo>
                  <a:cubicBezTo>
                    <a:pt x="254" y="1"/>
                    <a:pt x="245" y="1"/>
                    <a:pt x="235" y="3"/>
                  </a:cubicBezTo>
                  <a:lnTo>
                    <a:pt x="150" y="32"/>
                  </a:lnTo>
                  <a:cubicBezTo>
                    <a:pt x="16" y="107"/>
                    <a:pt x="0" y="327"/>
                    <a:pt x="120" y="420"/>
                  </a:cubicBezTo>
                  <a:cubicBezTo>
                    <a:pt x="159" y="451"/>
                    <a:pt x="206" y="465"/>
                    <a:pt x="255" y="465"/>
                  </a:cubicBezTo>
                  <a:cubicBezTo>
                    <a:pt x="359" y="465"/>
                    <a:pt x="465" y="400"/>
                    <a:pt x="493" y="298"/>
                  </a:cubicBezTo>
                  <a:cubicBezTo>
                    <a:pt x="532" y="157"/>
                    <a:pt x="406" y="1"/>
                    <a:pt x="263"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926;p48"/>
            <p:cNvSpPr/>
            <p:nvPr/>
          </p:nvSpPr>
          <p:spPr>
            <a:xfrm>
              <a:off x="7614541" y="2577744"/>
              <a:ext cx="12757" cy="11157"/>
            </a:xfrm>
            <a:custGeom>
              <a:avLst/>
              <a:gdLst/>
              <a:ahLst/>
              <a:cxnLst/>
              <a:rect l="l" t="t" r="r" b="b"/>
              <a:pathLst>
                <a:path w="534" h="467" extrusionOk="0">
                  <a:moveTo>
                    <a:pt x="264" y="1"/>
                  </a:moveTo>
                  <a:cubicBezTo>
                    <a:pt x="256" y="1"/>
                    <a:pt x="248" y="1"/>
                    <a:pt x="240" y="2"/>
                  </a:cubicBezTo>
                  <a:lnTo>
                    <a:pt x="151" y="32"/>
                  </a:lnTo>
                  <a:cubicBezTo>
                    <a:pt x="16" y="111"/>
                    <a:pt x="1" y="331"/>
                    <a:pt x="125" y="424"/>
                  </a:cubicBezTo>
                  <a:cubicBezTo>
                    <a:pt x="163" y="453"/>
                    <a:pt x="209" y="466"/>
                    <a:pt x="256" y="466"/>
                  </a:cubicBezTo>
                  <a:cubicBezTo>
                    <a:pt x="361" y="466"/>
                    <a:pt x="470" y="401"/>
                    <a:pt x="498" y="301"/>
                  </a:cubicBezTo>
                  <a:cubicBezTo>
                    <a:pt x="533" y="160"/>
                    <a:pt x="408" y="1"/>
                    <a:pt x="264"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927;p48"/>
            <p:cNvSpPr/>
            <p:nvPr/>
          </p:nvSpPr>
          <p:spPr>
            <a:xfrm>
              <a:off x="7617313" y="2522339"/>
              <a:ext cx="12733" cy="11061"/>
            </a:xfrm>
            <a:custGeom>
              <a:avLst/>
              <a:gdLst/>
              <a:ahLst/>
              <a:cxnLst/>
              <a:rect l="l" t="t" r="r" b="b"/>
              <a:pathLst>
                <a:path w="533" h="463" extrusionOk="0">
                  <a:moveTo>
                    <a:pt x="264" y="0"/>
                  </a:moveTo>
                  <a:cubicBezTo>
                    <a:pt x="255" y="0"/>
                    <a:pt x="246" y="1"/>
                    <a:pt x="236" y="2"/>
                  </a:cubicBezTo>
                  <a:lnTo>
                    <a:pt x="150" y="28"/>
                  </a:lnTo>
                  <a:cubicBezTo>
                    <a:pt x="16" y="106"/>
                    <a:pt x="1" y="327"/>
                    <a:pt x="121" y="420"/>
                  </a:cubicBezTo>
                  <a:cubicBezTo>
                    <a:pt x="159" y="449"/>
                    <a:pt x="207" y="463"/>
                    <a:pt x="255" y="463"/>
                  </a:cubicBezTo>
                  <a:cubicBezTo>
                    <a:pt x="359" y="463"/>
                    <a:pt x="466" y="399"/>
                    <a:pt x="494" y="297"/>
                  </a:cubicBezTo>
                  <a:cubicBezTo>
                    <a:pt x="532" y="156"/>
                    <a:pt x="407" y="0"/>
                    <a:pt x="26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928;p48"/>
            <p:cNvSpPr/>
            <p:nvPr/>
          </p:nvSpPr>
          <p:spPr>
            <a:xfrm>
              <a:off x="7438050" y="2254345"/>
              <a:ext cx="12709" cy="11157"/>
            </a:xfrm>
            <a:custGeom>
              <a:avLst/>
              <a:gdLst/>
              <a:ahLst/>
              <a:cxnLst/>
              <a:rect l="l" t="t" r="r" b="b"/>
              <a:pathLst>
                <a:path w="532" h="467" extrusionOk="0">
                  <a:moveTo>
                    <a:pt x="259" y="1"/>
                  </a:moveTo>
                  <a:cubicBezTo>
                    <a:pt x="251" y="1"/>
                    <a:pt x="243" y="1"/>
                    <a:pt x="235" y="2"/>
                  </a:cubicBezTo>
                  <a:lnTo>
                    <a:pt x="149" y="32"/>
                  </a:lnTo>
                  <a:cubicBezTo>
                    <a:pt x="15" y="107"/>
                    <a:pt x="0" y="327"/>
                    <a:pt x="123" y="424"/>
                  </a:cubicBezTo>
                  <a:cubicBezTo>
                    <a:pt x="160" y="453"/>
                    <a:pt x="206" y="466"/>
                    <a:pt x="252" y="466"/>
                  </a:cubicBezTo>
                  <a:cubicBezTo>
                    <a:pt x="356" y="466"/>
                    <a:pt x="465" y="400"/>
                    <a:pt x="494" y="297"/>
                  </a:cubicBezTo>
                  <a:cubicBezTo>
                    <a:pt x="532" y="156"/>
                    <a:pt x="403" y="1"/>
                    <a:pt x="259"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929;p48"/>
            <p:cNvSpPr/>
            <p:nvPr/>
          </p:nvSpPr>
          <p:spPr>
            <a:xfrm>
              <a:off x="7509702" y="2386586"/>
              <a:ext cx="12733" cy="11085"/>
            </a:xfrm>
            <a:custGeom>
              <a:avLst/>
              <a:gdLst/>
              <a:ahLst/>
              <a:cxnLst/>
              <a:rect l="l" t="t" r="r" b="b"/>
              <a:pathLst>
                <a:path w="533" h="464" extrusionOk="0">
                  <a:moveTo>
                    <a:pt x="267" y="0"/>
                  </a:moveTo>
                  <a:cubicBezTo>
                    <a:pt x="258" y="0"/>
                    <a:pt x="249" y="1"/>
                    <a:pt x="239" y="3"/>
                  </a:cubicBezTo>
                  <a:lnTo>
                    <a:pt x="150" y="29"/>
                  </a:lnTo>
                  <a:cubicBezTo>
                    <a:pt x="15" y="107"/>
                    <a:pt x="0" y="328"/>
                    <a:pt x="124" y="421"/>
                  </a:cubicBezTo>
                  <a:cubicBezTo>
                    <a:pt x="162" y="450"/>
                    <a:pt x="210" y="464"/>
                    <a:pt x="257" y="464"/>
                  </a:cubicBezTo>
                  <a:cubicBezTo>
                    <a:pt x="362" y="464"/>
                    <a:pt x="469" y="400"/>
                    <a:pt x="498" y="297"/>
                  </a:cubicBezTo>
                  <a:cubicBezTo>
                    <a:pt x="532" y="158"/>
                    <a:pt x="409" y="0"/>
                    <a:pt x="267"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930;p48"/>
            <p:cNvSpPr/>
            <p:nvPr/>
          </p:nvSpPr>
          <p:spPr>
            <a:xfrm>
              <a:off x="7559398" y="2522052"/>
              <a:ext cx="12733" cy="11157"/>
            </a:xfrm>
            <a:custGeom>
              <a:avLst/>
              <a:gdLst/>
              <a:ahLst/>
              <a:cxnLst/>
              <a:rect l="l" t="t" r="r" b="b"/>
              <a:pathLst>
                <a:path w="533" h="467" extrusionOk="0">
                  <a:moveTo>
                    <a:pt x="264" y="1"/>
                  </a:moveTo>
                  <a:cubicBezTo>
                    <a:pt x="256" y="1"/>
                    <a:pt x="248" y="1"/>
                    <a:pt x="240" y="2"/>
                  </a:cubicBezTo>
                  <a:lnTo>
                    <a:pt x="150" y="32"/>
                  </a:lnTo>
                  <a:cubicBezTo>
                    <a:pt x="16" y="111"/>
                    <a:pt x="1" y="331"/>
                    <a:pt x="124" y="425"/>
                  </a:cubicBezTo>
                  <a:cubicBezTo>
                    <a:pt x="162" y="454"/>
                    <a:pt x="209" y="467"/>
                    <a:pt x="256" y="467"/>
                  </a:cubicBezTo>
                  <a:cubicBezTo>
                    <a:pt x="361" y="467"/>
                    <a:pt x="469" y="402"/>
                    <a:pt x="497" y="301"/>
                  </a:cubicBezTo>
                  <a:cubicBezTo>
                    <a:pt x="533" y="160"/>
                    <a:pt x="407" y="1"/>
                    <a:pt x="264"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931;p48"/>
            <p:cNvSpPr/>
            <p:nvPr/>
          </p:nvSpPr>
          <p:spPr>
            <a:xfrm>
              <a:off x="7385296" y="2219917"/>
              <a:ext cx="12829" cy="11133"/>
            </a:xfrm>
            <a:custGeom>
              <a:avLst/>
              <a:gdLst/>
              <a:ahLst/>
              <a:cxnLst/>
              <a:rect l="l" t="t" r="r" b="b"/>
              <a:pathLst>
                <a:path w="537" h="466" extrusionOk="0">
                  <a:moveTo>
                    <a:pt x="264" y="0"/>
                  </a:moveTo>
                  <a:cubicBezTo>
                    <a:pt x="256" y="0"/>
                    <a:pt x="248" y="1"/>
                    <a:pt x="240" y="2"/>
                  </a:cubicBezTo>
                  <a:lnTo>
                    <a:pt x="150" y="31"/>
                  </a:lnTo>
                  <a:cubicBezTo>
                    <a:pt x="19" y="106"/>
                    <a:pt x="1" y="326"/>
                    <a:pt x="124" y="424"/>
                  </a:cubicBezTo>
                  <a:cubicBezTo>
                    <a:pt x="162" y="453"/>
                    <a:pt x="208" y="466"/>
                    <a:pt x="255" y="466"/>
                  </a:cubicBezTo>
                  <a:cubicBezTo>
                    <a:pt x="360" y="466"/>
                    <a:pt x="469" y="400"/>
                    <a:pt x="497" y="297"/>
                  </a:cubicBezTo>
                  <a:cubicBezTo>
                    <a:pt x="536" y="155"/>
                    <a:pt x="408" y="0"/>
                    <a:pt x="26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932;p48"/>
            <p:cNvSpPr/>
            <p:nvPr/>
          </p:nvSpPr>
          <p:spPr>
            <a:xfrm>
              <a:off x="7367185" y="2076136"/>
              <a:ext cx="12733" cy="11157"/>
            </a:xfrm>
            <a:custGeom>
              <a:avLst/>
              <a:gdLst/>
              <a:ahLst/>
              <a:cxnLst/>
              <a:rect l="l" t="t" r="r" b="b"/>
              <a:pathLst>
                <a:path w="533" h="467" extrusionOk="0">
                  <a:moveTo>
                    <a:pt x="260" y="0"/>
                  </a:moveTo>
                  <a:cubicBezTo>
                    <a:pt x="252" y="0"/>
                    <a:pt x="244" y="1"/>
                    <a:pt x="236" y="2"/>
                  </a:cubicBezTo>
                  <a:lnTo>
                    <a:pt x="146" y="32"/>
                  </a:lnTo>
                  <a:cubicBezTo>
                    <a:pt x="15" y="110"/>
                    <a:pt x="0" y="331"/>
                    <a:pt x="120" y="424"/>
                  </a:cubicBezTo>
                  <a:cubicBezTo>
                    <a:pt x="159" y="453"/>
                    <a:pt x="206" y="467"/>
                    <a:pt x="254" y="467"/>
                  </a:cubicBezTo>
                  <a:cubicBezTo>
                    <a:pt x="358" y="467"/>
                    <a:pt x="465" y="403"/>
                    <a:pt x="493" y="301"/>
                  </a:cubicBezTo>
                  <a:cubicBezTo>
                    <a:pt x="532" y="159"/>
                    <a:pt x="404" y="0"/>
                    <a:pt x="260"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933;p48"/>
            <p:cNvSpPr/>
            <p:nvPr/>
          </p:nvSpPr>
          <p:spPr>
            <a:xfrm>
              <a:off x="7447583" y="2096492"/>
              <a:ext cx="12733" cy="11133"/>
            </a:xfrm>
            <a:custGeom>
              <a:avLst/>
              <a:gdLst/>
              <a:ahLst/>
              <a:cxnLst/>
              <a:rect l="l" t="t" r="r" b="b"/>
              <a:pathLst>
                <a:path w="533" h="466" extrusionOk="0">
                  <a:moveTo>
                    <a:pt x="260" y="0"/>
                  </a:moveTo>
                  <a:cubicBezTo>
                    <a:pt x="252" y="0"/>
                    <a:pt x="244" y="1"/>
                    <a:pt x="236" y="1"/>
                  </a:cubicBezTo>
                  <a:lnTo>
                    <a:pt x="150" y="32"/>
                  </a:lnTo>
                  <a:cubicBezTo>
                    <a:pt x="16" y="110"/>
                    <a:pt x="0" y="330"/>
                    <a:pt x="124" y="424"/>
                  </a:cubicBezTo>
                  <a:cubicBezTo>
                    <a:pt x="161" y="453"/>
                    <a:pt x="206" y="466"/>
                    <a:pt x="253" y="466"/>
                  </a:cubicBezTo>
                  <a:cubicBezTo>
                    <a:pt x="357" y="466"/>
                    <a:pt x="466" y="400"/>
                    <a:pt x="493" y="296"/>
                  </a:cubicBezTo>
                  <a:cubicBezTo>
                    <a:pt x="533" y="159"/>
                    <a:pt x="404" y="0"/>
                    <a:pt x="260"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934;p48"/>
            <p:cNvSpPr/>
            <p:nvPr/>
          </p:nvSpPr>
          <p:spPr>
            <a:xfrm>
              <a:off x="7201923" y="1706411"/>
              <a:ext cx="316781" cy="330853"/>
            </a:xfrm>
            <a:custGeom>
              <a:avLst/>
              <a:gdLst/>
              <a:ahLst/>
              <a:cxnLst/>
              <a:rect l="l" t="t" r="r" b="b"/>
              <a:pathLst>
                <a:path w="13260" h="13849" extrusionOk="0">
                  <a:moveTo>
                    <a:pt x="9748" y="1"/>
                  </a:moveTo>
                  <a:cubicBezTo>
                    <a:pt x="9684" y="1"/>
                    <a:pt x="9621" y="2"/>
                    <a:pt x="9558" y="6"/>
                  </a:cubicBezTo>
                  <a:lnTo>
                    <a:pt x="6843" y="178"/>
                  </a:lnTo>
                  <a:cubicBezTo>
                    <a:pt x="6843" y="178"/>
                    <a:pt x="4441" y="193"/>
                    <a:pt x="2466" y="2098"/>
                  </a:cubicBezTo>
                  <a:lnTo>
                    <a:pt x="0" y="4029"/>
                  </a:lnTo>
                  <a:lnTo>
                    <a:pt x="2614" y="7111"/>
                  </a:lnTo>
                  <a:lnTo>
                    <a:pt x="3859" y="6319"/>
                  </a:lnTo>
                  <a:lnTo>
                    <a:pt x="4859" y="9448"/>
                  </a:lnTo>
                  <a:lnTo>
                    <a:pt x="5603" y="13849"/>
                  </a:lnTo>
                  <a:lnTo>
                    <a:pt x="13140" y="12179"/>
                  </a:lnTo>
                  <a:cubicBezTo>
                    <a:pt x="12523" y="10353"/>
                    <a:pt x="10802" y="8695"/>
                    <a:pt x="11089" y="7574"/>
                  </a:cubicBezTo>
                  <a:lnTo>
                    <a:pt x="11523" y="6255"/>
                  </a:lnTo>
                  <a:cubicBezTo>
                    <a:pt x="12094" y="4514"/>
                    <a:pt x="13259" y="2453"/>
                    <a:pt x="11863" y="862"/>
                  </a:cubicBezTo>
                  <a:cubicBezTo>
                    <a:pt x="11247" y="263"/>
                    <a:pt x="10486" y="1"/>
                    <a:pt x="9748"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935;p48"/>
            <p:cNvSpPr/>
            <p:nvPr/>
          </p:nvSpPr>
          <p:spPr>
            <a:xfrm>
              <a:off x="7284088" y="1796459"/>
              <a:ext cx="29385" cy="62448"/>
            </a:xfrm>
            <a:custGeom>
              <a:avLst/>
              <a:gdLst/>
              <a:ahLst/>
              <a:cxnLst/>
              <a:rect l="l" t="t" r="r" b="b"/>
              <a:pathLst>
                <a:path w="1230" h="2614" extrusionOk="0">
                  <a:moveTo>
                    <a:pt x="1219" y="0"/>
                  </a:moveTo>
                  <a:cubicBezTo>
                    <a:pt x="1203" y="0"/>
                    <a:pt x="1163" y="11"/>
                    <a:pt x="1103" y="32"/>
                  </a:cubicBezTo>
                  <a:cubicBezTo>
                    <a:pt x="1025" y="58"/>
                    <a:pt x="916" y="107"/>
                    <a:pt x="797" y="189"/>
                  </a:cubicBezTo>
                  <a:cubicBezTo>
                    <a:pt x="554" y="349"/>
                    <a:pt x="259" y="659"/>
                    <a:pt x="128" y="1097"/>
                  </a:cubicBezTo>
                  <a:cubicBezTo>
                    <a:pt x="1" y="1533"/>
                    <a:pt x="83" y="1959"/>
                    <a:pt x="203" y="2221"/>
                  </a:cubicBezTo>
                  <a:cubicBezTo>
                    <a:pt x="263" y="2355"/>
                    <a:pt x="326" y="2456"/>
                    <a:pt x="375" y="2519"/>
                  </a:cubicBezTo>
                  <a:cubicBezTo>
                    <a:pt x="420" y="2579"/>
                    <a:pt x="452" y="2613"/>
                    <a:pt x="460" y="2613"/>
                  </a:cubicBezTo>
                  <a:cubicBezTo>
                    <a:pt x="460" y="2613"/>
                    <a:pt x="461" y="2613"/>
                    <a:pt x="461" y="2613"/>
                  </a:cubicBezTo>
                  <a:cubicBezTo>
                    <a:pt x="475" y="2602"/>
                    <a:pt x="360" y="2464"/>
                    <a:pt x="263" y="2199"/>
                  </a:cubicBezTo>
                  <a:cubicBezTo>
                    <a:pt x="161" y="1937"/>
                    <a:pt x="98" y="1533"/>
                    <a:pt x="218" y="1123"/>
                  </a:cubicBezTo>
                  <a:cubicBezTo>
                    <a:pt x="337" y="712"/>
                    <a:pt x="610" y="409"/>
                    <a:pt x="834" y="242"/>
                  </a:cubicBezTo>
                  <a:cubicBezTo>
                    <a:pt x="1058" y="73"/>
                    <a:pt x="1230" y="18"/>
                    <a:pt x="1226" y="2"/>
                  </a:cubicBezTo>
                  <a:cubicBezTo>
                    <a:pt x="1226" y="1"/>
                    <a:pt x="1223" y="0"/>
                    <a:pt x="12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936;p48"/>
            <p:cNvSpPr/>
            <p:nvPr/>
          </p:nvSpPr>
          <p:spPr>
            <a:xfrm>
              <a:off x="7359468" y="1706100"/>
              <a:ext cx="74943" cy="43719"/>
            </a:xfrm>
            <a:custGeom>
              <a:avLst/>
              <a:gdLst/>
              <a:ahLst/>
              <a:cxnLst/>
              <a:rect l="l" t="t" r="r" b="b"/>
              <a:pathLst>
                <a:path w="3137" h="1830" extrusionOk="0">
                  <a:moveTo>
                    <a:pt x="3080" y="1"/>
                  </a:moveTo>
                  <a:cubicBezTo>
                    <a:pt x="3057" y="1"/>
                    <a:pt x="3136" y="299"/>
                    <a:pt x="2979" y="736"/>
                  </a:cubicBezTo>
                  <a:cubicBezTo>
                    <a:pt x="2900" y="949"/>
                    <a:pt x="2759" y="1192"/>
                    <a:pt x="2531" y="1386"/>
                  </a:cubicBezTo>
                  <a:cubicBezTo>
                    <a:pt x="2307" y="1584"/>
                    <a:pt x="1985" y="1715"/>
                    <a:pt x="1642" y="1733"/>
                  </a:cubicBezTo>
                  <a:cubicBezTo>
                    <a:pt x="1613" y="1735"/>
                    <a:pt x="1585" y="1736"/>
                    <a:pt x="1556" y="1736"/>
                  </a:cubicBezTo>
                  <a:cubicBezTo>
                    <a:pt x="1241" y="1736"/>
                    <a:pt x="942" y="1641"/>
                    <a:pt x="716" y="1483"/>
                  </a:cubicBezTo>
                  <a:cubicBezTo>
                    <a:pt x="469" y="1316"/>
                    <a:pt x="301" y="1091"/>
                    <a:pt x="200" y="886"/>
                  </a:cubicBezTo>
                  <a:cubicBezTo>
                    <a:pt x="0" y="474"/>
                    <a:pt x="43" y="169"/>
                    <a:pt x="22" y="169"/>
                  </a:cubicBezTo>
                  <a:lnTo>
                    <a:pt x="22" y="169"/>
                  </a:lnTo>
                  <a:cubicBezTo>
                    <a:pt x="21" y="169"/>
                    <a:pt x="21" y="169"/>
                    <a:pt x="21" y="169"/>
                  </a:cubicBezTo>
                  <a:cubicBezTo>
                    <a:pt x="18" y="169"/>
                    <a:pt x="13" y="187"/>
                    <a:pt x="9" y="221"/>
                  </a:cubicBezTo>
                  <a:cubicBezTo>
                    <a:pt x="6" y="254"/>
                    <a:pt x="6" y="307"/>
                    <a:pt x="6" y="374"/>
                  </a:cubicBezTo>
                  <a:cubicBezTo>
                    <a:pt x="13" y="505"/>
                    <a:pt x="44" y="695"/>
                    <a:pt x="140" y="916"/>
                  </a:cubicBezTo>
                  <a:cubicBezTo>
                    <a:pt x="237" y="1128"/>
                    <a:pt x="409" y="1371"/>
                    <a:pt x="667" y="1554"/>
                  </a:cubicBezTo>
                  <a:cubicBezTo>
                    <a:pt x="909" y="1727"/>
                    <a:pt x="1228" y="1829"/>
                    <a:pt x="1564" y="1829"/>
                  </a:cubicBezTo>
                  <a:cubicBezTo>
                    <a:pt x="1591" y="1829"/>
                    <a:pt x="1618" y="1829"/>
                    <a:pt x="1645" y="1827"/>
                  </a:cubicBezTo>
                  <a:cubicBezTo>
                    <a:pt x="2012" y="1805"/>
                    <a:pt x="2352" y="1662"/>
                    <a:pt x="2587" y="1450"/>
                  </a:cubicBezTo>
                  <a:cubicBezTo>
                    <a:pt x="2826" y="1240"/>
                    <a:pt x="2968" y="983"/>
                    <a:pt x="3043" y="755"/>
                  </a:cubicBezTo>
                  <a:cubicBezTo>
                    <a:pt x="3114" y="531"/>
                    <a:pt x="3125" y="333"/>
                    <a:pt x="3117" y="202"/>
                  </a:cubicBezTo>
                  <a:cubicBezTo>
                    <a:pt x="3114" y="135"/>
                    <a:pt x="3106" y="87"/>
                    <a:pt x="3099" y="52"/>
                  </a:cubicBezTo>
                  <a:cubicBezTo>
                    <a:pt x="3091" y="19"/>
                    <a:pt x="3083" y="1"/>
                    <a:pt x="30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937;p48"/>
            <p:cNvSpPr/>
            <p:nvPr/>
          </p:nvSpPr>
          <p:spPr>
            <a:xfrm>
              <a:off x="7091780" y="1710185"/>
              <a:ext cx="363391" cy="222344"/>
            </a:xfrm>
            <a:custGeom>
              <a:avLst/>
              <a:gdLst/>
              <a:ahLst/>
              <a:cxnLst/>
              <a:rect l="l" t="t" r="r" b="b"/>
              <a:pathLst>
                <a:path w="15211" h="9307" extrusionOk="0">
                  <a:moveTo>
                    <a:pt x="1591" y="0"/>
                  </a:moveTo>
                  <a:cubicBezTo>
                    <a:pt x="1427" y="0"/>
                    <a:pt x="1386" y="193"/>
                    <a:pt x="1554" y="450"/>
                  </a:cubicBezTo>
                  <a:cubicBezTo>
                    <a:pt x="1734" y="722"/>
                    <a:pt x="2204" y="1562"/>
                    <a:pt x="2059" y="1648"/>
                  </a:cubicBezTo>
                  <a:cubicBezTo>
                    <a:pt x="2055" y="1651"/>
                    <a:pt x="2050" y="1652"/>
                    <a:pt x="2045" y="1652"/>
                  </a:cubicBezTo>
                  <a:cubicBezTo>
                    <a:pt x="1867" y="1652"/>
                    <a:pt x="1065" y="334"/>
                    <a:pt x="1065" y="334"/>
                  </a:cubicBezTo>
                  <a:cubicBezTo>
                    <a:pt x="1065" y="334"/>
                    <a:pt x="962" y="78"/>
                    <a:pt x="821" y="78"/>
                  </a:cubicBezTo>
                  <a:cubicBezTo>
                    <a:pt x="801" y="78"/>
                    <a:pt x="780" y="83"/>
                    <a:pt x="759" y="95"/>
                  </a:cubicBezTo>
                  <a:cubicBezTo>
                    <a:pt x="449" y="267"/>
                    <a:pt x="1461" y="1690"/>
                    <a:pt x="1558" y="1820"/>
                  </a:cubicBezTo>
                  <a:cubicBezTo>
                    <a:pt x="1608" y="1886"/>
                    <a:pt x="1547" y="1955"/>
                    <a:pt x="1482" y="1955"/>
                  </a:cubicBezTo>
                  <a:cubicBezTo>
                    <a:pt x="1454" y="1955"/>
                    <a:pt x="1426" y="1942"/>
                    <a:pt x="1406" y="1910"/>
                  </a:cubicBezTo>
                  <a:cubicBezTo>
                    <a:pt x="1338" y="1812"/>
                    <a:pt x="676" y="647"/>
                    <a:pt x="332" y="647"/>
                  </a:cubicBezTo>
                  <a:cubicBezTo>
                    <a:pt x="310" y="647"/>
                    <a:pt x="289" y="652"/>
                    <a:pt x="270" y="662"/>
                  </a:cubicBezTo>
                  <a:cubicBezTo>
                    <a:pt x="27" y="793"/>
                    <a:pt x="1092" y="1839"/>
                    <a:pt x="1099" y="2201"/>
                  </a:cubicBezTo>
                  <a:cubicBezTo>
                    <a:pt x="1099" y="2248"/>
                    <a:pt x="1088" y="2268"/>
                    <a:pt x="1067" y="2268"/>
                  </a:cubicBezTo>
                  <a:cubicBezTo>
                    <a:pt x="931" y="2268"/>
                    <a:pt x="409" y="1448"/>
                    <a:pt x="182" y="1448"/>
                  </a:cubicBezTo>
                  <a:cubicBezTo>
                    <a:pt x="168" y="1448"/>
                    <a:pt x="154" y="1451"/>
                    <a:pt x="143" y="1458"/>
                  </a:cubicBezTo>
                  <a:cubicBezTo>
                    <a:pt x="56" y="1507"/>
                    <a:pt x="1" y="1555"/>
                    <a:pt x="524" y="2205"/>
                  </a:cubicBezTo>
                  <a:cubicBezTo>
                    <a:pt x="804" y="2556"/>
                    <a:pt x="1416" y="3150"/>
                    <a:pt x="1935" y="3636"/>
                  </a:cubicBezTo>
                  <a:lnTo>
                    <a:pt x="1995" y="3691"/>
                  </a:lnTo>
                  <a:cubicBezTo>
                    <a:pt x="1995" y="3691"/>
                    <a:pt x="6404" y="9306"/>
                    <a:pt x="9796" y="9306"/>
                  </a:cubicBezTo>
                  <a:cubicBezTo>
                    <a:pt x="10373" y="9306"/>
                    <a:pt x="10920" y="9144"/>
                    <a:pt x="11412" y="8764"/>
                  </a:cubicBezTo>
                  <a:cubicBezTo>
                    <a:pt x="13485" y="7161"/>
                    <a:pt x="14770" y="6265"/>
                    <a:pt x="15211" y="5847"/>
                  </a:cubicBezTo>
                  <a:lnTo>
                    <a:pt x="13578" y="2926"/>
                  </a:lnTo>
                  <a:cubicBezTo>
                    <a:pt x="13578" y="2926"/>
                    <a:pt x="9638" y="5961"/>
                    <a:pt x="9045" y="5961"/>
                  </a:cubicBezTo>
                  <a:cubicBezTo>
                    <a:pt x="9030" y="5961"/>
                    <a:pt x="9017" y="5959"/>
                    <a:pt x="9006" y="5955"/>
                  </a:cubicBezTo>
                  <a:cubicBezTo>
                    <a:pt x="6631" y="5066"/>
                    <a:pt x="4554" y="3139"/>
                    <a:pt x="3844" y="2429"/>
                  </a:cubicBezTo>
                  <a:cubicBezTo>
                    <a:pt x="3807" y="2291"/>
                    <a:pt x="3762" y="2127"/>
                    <a:pt x="3721" y="1929"/>
                  </a:cubicBezTo>
                  <a:cubicBezTo>
                    <a:pt x="3687" y="1760"/>
                    <a:pt x="3683" y="1589"/>
                    <a:pt x="3706" y="1417"/>
                  </a:cubicBezTo>
                  <a:cubicBezTo>
                    <a:pt x="3728" y="1238"/>
                    <a:pt x="3769" y="1007"/>
                    <a:pt x="3826" y="857"/>
                  </a:cubicBezTo>
                  <a:cubicBezTo>
                    <a:pt x="3833" y="845"/>
                    <a:pt x="3840" y="831"/>
                    <a:pt x="3844" y="819"/>
                  </a:cubicBezTo>
                  <a:cubicBezTo>
                    <a:pt x="3863" y="793"/>
                    <a:pt x="3866" y="767"/>
                    <a:pt x="3874" y="741"/>
                  </a:cubicBezTo>
                  <a:cubicBezTo>
                    <a:pt x="3902" y="612"/>
                    <a:pt x="3806" y="491"/>
                    <a:pt x="3692" y="491"/>
                  </a:cubicBezTo>
                  <a:cubicBezTo>
                    <a:pt x="3667" y="491"/>
                    <a:pt x="3642" y="496"/>
                    <a:pt x="3616" y="509"/>
                  </a:cubicBezTo>
                  <a:cubicBezTo>
                    <a:pt x="3467" y="581"/>
                    <a:pt x="3239" y="991"/>
                    <a:pt x="3180" y="1548"/>
                  </a:cubicBezTo>
                  <a:cubicBezTo>
                    <a:pt x="3180" y="1559"/>
                    <a:pt x="3176" y="1567"/>
                    <a:pt x="3176" y="1574"/>
                  </a:cubicBezTo>
                  <a:cubicBezTo>
                    <a:pt x="3157" y="1720"/>
                    <a:pt x="3112" y="1777"/>
                    <a:pt x="3053" y="1777"/>
                  </a:cubicBezTo>
                  <a:cubicBezTo>
                    <a:pt x="2884" y="1777"/>
                    <a:pt x="2602" y="1309"/>
                    <a:pt x="2477" y="1107"/>
                  </a:cubicBezTo>
                  <a:cubicBezTo>
                    <a:pt x="2306" y="834"/>
                    <a:pt x="1737" y="12"/>
                    <a:pt x="1614" y="2"/>
                  </a:cubicBezTo>
                  <a:cubicBezTo>
                    <a:pt x="1606" y="1"/>
                    <a:pt x="1599" y="0"/>
                    <a:pt x="1591"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938;p48"/>
            <p:cNvSpPr/>
            <p:nvPr/>
          </p:nvSpPr>
          <p:spPr>
            <a:xfrm>
              <a:off x="7323009" y="1775601"/>
              <a:ext cx="81847" cy="63141"/>
            </a:xfrm>
            <a:custGeom>
              <a:avLst/>
              <a:gdLst/>
              <a:ahLst/>
              <a:cxnLst/>
              <a:rect l="l" t="t" r="r" b="b"/>
              <a:pathLst>
                <a:path w="3426" h="2643" extrusionOk="0">
                  <a:moveTo>
                    <a:pt x="3420" y="1"/>
                  </a:moveTo>
                  <a:cubicBezTo>
                    <a:pt x="3400" y="1"/>
                    <a:pt x="3213" y="148"/>
                    <a:pt x="2918" y="382"/>
                  </a:cubicBezTo>
                  <a:cubicBezTo>
                    <a:pt x="2592" y="640"/>
                    <a:pt x="2178" y="965"/>
                    <a:pt x="1718" y="1324"/>
                  </a:cubicBezTo>
                  <a:cubicBezTo>
                    <a:pt x="1256" y="1679"/>
                    <a:pt x="837" y="1996"/>
                    <a:pt x="505" y="2246"/>
                  </a:cubicBezTo>
                  <a:cubicBezTo>
                    <a:pt x="191" y="2482"/>
                    <a:pt x="1" y="2631"/>
                    <a:pt x="8" y="2642"/>
                  </a:cubicBezTo>
                  <a:cubicBezTo>
                    <a:pt x="8" y="2642"/>
                    <a:pt x="8" y="2642"/>
                    <a:pt x="9" y="2642"/>
                  </a:cubicBezTo>
                  <a:cubicBezTo>
                    <a:pt x="17" y="2642"/>
                    <a:pt x="69" y="2613"/>
                    <a:pt x="158" y="2556"/>
                  </a:cubicBezTo>
                  <a:cubicBezTo>
                    <a:pt x="251" y="2500"/>
                    <a:pt x="382" y="2410"/>
                    <a:pt x="542" y="2302"/>
                  </a:cubicBezTo>
                  <a:cubicBezTo>
                    <a:pt x="863" y="2078"/>
                    <a:pt x="1304" y="1765"/>
                    <a:pt x="1775" y="1398"/>
                  </a:cubicBezTo>
                  <a:cubicBezTo>
                    <a:pt x="2249" y="1032"/>
                    <a:pt x="2664" y="689"/>
                    <a:pt x="2959" y="431"/>
                  </a:cubicBezTo>
                  <a:cubicBezTo>
                    <a:pt x="3108" y="303"/>
                    <a:pt x="3224" y="199"/>
                    <a:pt x="3306" y="124"/>
                  </a:cubicBezTo>
                  <a:cubicBezTo>
                    <a:pt x="3385" y="50"/>
                    <a:pt x="3426" y="5"/>
                    <a:pt x="3422" y="1"/>
                  </a:cubicBezTo>
                  <a:cubicBezTo>
                    <a:pt x="3421" y="1"/>
                    <a:pt x="3421" y="1"/>
                    <a:pt x="34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939;p48"/>
            <p:cNvSpPr/>
            <p:nvPr/>
          </p:nvSpPr>
          <p:spPr>
            <a:xfrm>
              <a:off x="7320882" y="1727149"/>
              <a:ext cx="195970" cy="201703"/>
            </a:xfrm>
            <a:custGeom>
              <a:avLst/>
              <a:gdLst/>
              <a:ahLst/>
              <a:cxnLst/>
              <a:rect l="l" t="t" r="r" b="b"/>
              <a:pathLst>
                <a:path w="8203" h="8443" extrusionOk="0">
                  <a:moveTo>
                    <a:pt x="6715" y="1"/>
                  </a:moveTo>
                  <a:lnTo>
                    <a:pt x="4434" y="1633"/>
                  </a:lnTo>
                  <a:cubicBezTo>
                    <a:pt x="3096" y="2869"/>
                    <a:pt x="1610" y="3915"/>
                    <a:pt x="0" y="4808"/>
                  </a:cubicBezTo>
                  <a:lnTo>
                    <a:pt x="1890" y="8442"/>
                  </a:lnTo>
                  <a:cubicBezTo>
                    <a:pt x="1890" y="8442"/>
                    <a:pt x="4486" y="7117"/>
                    <a:pt x="6342" y="4304"/>
                  </a:cubicBezTo>
                  <a:cubicBezTo>
                    <a:pt x="8202" y="1488"/>
                    <a:pt x="6720" y="5"/>
                    <a:pt x="6720" y="5"/>
                  </a:cubicBezTo>
                  <a:lnTo>
                    <a:pt x="6715"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940;p48"/>
            <p:cNvSpPr/>
            <p:nvPr/>
          </p:nvSpPr>
          <p:spPr>
            <a:xfrm>
              <a:off x="7319975" y="1840037"/>
              <a:ext cx="48377" cy="85526"/>
            </a:xfrm>
            <a:custGeom>
              <a:avLst/>
              <a:gdLst/>
              <a:ahLst/>
              <a:cxnLst/>
              <a:rect l="l" t="t" r="r" b="b"/>
              <a:pathLst>
                <a:path w="2025" h="3580" extrusionOk="0">
                  <a:moveTo>
                    <a:pt x="5" y="1"/>
                  </a:moveTo>
                  <a:cubicBezTo>
                    <a:pt x="5" y="1"/>
                    <a:pt x="4" y="1"/>
                    <a:pt x="4" y="1"/>
                  </a:cubicBezTo>
                  <a:cubicBezTo>
                    <a:pt x="0" y="4"/>
                    <a:pt x="19" y="57"/>
                    <a:pt x="57" y="154"/>
                  </a:cubicBezTo>
                  <a:cubicBezTo>
                    <a:pt x="94" y="251"/>
                    <a:pt x="154" y="390"/>
                    <a:pt x="228" y="561"/>
                  </a:cubicBezTo>
                  <a:cubicBezTo>
                    <a:pt x="385" y="901"/>
                    <a:pt x="613" y="1361"/>
                    <a:pt x="890" y="1857"/>
                  </a:cubicBezTo>
                  <a:cubicBezTo>
                    <a:pt x="1169" y="2354"/>
                    <a:pt x="1442" y="2788"/>
                    <a:pt x="1655" y="3097"/>
                  </a:cubicBezTo>
                  <a:cubicBezTo>
                    <a:pt x="1760" y="3250"/>
                    <a:pt x="1845" y="3374"/>
                    <a:pt x="1909" y="3456"/>
                  </a:cubicBezTo>
                  <a:cubicBezTo>
                    <a:pt x="1970" y="3535"/>
                    <a:pt x="2007" y="3580"/>
                    <a:pt x="2013" y="3580"/>
                  </a:cubicBezTo>
                  <a:cubicBezTo>
                    <a:pt x="2014" y="3580"/>
                    <a:pt x="2014" y="3579"/>
                    <a:pt x="2014" y="3579"/>
                  </a:cubicBezTo>
                  <a:cubicBezTo>
                    <a:pt x="2025" y="3572"/>
                    <a:pt x="1902" y="3378"/>
                    <a:pt x="1707" y="3060"/>
                  </a:cubicBezTo>
                  <a:cubicBezTo>
                    <a:pt x="1514" y="2747"/>
                    <a:pt x="1248" y="2305"/>
                    <a:pt x="971" y="1812"/>
                  </a:cubicBezTo>
                  <a:cubicBezTo>
                    <a:pt x="695" y="1319"/>
                    <a:pt x="456" y="864"/>
                    <a:pt x="288" y="531"/>
                  </a:cubicBezTo>
                  <a:cubicBezTo>
                    <a:pt x="123" y="205"/>
                    <a:pt x="23" y="1"/>
                    <a:pt x="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941;p48"/>
            <p:cNvSpPr/>
            <p:nvPr/>
          </p:nvSpPr>
          <p:spPr>
            <a:xfrm>
              <a:off x="7371295" y="1874035"/>
              <a:ext cx="69878" cy="53155"/>
            </a:xfrm>
            <a:custGeom>
              <a:avLst/>
              <a:gdLst/>
              <a:ahLst/>
              <a:cxnLst/>
              <a:rect l="l" t="t" r="r" b="b"/>
              <a:pathLst>
                <a:path w="2925" h="2225" extrusionOk="0">
                  <a:moveTo>
                    <a:pt x="2909" y="1"/>
                  </a:moveTo>
                  <a:cubicBezTo>
                    <a:pt x="2870" y="1"/>
                    <a:pt x="2219" y="472"/>
                    <a:pt x="1435" y="1077"/>
                  </a:cubicBezTo>
                  <a:cubicBezTo>
                    <a:pt x="635" y="1689"/>
                    <a:pt x="0" y="2201"/>
                    <a:pt x="16" y="2224"/>
                  </a:cubicBezTo>
                  <a:cubicBezTo>
                    <a:pt x="16" y="2224"/>
                    <a:pt x="16" y="2224"/>
                    <a:pt x="17" y="2224"/>
                  </a:cubicBezTo>
                  <a:cubicBezTo>
                    <a:pt x="55" y="2224"/>
                    <a:pt x="707" y="1752"/>
                    <a:pt x="1490" y="1148"/>
                  </a:cubicBezTo>
                  <a:cubicBezTo>
                    <a:pt x="2290" y="536"/>
                    <a:pt x="2924" y="20"/>
                    <a:pt x="2910" y="1"/>
                  </a:cubicBezTo>
                  <a:cubicBezTo>
                    <a:pt x="2910" y="1"/>
                    <a:pt x="2909" y="1"/>
                    <a:pt x="29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942;p48"/>
            <p:cNvSpPr/>
            <p:nvPr/>
          </p:nvSpPr>
          <p:spPr>
            <a:xfrm>
              <a:off x="7333808" y="1537018"/>
              <a:ext cx="99430" cy="210256"/>
            </a:xfrm>
            <a:custGeom>
              <a:avLst/>
              <a:gdLst/>
              <a:ahLst/>
              <a:cxnLst/>
              <a:rect l="l" t="t" r="r" b="b"/>
              <a:pathLst>
                <a:path w="4162" h="8801" extrusionOk="0">
                  <a:moveTo>
                    <a:pt x="2113" y="0"/>
                  </a:moveTo>
                  <a:cubicBezTo>
                    <a:pt x="1976" y="0"/>
                    <a:pt x="1838" y="31"/>
                    <a:pt x="1711" y="93"/>
                  </a:cubicBezTo>
                  <a:lnTo>
                    <a:pt x="1050" y="406"/>
                  </a:lnTo>
                  <a:cubicBezTo>
                    <a:pt x="445" y="698"/>
                    <a:pt x="53" y="1307"/>
                    <a:pt x="38" y="1980"/>
                  </a:cubicBezTo>
                  <a:cubicBezTo>
                    <a:pt x="16" y="2835"/>
                    <a:pt x="1" y="3988"/>
                    <a:pt x="38" y="4646"/>
                  </a:cubicBezTo>
                  <a:cubicBezTo>
                    <a:pt x="97" y="5789"/>
                    <a:pt x="1244" y="5919"/>
                    <a:pt x="1244" y="5919"/>
                  </a:cubicBezTo>
                  <a:cubicBezTo>
                    <a:pt x="1244" y="5919"/>
                    <a:pt x="1207" y="6547"/>
                    <a:pt x="1166" y="7208"/>
                  </a:cubicBezTo>
                  <a:cubicBezTo>
                    <a:pt x="1114" y="8026"/>
                    <a:pt x="1730" y="8732"/>
                    <a:pt x="2548" y="8796"/>
                  </a:cubicBezTo>
                  <a:cubicBezTo>
                    <a:pt x="2589" y="8799"/>
                    <a:pt x="2629" y="8801"/>
                    <a:pt x="2669" y="8801"/>
                  </a:cubicBezTo>
                  <a:cubicBezTo>
                    <a:pt x="3457" y="8801"/>
                    <a:pt x="4123" y="8180"/>
                    <a:pt x="4162" y="7376"/>
                  </a:cubicBezTo>
                  <a:lnTo>
                    <a:pt x="4154" y="2685"/>
                  </a:lnTo>
                  <a:cubicBezTo>
                    <a:pt x="4150" y="1759"/>
                    <a:pt x="3695" y="896"/>
                    <a:pt x="2933" y="370"/>
                  </a:cubicBezTo>
                  <a:lnTo>
                    <a:pt x="2597" y="137"/>
                  </a:lnTo>
                  <a:cubicBezTo>
                    <a:pt x="2450" y="47"/>
                    <a:pt x="2282" y="0"/>
                    <a:pt x="2113"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943;p48"/>
            <p:cNvSpPr/>
            <p:nvPr/>
          </p:nvSpPr>
          <p:spPr>
            <a:xfrm>
              <a:off x="7340402" y="1600355"/>
              <a:ext cx="7071" cy="7000"/>
            </a:xfrm>
            <a:custGeom>
              <a:avLst/>
              <a:gdLst/>
              <a:ahLst/>
              <a:cxnLst/>
              <a:rect l="l" t="t" r="r" b="b"/>
              <a:pathLst>
                <a:path w="296" h="293" extrusionOk="0">
                  <a:moveTo>
                    <a:pt x="150" y="1"/>
                  </a:moveTo>
                  <a:cubicBezTo>
                    <a:pt x="68" y="1"/>
                    <a:pt x="4" y="64"/>
                    <a:pt x="4" y="146"/>
                  </a:cubicBezTo>
                  <a:cubicBezTo>
                    <a:pt x="1" y="229"/>
                    <a:pt x="68" y="292"/>
                    <a:pt x="147" y="292"/>
                  </a:cubicBezTo>
                  <a:cubicBezTo>
                    <a:pt x="228" y="292"/>
                    <a:pt x="296" y="229"/>
                    <a:pt x="296" y="150"/>
                  </a:cubicBezTo>
                  <a:cubicBezTo>
                    <a:pt x="296" y="68"/>
                    <a:pt x="233" y="1"/>
                    <a:pt x="1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944;p48"/>
            <p:cNvSpPr/>
            <p:nvPr/>
          </p:nvSpPr>
          <p:spPr>
            <a:xfrm>
              <a:off x="7336938" y="1595863"/>
              <a:ext cx="14119" cy="4229"/>
            </a:xfrm>
            <a:custGeom>
              <a:avLst/>
              <a:gdLst/>
              <a:ahLst/>
              <a:cxnLst/>
              <a:rect l="l" t="t" r="r" b="b"/>
              <a:pathLst>
                <a:path w="591" h="177" extrusionOk="0">
                  <a:moveTo>
                    <a:pt x="315" y="0"/>
                  </a:moveTo>
                  <a:cubicBezTo>
                    <a:pt x="306" y="0"/>
                    <a:pt x="297" y="1"/>
                    <a:pt x="288" y="1"/>
                  </a:cubicBezTo>
                  <a:cubicBezTo>
                    <a:pt x="190" y="5"/>
                    <a:pt x="109" y="46"/>
                    <a:pt x="64" y="88"/>
                  </a:cubicBezTo>
                  <a:cubicBezTo>
                    <a:pt x="15" y="129"/>
                    <a:pt x="0" y="166"/>
                    <a:pt x="8" y="174"/>
                  </a:cubicBezTo>
                  <a:cubicBezTo>
                    <a:pt x="9" y="175"/>
                    <a:pt x="12" y="176"/>
                    <a:pt x="15" y="176"/>
                  </a:cubicBezTo>
                  <a:cubicBezTo>
                    <a:pt x="47" y="176"/>
                    <a:pt x="150" y="102"/>
                    <a:pt x="292" y="95"/>
                  </a:cubicBezTo>
                  <a:cubicBezTo>
                    <a:pt x="301" y="94"/>
                    <a:pt x="311" y="94"/>
                    <a:pt x="320" y="94"/>
                  </a:cubicBezTo>
                  <a:cubicBezTo>
                    <a:pt x="445" y="94"/>
                    <a:pt x="541" y="148"/>
                    <a:pt x="573" y="148"/>
                  </a:cubicBezTo>
                  <a:cubicBezTo>
                    <a:pt x="578" y="148"/>
                    <a:pt x="581" y="147"/>
                    <a:pt x="583" y="144"/>
                  </a:cubicBezTo>
                  <a:cubicBezTo>
                    <a:pt x="590" y="132"/>
                    <a:pt x="571" y="99"/>
                    <a:pt x="519" y="62"/>
                  </a:cubicBezTo>
                  <a:cubicBezTo>
                    <a:pt x="476" y="31"/>
                    <a:pt x="401" y="0"/>
                    <a:pt x="3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945;p48"/>
            <p:cNvSpPr/>
            <p:nvPr/>
          </p:nvSpPr>
          <p:spPr>
            <a:xfrm>
              <a:off x="7380852" y="1600713"/>
              <a:ext cx="6976" cy="6976"/>
            </a:xfrm>
            <a:custGeom>
              <a:avLst/>
              <a:gdLst/>
              <a:ahLst/>
              <a:cxnLst/>
              <a:rect l="l" t="t" r="r" b="b"/>
              <a:pathLst>
                <a:path w="292" h="292" extrusionOk="0">
                  <a:moveTo>
                    <a:pt x="149" y="0"/>
                  </a:moveTo>
                  <a:cubicBezTo>
                    <a:pt x="67" y="0"/>
                    <a:pt x="0" y="64"/>
                    <a:pt x="0" y="146"/>
                  </a:cubicBezTo>
                  <a:cubicBezTo>
                    <a:pt x="0" y="224"/>
                    <a:pt x="64" y="292"/>
                    <a:pt x="145" y="292"/>
                  </a:cubicBezTo>
                  <a:cubicBezTo>
                    <a:pt x="228" y="292"/>
                    <a:pt x="291" y="228"/>
                    <a:pt x="291" y="146"/>
                  </a:cubicBezTo>
                  <a:cubicBezTo>
                    <a:pt x="291" y="67"/>
                    <a:pt x="228" y="0"/>
                    <a:pt x="1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946;p48"/>
            <p:cNvSpPr/>
            <p:nvPr/>
          </p:nvSpPr>
          <p:spPr>
            <a:xfrm>
              <a:off x="7378510" y="1596150"/>
              <a:ext cx="14143" cy="4300"/>
            </a:xfrm>
            <a:custGeom>
              <a:avLst/>
              <a:gdLst/>
              <a:ahLst/>
              <a:cxnLst/>
              <a:rect l="l" t="t" r="r" b="b"/>
              <a:pathLst>
                <a:path w="592" h="180" extrusionOk="0">
                  <a:moveTo>
                    <a:pt x="303" y="1"/>
                  </a:moveTo>
                  <a:cubicBezTo>
                    <a:pt x="298" y="1"/>
                    <a:pt x="293" y="1"/>
                    <a:pt x="288" y="1"/>
                  </a:cubicBezTo>
                  <a:cubicBezTo>
                    <a:pt x="191" y="8"/>
                    <a:pt x="109" y="50"/>
                    <a:pt x="64" y="91"/>
                  </a:cubicBezTo>
                  <a:cubicBezTo>
                    <a:pt x="16" y="132"/>
                    <a:pt x="0" y="169"/>
                    <a:pt x="8" y="177"/>
                  </a:cubicBezTo>
                  <a:cubicBezTo>
                    <a:pt x="10" y="178"/>
                    <a:pt x="13" y="179"/>
                    <a:pt x="16" y="179"/>
                  </a:cubicBezTo>
                  <a:cubicBezTo>
                    <a:pt x="47" y="179"/>
                    <a:pt x="149" y="104"/>
                    <a:pt x="292" y="98"/>
                  </a:cubicBezTo>
                  <a:cubicBezTo>
                    <a:pt x="302" y="97"/>
                    <a:pt x="312" y="97"/>
                    <a:pt x="322" y="97"/>
                  </a:cubicBezTo>
                  <a:cubicBezTo>
                    <a:pt x="447" y="97"/>
                    <a:pt x="545" y="149"/>
                    <a:pt x="575" y="149"/>
                  </a:cubicBezTo>
                  <a:cubicBezTo>
                    <a:pt x="579" y="149"/>
                    <a:pt x="582" y="148"/>
                    <a:pt x="583" y="146"/>
                  </a:cubicBezTo>
                  <a:cubicBezTo>
                    <a:pt x="591" y="136"/>
                    <a:pt x="572" y="102"/>
                    <a:pt x="524" y="65"/>
                  </a:cubicBezTo>
                  <a:cubicBezTo>
                    <a:pt x="474" y="32"/>
                    <a:pt x="394" y="1"/>
                    <a:pt x="3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947;p48"/>
            <p:cNvSpPr/>
            <p:nvPr/>
          </p:nvSpPr>
          <p:spPr>
            <a:xfrm>
              <a:off x="7363506" y="1666487"/>
              <a:ext cx="36265" cy="18730"/>
            </a:xfrm>
            <a:custGeom>
              <a:avLst/>
              <a:gdLst/>
              <a:ahLst/>
              <a:cxnLst/>
              <a:rect l="l" t="t" r="r" b="b"/>
              <a:pathLst>
                <a:path w="1518" h="784" extrusionOk="0">
                  <a:moveTo>
                    <a:pt x="1518" y="0"/>
                  </a:moveTo>
                  <a:lnTo>
                    <a:pt x="1518" y="0"/>
                  </a:lnTo>
                  <a:cubicBezTo>
                    <a:pt x="813" y="487"/>
                    <a:pt x="87" y="500"/>
                    <a:pt x="8" y="500"/>
                  </a:cubicBezTo>
                  <a:cubicBezTo>
                    <a:pt x="3" y="500"/>
                    <a:pt x="1" y="500"/>
                    <a:pt x="1" y="500"/>
                  </a:cubicBezTo>
                  <a:lnTo>
                    <a:pt x="1" y="500"/>
                  </a:lnTo>
                  <a:lnTo>
                    <a:pt x="23" y="781"/>
                  </a:lnTo>
                  <a:cubicBezTo>
                    <a:pt x="60" y="783"/>
                    <a:pt x="96" y="784"/>
                    <a:pt x="131" y="784"/>
                  </a:cubicBezTo>
                  <a:cubicBezTo>
                    <a:pt x="1188" y="784"/>
                    <a:pt x="1518" y="0"/>
                    <a:pt x="151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48;p48"/>
            <p:cNvSpPr/>
            <p:nvPr/>
          </p:nvSpPr>
          <p:spPr>
            <a:xfrm>
              <a:off x="7355048" y="1599184"/>
              <a:ext cx="10989" cy="33040"/>
            </a:xfrm>
            <a:custGeom>
              <a:avLst/>
              <a:gdLst/>
              <a:ahLst/>
              <a:cxnLst/>
              <a:rect l="l" t="t" r="r" b="b"/>
              <a:pathLst>
                <a:path w="460" h="1383" extrusionOk="0">
                  <a:moveTo>
                    <a:pt x="449" y="0"/>
                  </a:moveTo>
                  <a:cubicBezTo>
                    <a:pt x="440" y="0"/>
                    <a:pt x="403" y="93"/>
                    <a:pt x="348" y="240"/>
                  </a:cubicBezTo>
                  <a:cubicBezTo>
                    <a:pt x="292" y="390"/>
                    <a:pt x="220" y="595"/>
                    <a:pt x="142" y="826"/>
                  </a:cubicBezTo>
                  <a:cubicBezTo>
                    <a:pt x="105" y="942"/>
                    <a:pt x="72" y="1050"/>
                    <a:pt x="38" y="1155"/>
                  </a:cubicBezTo>
                  <a:cubicBezTo>
                    <a:pt x="23" y="1200"/>
                    <a:pt x="1" y="1256"/>
                    <a:pt x="23" y="1316"/>
                  </a:cubicBezTo>
                  <a:cubicBezTo>
                    <a:pt x="34" y="1350"/>
                    <a:pt x="60" y="1368"/>
                    <a:pt x="86" y="1376"/>
                  </a:cubicBezTo>
                  <a:cubicBezTo>
                    <a:pt x="113" y="1383"/>
                    <a:pt x="135" y="1379"/>
                    <a:pt x="158" y="1383"/>
                  </a:cubicBezTo>
                  <a:cubicBezTo>
                    <a:pt x="315" y="1383"/>
                    <a:pt x="415" y="1379"/>
                    <a:pt x="415" y="1372"/>
                  </a:cubicBezTo>
                  <a:cubicBezTo>
                    <a:pt x="415" y="1360"/>
                    <a:pt x="318" y="1350"/>
                    <a:pt x="158" y="1338"/>
                  </a:cubicBezTo>
                  <a:cubicBezTo>
                    <a:pt x="116" y="1334"/>
                    <a:pt x="79" y="1327"/>
                    <a:pt x="72" y="1297"/>
                  </a:cubicBezTo>
                  <a:cubicBezTo>
                    <a:pt x="60" y="1267"/>
                    <a:pt x="75" y="1222"/>
                    <a:pt x="94" y="1170"/>
                  </a:cubicBezTo>
                  <a:cubicBezTo>
                    <a:pt x="127" y="1069"/>
                    <a:pt x="165" y="961"/>
                    <a:pt x="203" y="849"/>
                  </a:cubicBezTo>
                  <a:cubicBezTo>
                    <a:pt x="280" y="617"/>
                    <a:pt x="348" y="404"/>
                    <a:pt x="389" y="252"/>
                  </a:cubicBezTo>
                  <a:cubicBezTo>
                    <a:pt x="434" y="98"/>
                    <a:pt x="460" y="5"/>
                    <a:pt x="449" y="1"/>
                  </a:cubicBezTo>
                  <a:cubicBezTo>
                    <a:pt x="449" y="0"/>
                    <a:pt x="449" y="0"/>
                    <a:pt x="4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949;p48"/>
            <p:cNvSpPr/>
            <p:nvPr/>
          </p:nvSpPr>
          <p:spPr>
            <a:xfrm>
              <a:off x="7409307" y="1537257"/>
              <a:ext cx="175711" cy="175878"/>
            </a:xfrm>
            <a:custGeom>
              <a:avLst/>
              <a:gdLst/>
              <a:ahLst/>
              <a:cxnLst/>
              <a:rect l="l" t="t" r="r" b="b"/>
              <a:pathLst>
                <a:path w="7355" h="7362" extrusionOk="0">
                  <a:moveTo>
                    <a:pt x="0" y="1"/>
                  </a:moveTo>
                  <a:lnTo>
                    <a:pt x="61" y="3519"/>
                  </a:lnTo>
                  <a:cubicBezTo>
                    <a:pt x="61" y="4083"/>
                    <a:pt x="64" y="4662"/>
                    <a:pt x="273" y="5185"/>
                  </a:cubicBezTo>
                  <a:cubicBezTo>
                    <a:pt x="478" y="5708"/>
                    <a:pt x="938" y="6175"/>
                    <a:pt x="1498" y="6216"/>
                  </a:cubicBezTo>
                  <a:cubicBezTo>
                    <a:pt x="1532" y="6219"/>
                    <a:pt x="1566" y="6220"/>
                    <a:pt x="1601" y="6220"/>
                  </a:cubicBezTo>
                  <a:cubicBezTo>
                    <a:pt x="1873" y="6220"/>
                    <a:pt x="2145" y="6141"/>
                    <a:pt x="2415" y="6141"/>
                  </a:cubicBezTo>
                  <a:cubicBezTo>
                    <a:pt x="2471" y="6141"/>
                    <a:pt x="2526" y="6144"/>
                    <a:pt x="2581" y="6152"/>
                  </a:cubicBezTo>
                  <a:cubicBezTo>
                    <a:pt x="3250" y="6254"/>
                    <a:pt x="3635" y="6990"/>
                    <a:pt x="4251" y="7258"/>
                  </a:cubicBezTo>
                  <a:cubicBezTo>
                    <a:pt x="4410" y="7328"/>
                    <a:pt x="4582" y="7361"/>
                    <a:pt x="4755" y="7361"/>
                  </a:cubicBezTo>
                  <a:cubicBezTo>
                    <a:pt x="5175" y="7361"/>
                    <a:pt x="5599" y="7165"/>
                    <a:pt x="5842" y="6821"/>
                  </a:cubicBezTo>
                  <a:cubicBezTo>
                    <a:pt x="5969" y="6645"/>
                    <a:pt x="6051" y="6444"/>
                    <a:pt x="6179" y="6268"/>
                  </a:cubicBezTo>
                  <a:cubicBezTo>
                    <a:pt x="6376" y="6003"/>
                    <a:pt x="6675" y="5828"/>
                    <a:pt x="6891" y="5573"/>
                  </a:cubicBezTo>
                  <a:cubicBezTo>
                    <a:pt x="7348" y="5043"/>
                    <a:pt x="7355" y="4211"/>
                    <a:pt x="6977" y="3623"/>
                  </a:cubicBezTo>
                  <a:cubicBezTo>
                    <a:pt x="6600" y="3037"/>
                    <a:pt x="5894" y="2705"/>
                    <a:pt x="5200" y="2697"/>
                  </a:cubicBezTo>
                  <a:cubicBezTo>
                    <a:pt x="5394" y="2216"/>
                    <a:pt x="5140" y="1641"/>
                    <a:pt x="4726" y="1334"/>
                  </a:cubicBezTo>
                  <a:cubicBezTo>
                    <a:pt x="4307" y="1024"/>
                    <a:pt x="3769" y="934"/>
                    <a:pt x="3250" y="916"/>
                  </a:cubicBezTo>
                  <a:cubicBezTo>
                    <a:pt x="3140" y="912"/>
                    <a:pt x="3029" y="911"/>
                    <a:pt x="2918" y="911"/>
                  </a:cubicBezTo>
                  <a:cubicBezTo>
                    <a:pt x="2781" y="911"/>
                    <a:pt x="2644" y="913"/>
                    <a:pt x="2507" y="913"/>
                  </a:cubicBezTo>
                  <a:cubicBezTo>
                    <a:pt x="2237" y="913"/>
                    <a:pt x="1967" y="906"/>
                    <a:pt x="1700" y="867"/>
                  </a:cubicBezTo>
                  <a:cubicBezTo>
                    <a:pt x="1188" y="789"/>
                    <a:pt x="728" y="378"/>
                    <a:pt x="0"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950;p48"/>
            <p:cNvSpPr/>
            <p:nvPr/>
          </p:nvSpPr>
          <p:spPr>
            <a:xfrm>
              <a:off x="7327477" y="1550039"/>
              <a:ext cx="22600" cy="54350"/>
            </a:xfrm>
            <a:custGeom>
              <a:avLst/>
              <a:gdLst/>
              <a:ahLst/>
              <a:cxnLst/>
              <a:rect l="l" t="t" r="r" b="b"/>
              <a:pathLst>
                <a:path w="946" h="2275" extrusionOk="0">
                  <a:moveTo>
                    <a:pt x="662" y="0"/>
                  </a:moveTo>
                  <a:lnTo>
                    <a:pt x="508" y="49"/>
                  </a:lnTo>
                  <a:cubicBezTo>
                    <a:pt x="240" y="347"/>
                    <a:pt x="71" y="732"/>
                    <a:pt x="38" y="1128"/>
                  </a:cubicBezTo>
                  <a:cubicBezTo>
                    <a:pt x="0" y="1528"/>
                    <a:pt x="102" y="1938"/>
                    <a:pt x="314" y="2274"/>
                  </a:cubicBezTo>
                  <a:cubicBezTo>
                    <a:pt x="531" y="1928"/>
                    <a:pt x="743" y="1573"/>
                    <a:pt x="845" y="1173"/>
                  </a:cubicBezTo>
                  <a:cubicBezTo>
                    <a:pt x="945" y="777"/>
                    <a:pt x="912" y="325"/>
                    <a:pt x="6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951;p48"/>
            <p:cNvSpPr/>
            <p:nvPr/>
          </p:nvSpPr>
          <p:spPr>
            <a:xfrm>
              <a:off x="7338706" y="1531331"/>
              <a:ext cx="100959" cy="83185"/>
            </a:xfrm>
            <a:custGeom>
              <a:avLst/>
              <a:gdLst/>
              <a:ahLst/>
              <a:cxnLst/>
              <a:rect l="l" t="t" r="r" b="b"/>
              <a:pathLst>
                <a:path w="4226" h="3482" extrusionOk="0">
                  <a:moveTo>
                    <a:pt x="1934" y="0"/>
                  </a:moveTo>
                  <a:cubicBezTo>
                    <a:pt x="1646" y="0"/>
                    <a:pt x="1351" y="37"/>
                    <a:pt x="1088" y="80"/>
                  </a:cubicBezTo>
                  <a:cubicBezTo>
                    <a:pt x="667" y="154"/>
                    <a:pt x="282" y="481"/>
                    <a:pt x="45" y="846"/>
                  </a:cubicBezTo>
                  <a:lnTo>
                    <a:pt x="45" y="846"/>
                  </a:lnTo>
                  <a:cubicBezTo>
                    <a:pt x="45" y="838"/>
                    <a:pt x="45" y="831"/>
                    <a:pt x="46" y="824"/>
                  </a:cubicBezTo>
                  <a:lnTo>
                    <a:pt x="46" y="824"/>
                  </a:lnTo>
                  <a:lnTo>
                    <a:pt x="1" y="918"/>
                  </a:lnTo>
                  <a:cubicBezTo>
                    <a:pt x="15" y="894"/>
                    <a:pt x="30" y="870"/>
                    <a:pt x="45" y="846"/>
                  </a:cubicBezTo>
                  <a:lnTo>
                    <a:pt x="45" y="846"/>
                  </a:lnTo>
                  <a:cubicBezTo>
                    <a:pt x="41" y="1559"/>
                    <a:pt x="568" y="2212"/>
                    <a:pt x="1230" y="2482"/>
                  </a:cubicBezTo>
                  <a:cubicBezTo>
                    <a:pt x="1313" y="2514"/>
                    <a:pt x="1400" y="2544"/>
                    <a:pt x="1490" y="2544"/>
                  </a:cubicBezTo>
                  <a:cubicBezTo>
                    <a:pt x="1504" y="2544"/>
                    <a:pt x="1518" y="2544"/>
                    <a:pt x="1532" y="2542"/>
                  </a:cubicBezTo>
                  <a:cubicBezTo>
                    <a:pt x="1637" y="2531"/>
                    <a:pt x="1738" y="2468"/>
                    <a:pt x="1768" y="2370"/>
                  </a:cubicBezTo>
                  <a:cubicBezTo>
                    <a:pt x="1778" y="2335"/>
                    <a:pt x="1776" y="2296"/>
                    <a:pt x="1765" y="2261"/>
                  </a:cubicBezTo>
                  <a:lnTo>
                    <a:pt x="1765" y="2261"/>
                  </a:lnTo>
                  <a:cubicBezTo>
                    <a:pt x="1971" y="2420"/>
                    <a:pt x="2191" y="2564"/>
                    <a:pt x="2421" y="2688"/>
                  </a:cubicBezTo>
                  <a:cubicBezTo>
                    <a:pt x="2524" y="2745"/>
                    <a:pt x="2640" y="2798"/>
                    <a:pt x="2752" y="2798"/>
                  </a:cubicBezTo>
                  <a:cubicBezTo>
                    <a:pt x="2787" y="2798"/>
                    <a:pt x="2821" y="2793"/>
                    <a:pt x="2854" y="2781"/>
                  </a:cubicBezTo>
                  <a:cubicBezTo>
                    <a:pt x="2961" y="2745"/>
                    <a:pt x="3031" y="2610"/>
                    <a:pt x="3005" y="2512"/>
                  </a:cubicBezTo>
                  <a:lnTo>
                    <a:pt x="3005" y="2512"/>
                  </a:lnTo>
                  <a:cubicBezTo>
                    <a:pt x="3185" y="2788"/>
                    <a:pt x="3333" y="3318"/>
                    <a:pt x="3571" y="3476"/>
                  </a:cubicBezTo>
                  <a:cubicBezTo>
                    <a:pt x="3577" y="3480"/>
                    <a:pt x="3583" y="3482"/>
                    <a:pt x="3590" y="3482"/>
                  </a:cubicBezTo>
                  <a:cubicBezTo>
                    <a:pt x="3679" y="3482"/>
                    <a:pt x="3847" y="3160"/>
                    <a:pt x="3938" y="3128"/>
                  </a:cubicBezTo>
                  <a:cubicBezTo>
                    <a:pt x="4054" y="3087"/>
                    <a:pt x="4087" y="2942"/>
                    <a:pt x="4102" y="2823"/>
                  </a:cubicBezTo>
                  <a:cubicBezTo>
                    <a:pt x="4166" y="2370"/>
                    <a:pt x="4226" y="1896"/>
                    <a:pt x="4057" y="1470"/>
                  </a:cubicBezTo>
                  <a:cubicBezTo>
                    <a:pt x="3807" y="842"/>
                    <a:pt x="3183" y="249"/>
                    <a:pt x="2530" y="70"/>
                  </a:cubicBezTo>
                  <a:cubicBezTo>
                    <a:pt x="2345" y="19"/>
                    <a:pt x="2141" y="0"/>
                    <a:pt x="193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952;p48"/>
            <p:cNvSpPr/>
            <p:nvPr/>
          </p:nvSpPr>
          <p:spPr>
            <a:xfrm>
              <a:off x="7426271" y="1602386"/>
              <a:ext cx="16866" cy="24153"/>
            </a:xfrm>
            <a:custGeom>
              <a:avLst/>
              <a:gdLst/>
              <a:ahLst/>
              <a:cxnLst/>
              <a:rect l="l" t="t" r="r" b="b"/>
              <a:pathLst>
                <a:path w="706" h="1011" extrusionOk="0">
                  <a:moveTo>
                    <a:pt x="259" y="1"/>
                  </a:moveTo>
                  <a:cubicBezTo>
                    <a:pt x="163" y="1"/>
                    <a:pt x="67" y="36"/>
                    <a:pt x="0" y="106"/>
                  </a:cubicBezTo>
                  <a:lnTo>
                    <a:pt x="216" y="1002"/>
                  </a:lnTo>
                  <a:cubicBezTo>
                    <a:pt x="237" y="1008"/>
                    <a:pt x="257" y="1010"/>
                    <a:pt x="277" y="1010"/>
                  </a:cubicBezTo>
                  <a:cubicBezTo>
                    <a:pt x="398" y="1010"/>
                    <a:pt x="512" y="918"/>
                    <a:pt x="583" y="816"/>
                  </a:cubicBezTo>
                  <a:cubicBezTo>
                    <a:pt x="665" y="689"/>
                    <a:pt x="706" y="532"/>
                    <a:pt x="680" y="382"/>
                  </a:cubicBezTo>
                  <a:cubicBezTo>
                    <a:pt x="654" y="233"/>
                    <a:pt x="556" y="95"/>
                    <a:pt x="418" y="35"/>
                  </a:cubicBezTo>
                  <a:cubicBezTo>
                    <a:pt x="368" y="12"/>
                    <a:pt x="314" y="1"/>
                    <a:pt x="259"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953;p48"/>
            <p:cNvSpPr/>
            <p:nvPr/>
          </p:nvSpPr>
          <p:spPr>
            <a:xfrm>
              <a:off x="7405031" y="1539837"/>
              <a:ext cx="141453" cy="74585"/>
            </a:xfrm>
            <a:custGeom>
              <a:avLst/>
              <a:gdLst/>
              <a:ahLst/>
              <a:cxnLst/>
              <a:rect l="l" t="t" r="r" b="b"/>
              <a:pathLst>
                <a:path w="5921" h="3122" extrusionOk="0">
                  <a:moveTo>
                    <a:pt x="5" y="0"/>
                  </a:moveTo>
                  <a:cubicBezTo>
                    <a:pt x="4" y="0"/>
                    <a:pt x="4" y="1"/>
                    <a:pt x="4" y="1"/>
                  </a:cubicBezTo>
                  <a:cubicBezTo>
                    <a:pt x="0" y="5"/>
                    <a:pt x="26" y="19"/>
                    <a:pt x="78" y="50"/>
                  </a:cubicBezTo>
                  <a:cubicBezTo>
                    <a:pt x="131" y="79"/>
                    <a:pt x="205" y="124"/>
                    <a:pt x="307" y="176"/>
                  </a:cubicBezTo>
                  <a:cubicBezTo>
                    <a:pt x="504" y="281"/>
                    <a:pt x="795" y="427"/>
                    <a:pt x="1169" y="580"/>
                  </a:cubicBezTo>
                  <a:cubicBezTo>
                    <a:pt x="1539" y="722"/>
                    <a:pt x="1991" y="924"/>
                    <a:pt x="2540" y="935"/>
                  </a:cubicBezTo>
                  <a:cubicBezTo>
                    <a:pt x="2557" y="935"/>
                    <a:pt x="2575" y="935"/>
                    <a:pt x="2593" y="935"/>
                  </a:cubicBezTo>
                  <a:cubicBezTo>
                    <a:pt x="3127" y="935"/>
                    <a:pt x="3653" y="666"/>
                    <a:pt x="4224" y="562"/>
                  </a:cubicBezTo>
                  <a:cubicBezTo>
                    <a:pt x="4353" y="539"/>
                    <a:pt x="4482" y="526"/>
                    <a:pt x="4610" y="526"/>
                  </a:cubicBezTo>
                  <a:cubicBezTo>
                    <a:pt x="4776" y="526"/>
                    <a:pt x="4937" y="548"/>
                    <a:pt x="5087" y="598"/>
                  </a:cubicBezTo>
                  <a:cubicBezTo>
                    <a:pt x="5353" y="685"/>
                    <a:pt x="5569" y="871"/>
                    <a:pt x="5685" y="1100"/>
                  </a:cubicBezTo>
                  <a:cubicBezTo>
                    <a:pt x="5805" y="1327"/>
                    <a:pt x="5838" y="1577"/>
                    <a:pt x="5815" y="1805"/>
                  </a:cubicBezTo>
                  <a:cubicBezTo>
                    <a:pt x="5793" y="2033"/>
                    <a:pt x="5703" y="2234"/>
                    <a:pt x="5596" y="2399"/>
                  </a:cubicBezTo>
                  <a:cubicBezTo>
                    <a:pt x="5372" y="2724"/>
                    <a:pt x="5084" y="2896"/>
                    <a:pt x="4886" y="2989"/>
                  </a:cubicBezTo>
                  <a:cubicBezTo>
                    <a:pt x="4684" y="3086"/>
                    <a:pt x="4560" y="3112"/>
                    <a:pt x="4565" y="3120"/>
                  </a:cubicBezTo>
                  <a:cubicBezTo>
                    <a:pt x="4565" y="3121"/>
                    <a:pt x="4566" y="3121"/>
                    <a:pt x="4570" y="3121"/>
                  </a:cubicBezTo>
                  <a:cubicBezTo>
                    <a:pt x="4580" y="3121"/>
                    <a:pt x="4608" y="3117"/>
                    <a:pt x="4654" y="3105"/>
                  </a:cubicBezTo>
                  <a:cubicBezTo>
                    <a:pt x="4710" y="3090"/>
                    <a:pt x="4796" y="3067"/>
                    <a:pt x="4901" y="3022"/>
                  </a:cubicBezTo>
                  <a:cubicBezTo>
                    <a:pt x="5106" y="2937"/>
                    <a:pt x="5408" y="2772"/>
                    <a:pt x="5651" y="2436"/>
                  </a:cubicBezTo>
                  <a:cubicBezTo>
                    <a:pt x="5767" y="2268"/>
                    <a:pt x="5865" y="2055"/>
                    <a:pt x="5891" y="1812"/>
                  </a:cubicBezTo>
                  <a:cubicBezTo>
                    <a:pt x="5920" y="1574"/>
                    <a:pt x="5887" y="1305"/>
                    <a:pt x="5760" y="1058"/>
                  </a:cubicBezTo>
                  <a:cubicBezTo>
                    <a:pt x="5636" y="812"/>
                    <a:pt x="5401" y="607"/>
                    <a:pt x="5117" y="512"/>
                  </a:cubicBezTo>
                  <a:cubicBezTo>
                    <a:pt x="4956" y="457"/>
                    <a:pt x="4785" y="434"/>
                    <a:pt x="4610" y="434"/>
                  </a:cubicBezTo>
                  <a:cubicBezTo>
                    <a:pt x="4477" y="434"/>
                    <a:pt x="4342" y="448"/>
                    <a:pt x="4210" y="472"/>
                  </a:cubicBezTo>
                  <a:cubicBezTo>
                    <a:pt x="3608" y="582"/>
                    <a:pt x="3087" y="853"/>
                    <a:pt x="2569" y="853"/>
                  </a:cubicBezTo>
                  <a:cubicBezTo>
                    <a:pt x="2560" y="853"/>
                    <a:pt x="2550" y="853"/>
                    <a:pt x="2540" y="853"/>
                  </a:cubicBezTo>
                  <a:cubicBezTo>
                    <a:pt x="2017" y="841"/>
                    <a:pt x="1565" y="655"/>
                    <a:pt x="1192" y="517"/>
                  </a:cubicBezTo>
                  <a:cubicBezTo>
                    <a:pt x="818" y="374"/>
                    <a:pt x="523" y="240"/>
                    <a:pt x="321" y="143"/>
                  </a:cubicBezTo>
                  <a:cubicBezTo>
                    <a:pt x="228" y="102"/>
                    <a:pt x="150" y="64"/>
                    <a:pt x="86" y="35"/>
                  </a:cubicBezTo>
                  <a:cubicBezTo>
                    <a:pt x="41" y="12"/>
                    <a:pt x="12" y="0"/>
                    <a:pt x="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954;p48"/>
            <p:cNvSpPr/>
            <p:nvPr/>
          </p:nvSpPr>
          <p:spPr>
            <a:xfrm>
              <a:off x="7427513" y="1607618"/>
              <a:ext cx="10989" cy="12542"/>
            </a:xfrm>
            <a:custGeom>
              <a:avLst/>
              <a:gdLst/>
              <a:ahLst/>
              <a:cxnLst/>
              <a:rect l="l" t="t" r="r" b="b"/>
              <a:pathLst>
                <a:path w="460" h="525" extrusionOk="0">
                  <a:moveTo>
                    <a:pt x="156" y="1"/>
                  </a:moveTo>
                  <a:cubicBezTo>
                    <a:pt x="147" y="1"/>
                    <a:pt x="139" y="2"/>
                    <a:pt x="131" y="3"/>
                  </a:cubicBezTo>
                  <a:cubicBezTo>
                    <a:pt x="38" y="14"/>
                    <a:pt x="0" y="66"/>
                    <a:pt x="11" y="73"/>
                  </a:cubicBezTo>
                  <a:cubicBezTo>
                    <a:pt x="13" y="76"/>
                    <a:pt x="16" y="77"/>
                    <a:pt x="21" y="77"/>
                  </a:cubicBezTo>
                  <a:cubicBezTo>
                    <a:pt x="35" y="77"/>
                    <a:pt x="63" y="68"/>
                    <a:pt x="103" y="68"/>
                  </a:cubicBezTo>
                  <a:cubicBezTo>
                    <a:pt x="112" y="68"/>
                    <a:pt x="121" y="69"/>
                    <a:pt x="131" y="70"/>
                  </a:cubicBezTo>
                  <a:cubicBezTo>
                    <a:pt x="199" y="73"/>
                    <a:pt x="295" y="123"/>
                    <a:pt x="329" y="212"/>
                  </a:cubicBezTo>
                  <a:cubicBezTo>
                    <a:pt x="355" y="302"/>
                    <a:pt x="303" y="399"/>
                    <a:pt x="251" y="444"/>
                  </a:cubicBezTo>
                  <a:cubicBezTo>
                    <a:pt x="202" y="488"/>
                    <a:pt x="154" y="496"/>
                    <a:pt x="154" y="511"/>
                  </a:cubicBezTo>
                  <a:cubicBezTo>
                    <a:pt x="152" y="516"/>
                    <a:pt x="167" y="524"/>
                    <a:pt x="193" y="524"/>
                  </a:cubicBezTo>
                  <a:cubicBezTo>
                    <a:pt x="217" y="524"/>
                    <a:pt x="252" y="517"/>
                    <a:pt x="292" y="496"/>
                  </a:cubicBezTo>
                  <a:cubicBezTo>
                    <a:pt x="366" y="454"/>
                    <a:pt x="459" y="332"/>
                    <a:pt x="415" y="182"/>
                  </a:cubicBezTo>
                  <a:cubicBezTo>
                    <a:pt x="367" y="50"/>
                    <a:pt x="240" y="1"/>
                    <a:pt x="15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955;p48"/>
            <p:cNvSpPr/>
            <p:nvPr/>
          </p:nvSpPr>
          <p:spPr>
            <a:xfrm>
              <a:off x="7368452" y="1633994"/>
              <a:ext cx="13832" cy="10488"/>
            </a:xfrm>
            <a:custGeom>
              <a:avLst/>
              <a:gdLst/>
              <a:ahLst/>
              <a:cxnLst/>
              <a:rect l="l" t="t" r="r" b="b"/>
              <a:pathLst>
                <a:path w="579" h="439" extrusionOk="0">
                  <a:moveTo>
                    <a:pt x="332" y="0"/>
                  </a:moveTo>
                  <a:cubicBezTo>
                    <a:pt x="304" y="0"/>
                    <a:pt x="274" y="5"/>
                    <a:pt x="247" y="12"/>
                  </a:cubicBezTo>
                  <a:cubicBezTo>
                    <a:pt x="175" y="31"/>
                    <a:pt x="100" y="67"/>
                    <a:pt x="56" y="128"/>
                  </a:cubicBezTo>
                  <a:cubicBezTo>
                    <a:pt x="11" y="191"/>
                    <a:pt x="0" y="281"/>
                    <a:pt x="37" y="344"/>
                  </a:cubicBezTo>
                  <a:cubicBezTo>
                    <a:pt x="82" y="414"/>
                    <a:pt x="167" y="438"/>
                    <a:pt x="247" y="438"/>
                  </a:cubicBezTo>
                  <a:cubicBezTo>
                    <a:pt x="253" y="438"/>
                    <a:pt x="259" y="438"/>
                    <a:pt x="265" y="438"/>
                  </a:cubicBezTo>
                  <a:cubicBezTo>
                    <a:pt x="362" y="434"/>
                    <a:pt x="459" y="396"/>
                    <a:pt x="516" y="322"/>
                  </a:cubicBezTo>
                  <a:cubicBezTo>
                    <a:pt x="575" y="247"/>
                    <a:pt x="578" y="128"/>
                    <a:pt x="511" y="60"/>
                  </a:cubicBezTo>
                  <a:lnTo>
                    <a:pt x="485" y="64"/>
                  </a:lnTo>
                  <a:cubicBezTo>
                    <a:pt x="450" y="18"/>
                    <a:pt x="392" y="0"/>
                    <a:pt x="33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956;p48"/>
            <p:cNvSpPr/>
            <p:nvPr/>
          </p:nvSpPr>
          <p:spPr>
            <a:xfrm>
              <a:off x="7367233" y="1632465"/>
              <a:ext cx="15242" cy="10034"/>
            </a:xfrm>
            <a:custGeom>
              <a:avLst/>
              <a:gdLst/>
              <a:ahLst/>
              <a:cxnLst/>
              <a:rect l="l" t="t" r="r" b="b"/>
              <a:pathLst>
                <a:path w="638" h="420" extrusionOk="0">
                  <a:moveTo>
                    <a:pt x="611" y="0"/>
                  </a:moveTo>
                  <a:cubicBezTo>
                    <a:pt x="584" y="0"/>
                    <a:pt x="495" y="137"/>
                    <a:pt x="334" y="240"/>
                  </a:cubicBezTo>
                  <a:cubicBezTo>
                    <a:pt x="167" y="352"/>
                    <a:pt x="2" y="378"/>
                    <a:pt x="2" y="405"/>
                  </a:cubicBezTo>
                  <a:cubicBezTo>
                    <a:pt x="1" y="413"/>
                    <a:pt x="24" y="420"/>
                    <a:pt x="64" y="420"/>
                  </a:cubicBezTo>
                  <a:cubicBezTo>
                    <a:pt x="136" y="420"/>
                    <a:pt x="260" y="397"/>
                    <a:pt x="383" y="315"/>
                  </a:cubicBezTo>
                  <a:cubicBezTo>
                    <a:pt x="577" y="192"/>
                    <a:pt x="637" y="9"/>
                    <a:pt x="615" y="1"/>
                  </a:cubicBezTo>
                  <a:cubicBezTo>
                    <a:pt x="614" y="1"/>
                    <a:pt x="613" y="0"/>
                    <a:pt x="6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957;p48"/>
            <p:cNvSpPr/>
            <p:nvPr/>
          </p:nvSpPr>
          <p:spPr>
            <a:xfrm>
              <a:off x="7402164" y="1535274"/>
              <a:ext cx="117825" cy="22839"/>
            </a:xfrm>
            <a:custGeom>
              <a:avLst/>
              <a:gdLst/>
              <a:ahLst/>
              <a:cxnLst/>
              <a:rect l="l" t="t" r="r" b="b"/>
              <a:pathLst>
                <a:path w="4932" h="956" extrusionOk="0">
                  <a:moveTo>
                    <a:pt x="7" y="1"/>
                  </a:moveTo>
                  <a:cubicBezTo>
                    <a:pt x="6" y="1"/>
                    <a:pt x="5" y="1"/>
                    <a:pt x="5" y="1"/>
                  </a:cubicBezTo>
                  <a:cubicBezTo>
                    <a:pt x="1" y="5"/>
                    <a:pt x="60" y="50"/>
                    <a:pt x="172" y="125"/>
                  </a:cubicBezTo>
                  <a:cubicBezTo>
                    <a:pt x="284" y="200"/>
                    <a:pt x="449" y="304"/>
                    <a:pt x="658" y="427"/>
                  </a:cubicBezTo>
                  <a:cubicBezTo>
                    <a:pt x="867" y="543"/>
                    <a:pt x="1125" y="677"/>
                    <a:pt x="1427" y="786"/>
                  </a:cubicBezTo>
                  <a:cubicBezTo>
                    <a:pt x="1711" y="884"/>
                    <a:pt x="2036" y="955"/>
                    <a:pt x="2385" y="955"/>
                  </a:cubicBezTo>
                  <a:cubicBezTo>
                    <a:pt x="2409" y="955"/>
                    <a:pt x="2434" y="955"/>
                    <a:pt x="2458" y="954"/>
                  </a:cubicBezTo>
                  <a:cubicBezTo>
                    <a:pt x="2832" y="943"/>
                    <a:pt x="3183" y="815"/>
                    <a:pt x="3452" y="648"/>
                  </a:cubicBezTo>
                  <a:cubicBezTo>
                    <a:pt x="3728" y="484"/>
                    <a:pt x="3960" y="322"/>
                    <a:pt x="4184" y="241"/>
                  </a:cubicBezTo>
                  <a:cubicBezTo>
                    <a:pt x="4356" y="174"/>
                    <a:pt x="4513" y="150"/>
                    <a:pt x="4633" y="150"/>
                  </a:cubicBezTo>
                  <a:cubicBezTo>
                    <a:pt x="4667" y="150"/>
                    <a:pt x="4698" y="151"/>
                    <a:pt x="4725" y="155"/>
                  </a:cubicBezTo>
                  <a:cubicBezTo>
                    <a:pt x="4847" y="165"/>
                    <a:pt x="4914" y="193"/>
                    <a:pt x="4928" y="193"/>
                  </a:cubicBezTo>
                  <a:cubicBezTo>
                    <a:pt x="4930" y="193"/>
                    <a:pt x="4931" y="193"/>
                    <a:pt x="4931" y="192"/>
                  </a:cubicBezTo>
                  <a:cubicBezTo>
                    <a:pt x="4931" y="188"/>
                    <a:pt x="4916" y="181"/>
                    <a:pt x="4882" y="166"/>
                  </a:cubicBezTo>
                  <a:cubicBezTo>
                    <a:pt x="4849" y="151"/>
                    <a:pt x="4800" y="132"/>
                    <a:pt x="4733" y="117"/>
                  </a:cubicBezTo>
                  <a:cubicBezTo>
                    <a:pt x="4690" y="109"/>
                    <a:pt x="4638" y="104"/>
                    <a:pt x="4581" y="104"/>
                  </a:cubicBezTo>
                  <a:cubicBezTo>
                    <a:pt x="4463" y="104"/>
                    <a:pt x="4318" y="125"/>
                    <a:pt x="4161" y="181"/>
                  </a:cubicBezTo>
                  <a:cubicBezTo>
                    <a:pt x="3926" y="255"/>
                    <a:pt x="3683" y="420"/>
                    <a:pt x="3411" y="577"/>
                  </a:cubicBezTo>
                  <a:cubicBezTo>
                    <a:pt x="3142" y="737"/>
                    <a:pt x="2813" y="850"/>
                    <a:pt x="2454" y="860"/>
                  </a:cubicBezTo>
                  <a:cubicBezTo>
                    <a:pt x="2424" y="861"/>
                    <a:pt x="2394" y="862"/>
                    <a:pt x="2364" y="862"/>
                  </a:cubicBezTo>
                  <a:cubicBezTo>
                    <a:pt x="1675" y="862"/>
                    <a:pt x="1089" y="575"/>
                    <a:pt x="688" y="367"/>
                  </a:cubicBezTo>
                  <a:cubicBezTo>
                    <a:pt x="479" y="255"/>
                    <a:pt x="310" y="158"/>
                    <a:pt x="191" y="95"/>
                  </a:cubicBezTo>
                  <a:cubicBezTo>
                    <a:pt x="85" y="36"/>
                    <a:pt x="20" y="1"/>
                    <a:pt x="7"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958;p48"/>
            <p:cNvSpPr/>
            <p:nvPr/>
          </p:nvSpPr>
          <p:spPr>
            <a:xfrm>
              <a:off x="6240693" y="1295950"/>
              <a:ext cx="101413" cy="61230"/>
            </a:xfrm>
            <a:custGeom>
              <a:avLst/>
              <a:gdLst/>
              <a:ahLst/>
              <a:cxnLst/>
              <a:rect l="l" t="t" r="r" b="b"/>
              <a:pathLst>
                <a:path w="4245" h="2563" extrusionOk="0">
                  <a:moveTo>
                    <a:pt x="1" y="1259"/>
                  </a:moveTo>
                  <a:cubicBezTo>
                    <a:pt x="1" y="1259"/>
                    <a:pt x="1" y="1260"/>
                    <a:pt x="1" y="1260"/>
                  </a:cubicBezTo>
                  <a:lnTo>
                    <a:pt x="1" y="1260"/>
                  </a:lnTo>
                  <a:lnTo>
                    <a:pt x="1" y="1259"/>
                  </a:lnTo>
                  <a:close/>
                  <a:moveTo>
                    <a:pt x="2944" y="0"/>
                  </a:moveTo>
                  <a:cubicBezTo>
                    <a:pt x="2478" y="0"/>
                    <a:pt x="1743" y="316"/>
                    <a:pt x="1126" y="632"/>
                  </a:cubicBezTo>
                  <a:cubicBezTo>
                    <a:pt x="509" y="944"/>
                    <a:pt x="6" y="1260"/>
                    <a:pt x="1" y="1260"/>
                  </a:cubicBezTo>
                  <a:cubicBezTo>
                    <a:pt x="1" y="1260"/>
                    <a:pt x="1" y="1260"/>
                    <a:pt x="1" y="1260"/>
                  </a:cubicBezTo>
                  <a:lnTo>
                    <a:pt x="1" y="1260"/>
                  </a:lnTo>
                  <a:lnTo>
                    <a:pt x="1383" y="2563"/>
                  </a:lnTo>
                  <a:lnTo>
                    <a:pt x="4244" y="1424"/>
                  </a:lnTo>
                  <a:cubicBezTo>
                    <a:pt x="4244" y="1424"/>
                    <a:pt x="3900" y="599"/>
                    <a:pt x="3281" y="94"/>
                  </a:cubicBezTo>
                  <a:cubicBezTo>
                    <a:pt x="3200" y="29"/>
                    <a:pt x="3084" y="0"/>
                    <a:pt x="294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959;p48"/>
            <p:cNvSpPr/>
            <p:nvPr/>
          </p:nvSpPr>
          <p:spPr>
            <a:xfrm>
              <a:off x="5946843" y="1308110"/>
              <a:ext cx="337040" cy="155357"/>
            </a:xfrm>
            <a:custGeom>
              <a:avLst/>
              <a:gdLst/>
              <a:ahLst/>
              <a:cxnLst/>
              <a:rect l="l" t="t" r="r" b="b"/>
              <a:pathLst>
                <a:path w="14108" h="6503" extrusionOk="0">
                  <a:moveTo>
                    <a:pt x="12725" y="0"/>
                  </a:moveTo>
                  <a:lnTo>
                    <a:pt x="7138" y="3067"/>
                  </a:lnTo>
                  <a:lnTo>
                    <a:pt x="1139" y="2319"/>
                  </a:lnTo>
                  <a:lnTo>
                    <a:pt x="1" y="5614"/>
                  </a:lnTo>
                  <a:lnTo>
                    <a:pt x="7108" y="6503"/>
                  </a:lnTo>
                  <a:lnTo>
                    <a:pt x="14108" y="1995"/>
                  </a:lnTo>
                  <a:lnTo>
                    <a:pt x="12725" y="0"/>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960;p48"/>
            <p:cNvSpPr/>
            <p:nvPr/>
          </p:nvSpPr>
          <p:spPr>
            <a:xfrm>
              <a:off x="5946843" y="1308110"/>
              <a:ext cx="337040" cy="155357"/>
            </a:xfrm>
            <a:custGeom>
              <a:avLst/>
              <a:gdLst/>
              <a:ahLst/>
              <a:cxnLst/>
              <a:rect l="l" t="t" r="r" b="b"/>
              <a:pathLst>
                <a:path w="14108" h="6503" extrusionOk="0">
                  <a:moveTo>
                    <a:pt x="12725" y="0"/>
                  </a:moveTo>
                  <a:lnTo>
                    <a:pt x="7138" y="3067"/>
                  </a:lnTo>
                  <a:lnTo>
                    <a:pt x="1139" y="2319"/>
                  </a:lnTo>
                  <a:lnTo>
                    <a:pt x="1" y="5614"/>
                  </a:lnTo>
                  <a:lnTo>
                    <a:pt x="7108" y="6503"/>
                  </a:lnTo>
                  <a:lnTo>
                    <a:pt x="14108" y="1995"/>
                  </a:lnTo>
                  <a:lnTo>
                    <a:pt x="14048" y="1909"/>
                  </a:lnTo>
                  <a:lnTo>
                    <a:pt x="12976" y="359"/>
                  </a:lnTo>
                  <a:lnTo>
                    <a:pt x="12725"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961;p48"/>
            <p:cNvSpPr/>
            <p:nvPr/>
          </p:nvSpPr>
          <p:spPr>
            <a:xfrm>
              <a:off x="6089265" y="1138813"/>
              <a:ext cx="390339" cy="405939"/>
            </a:xfrm>
            <a:custGeom>
              <a:avLst/>
              <a:gdLst/>
              <a:ahLst/>
              <a:cxnLst/>
              <a:rect l="l" t="t" r="r" b="b"/>
              <a:pathLst>
                <a:path w="16339" h="16992" extrusionOk="0">
                  <a:moveTo>
                    <a:pt x="14030" y="1"/>
                  </a:moveTo>
                  <a:cubicBezTo>
                    <a:pt x="1" y="1737"/>
                    <a:pt x="1065" y="16992"/>
                    <a:pt x="1065" y="16992"/>
                  </a:cubicBezTo>
                  <a:lnTo>
                    <a:pt x="16338" y="15442"/>
                  </a:lnTo>
                  <a:lnTo>
                    <a:pt x="14030"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962;p48"/>
            <p:cNvSpPr/>
            <p:nvPr/>
          </p:nvSpPr>
          <p:spPr>
            <a:xfrm>
              <a:off x="5336613" y="2142388"/>
              <a:ext cx="74441" cy="123679"/>
            </a:xfrm>
            <a:custGeom>
              <a:avLst/>
              <a:gdLst/>
              <a:ahLst/>
              <a:cxnLst/>
              <a:rect l="l" t="t" r="r" b="b"/>
              <a:pathLst>
                <a:path w="3116" h="5177" extrusionOk="0">
                  <a:moveTo>
                    <a:pt x="2021" y="1"/>
                  </a:moveTo>
                  <a:lnTo>
                    <a:pt x="1" y="849"/>
                  </a:lnTo>
                  <a:lnTo>
                    <a:pt x="56" y="1013"/>
                  </a:lnTo>
                  <a:cubicBezTo>
                    <a:pt x="318" y="1745"/>
                    <a:pt x="1442" y="4703"/>
                    <a:pt x="1790" y="5117"/>
                  </a:cubicBezTo>
                  <a:cubicBezTo>
                    <a:pt x="1824" y="5158"/>
                    <a:pt x="1852" y="5177"/>
                    <a:pt x="1874" y="5177"/>
                  </a:cubicBezTo>
                  <a:cubicBezTo>
                    <a:pt x="2105" y="5177"/>
                    <a:pt x="1741" y="3179"/>
                    <a:pt x="1741" y="3179"/>
                  </a:cubicBezTo>
                  <a:lnTo>
                    <a:pt x="3116" y="2585"/>
                  </a:lnTo>
                  <a:lnTo>
                    <a:pt x="202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963;p48"/>
            <p:cNvSpPr/>
            <p:nvPr/>
          </p:nvSpPr>
          <p:spPr>
            <a:xfrm>
              <a:off x="5354652" y="2155074"/>
              <a:ext cx="96" cy="24"/>
            </a:xfrm>
            <a:custGeom>
              <a:avLst/>
              <a:gdLst/>
              <a:ahLst/>
              <a:cxnLst/>
              <a:rect l="l" t="t" r="r" b="b"/>
              <a:pathLst>
                <a:path w="4" h="1" extrusionOk="0">
                  <a:moveTo>
                    <a:pt x="4" y="0"/>
                  </a:moveTo>
                  <a:lnTo>
                    <a:pt x="0" y="0"/>
                  </a:lnTo>
                  <a:lnTo>
                    <a:pt x="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964;p48"/>
            <p:cNvSpPr/>
            <p:nvPr/>
          </p:nvSpPr>
          <p:spPr>
            <a:xfrm>
              <a:off x="5337521" y="2155074"/>
              <a:ext cx="20354" cy="29361"/>
            </a:xfrm>
            <a:custGeom>
              <a:avLst/>
              <a:gdLst/>
              <a:ahLst/>
              <a:cxnLst/>
              <a:rect l="l" t="t" r="r" b="b"/>
              <a:pathLst>
                <a:path w="852" h="1229" extrusionOk="0">
                  <a:moveTo>
                    <a:pt x="717" y="0"/>
                  </a:moveTo>
                  <a:lnTo>
                    <a:pt x="0" y="306"/>
                  </a:lnTo>
                  <a:lnTo>
                    <a:pt x="0" y="306"/>
                  </a:lnTo>
                  <a:lnTo>
                    <a:pt x="18" y="299"/>
                  </a:lnTo>
                  <a:lnTo>
                    <a:pt x="404" y="1228"/>
                  </a:lnTo>
                  <a:cubicBezTo>
                    <a:pt x="590" y="1098"/>
                    <a:pt x="732" y="904"/>
                    <a:pt x="788" y="683"/>
                  </a:cubicBezTo>
                  <a:cubicBezTo>
                    <a:pt x="852" y="452"/>
                    <a:pt x="829" y="209"/>
                    <a:pt x="72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965;p48"/>
            <p:cNvSpPr/>
            <p:nvPr/>
          </p:nvSpPr>
          <p:spPr>
            <a:xfrm>
              <a:off x="5336613" y="2162648"/>
              <a:ext cx="46251" cy="103802"/>
            </a:xfrm>
            <a:custGeom>
              <a:avLst/>
              <a:gdLst/>
              <a:ahLst/>
              <a:cxnLst/>
              <a:rect l="l" t="t" r="r" b="b"/>
              <a:pathLst>
                <a:path w="1936" h="4345" extrusionOk="0">
                  <a:moveTo>
                    <a:pt x="1" y="1"/>
                  </a:moveTo>
                  <a:lnTo>
                    <a:pt x="1" y="1"/>
                  </a:lnTo>
                  <a:cubicBezTo>
                    <a:pt x="206" y="639"/>
                    <a:pt x="594" y="1640"/>
                    <a:pt x="964" y="2518"/>
                  </a:cubicBezTo>
                  <a:cubicBezTo>
                    <a:pt x="583" y="1580"/>
                    <a:pt x="199" y="557"/>
                    <a:pt x="56" y="165"/>
                  </a:cubicBezTo>
                  <a:lnTo>
                    <a:pt x="1" y="1"/>
                  </a:lnTo>
                  <a:close/>
                  <a:moveTo>
                    <a:pt x="1916" y="3523"/>
                  </a:moveTo>
                  <a:cubicBezTo>
                    <a:pt x="1916" y="3526"/>
                    <a:pt x="1921" y="3580"/>
                    <a:pt x="1929" y="3659"/>
                  </a:cubicBezTo>
                  <a:lnTo>
                    <a:pt x="1929" y="3659"/>
                  </a:lnTo>
                  <a:cubicBezTo>
                    <a:pt x="1925" y="3614"/>
                    <a:pt x="1922" y="3568"/>
                    <a:pt x="1916" y="3523"/>
                  </a:cubicBezTo>
                  <a:close/>
                  <a:moveTo>
                    <a:pt x="1929" y="3659"/>
                  </a:moveTo>
                  <a:cubicBezTo>
                    <a:pt x="1931" y="3681"/>
                    <a:pt x="1933" y="3703"/>
                    <a:pt x="1935" y="3724"/>
                  </a:cubicBezTo>
                  <a:cubicBezTo>
                    <a:pt x="1933" y="3701"/>
                    <a:pt x="1931" y="3679"/>
                    <a:pt x="1929" y="3659"/>
                  </a:cubicBezTo>
                  <a:close/>
                  <a:moveTo>
                    <a:pt x="1775" y="4251"/>
                  </a:moveTo>
                  <a:cubicBezTo>
                    <a:pt x="1776" y="4253"/>
                    <a:pt x="1777" y="4256"/>
                    <a:pt x="1779" y="4258"/>
                  </a:cubicBezTo>
                  <a:lnTo>
                    <a:pt x="1779" y="4258"/>
                  </a:lnTo>
                  <a:cubicBezTo>
                    <a:pt x="1778" y="4255"/>
                    <a:pt x="1776" y="4253"/>
                    <a:pt x="1775" y="4251"/>
                  </a:cubicBezTo>
                  <a:close/>
                  <a:moveTo>
                    <a:pt x="1906" y="4311"/>
                  </a:moveTo>
                  <a:cubicBezTo>
                    <a:pt x="1905" y="4312"/>
                    <a:pt x="1904" y="4313"/>
                    <a:pt x="1903" y="4315"/>
                  </a:cubicBezTo>
                  <a:lnTo>
                    <a:pt x="1903" y="4315"/>
                  </a:lnTo>
                  <a:cubicBezTo>
                    <a:pt x="1904" y="4313"/>
                    <a:pt x="1905" y="4312"/>
                    <a:pt x="1906" y="4311"/>
                  </a:cubicBezTo>
                  <a:close/>
                  <a:moveTo>
                    <a:pt x="1779" y="4258"/>
                  </a:moveTo>
                  <a:cubicBezTo>
                    <a:pt x="1811" y="4310"/>
                    <a:pt x="1836" y="4337"/>
                    <a:pt x="1854" y="4340"/>
                  </a:cubicBezTo>
                  <a:cubicBezTo>
                    <a:pt x="1857" y="4345"/>
                    <a:pt x="1861" y="4345"/>
                    <a:pt x="1864" y="4345"/>
                  </a:cubicBezTo>
                  <a:cubicBezTo>
                    <a:pt x="1882" y="4345"/>
                    <a:pt x="1893" y="4334"/>
                    <a:pt x="1903" y="4315"/>
                  </a:cubicBezTo>
                  <a:lnTo>
                    <a:pt x="1903" y="4315"/>
                  </a:lnTo>
                  <a:cubicBezTo>
                    <a:pt x="1896" y="4327"/>
                    <a:pt x="1886" y="4330"/>
                    <a:pt x="1876" y="4330"/>
                  </a:cubicBezTo>
                  <a:cubicBezTo>
                    <a:pt x="1854" y="4330"/>
                    <a:pt x="1823" y="4311"/>
                    <a:pt x="1790" y="4269"/>
                  </a:cubicBezTo>
                  <a:cubicBezTo>
                    <a:pt x="1787" y="4267"/>
                    <a:pt x="1783" y="4263"/>
                    <a:pt x="1779" y="425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966;p48"/>
            <p:cNvSpPr/>
            <p:nvPr/>
          </p:nvSpPr>
          <p:spPr>
            <a:xfrm>
              <a:off x="5336613" y="2162385"/>
              <a:ext cx="46872" cy="103706"/>
            </a:xfrm>
            <a:custGeom>
              <a:avLst/>
              <a:gdLst/>
              <a:ahLst/>
              <a:cxnLst/>
              <a:rect l="l" t="t" r="r" b="b"/>
              <a:pathLst>
                <a:path w="1962" h="4341" extrusionOk="0">
                  <a:moveTo>
                    <a:pt x="38" y="0"/>
                  </a:moveTo>
                  <a:lnTo>
                    <a:pt x="1" y="12"/>
                  </a:lnTo>
                  <a:lnTo>
                    <a:pt x="56" y="176"/>
                  </a:lnTo>
                  <a:cubicBezTo>
                    <a:pt x="199" y="568"/>
                    <a:pt x="583" y="1591"/>
                    <a:pt x="964" y="2529"/>
                  </a:cubicBezTo>
                  <a:cubicBezTo>
                    <a:pt x="1300" y="3325"/>
                    <a:pt x="1621" y="4020"/>
                    <a:pt x="1775" y="4262"/>
                  </a:cubicBezTo>
                  <a:cubicBezTo>
                    <a:pt x="1778" y="4270"/>
                    <a:pt x="1786" y="4277"/>
                    <a:pt x="1790" y="4280"/>
                  </a:cubicBezTo>
                  <a:cubicBezTo>
                    <a:pt x="1823" y="4322"/>
                    <a:pt x="1854" y="4341"/>
                    <a:pt x="1876" y="4341"/>
                  </a:cubicBezTo>
                  <a:cubicBezTo>
                    <a:pt x="1887" y="4341"/>
                    <a:pt x="1898" y="4337"/>
                    <a:pt x="1906" y="4322"/>
                  </a:cubicBezTo>
                  <a:cubicBezTo>
                    <a:pt x="1961" y="4228"/>
                    <a:pt x="1950" y="3937"/>
                    <a:pt x="1935" y="3735"/>
                  </a:cubicBezTo>
                  <a:cubicBezTo>
                    <a:pt x="1928" y="3672"/>
                    <a:pt x="1924" y="3601"/>
                    <a:pt x="1916" y="3534"/>
                  </a:cubicBezTo>
                  <a:cubicBezTo>
                    <a:pt x="1876" y="3451"/>
                    <a:pt x="1749" y="3432"/>
                    <a:pt x="1644" y="3432"/>
                  </a:cubicBezTo>
                  <a:cubicBezTo>
                    <a:pt x="1558" y="3432"/>
                    <a:pt x="1487" y="3444"/>
                    <a:pt x="1487" y="3444"/>
                  </a:cubicBezTo>
                  <a:lnTo>
                    <a:pt x="442" y="922"/>
                  </a:lnTo>
                  <a:cubicBezTo>
                    <a:pt x="434" y="927"/>
                    <a:pt x="426" y="934"/>
                    <a:pt x="415" y="941"/>
                  </a:cubicBezTo>
                  <a:lnTo>
                    <a:pt x="38"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967;p48"/>
            <p:cNvSpPr/>
            <p:nvPr/>
          </p:nvSpPr>
          <p:spPr>
            <a:xfrm>
              <a:off x="5337521" y="2162194"/>
              <a:ext cx="9652" cy="22696"/>
            </a:xfrm>
            <a:custGeom>
              <a:avLst/>
              <a:gdLst/>
              <a:ahLst/>
              <a:cxnLst/>
              <a:rect l="l" t="t" r="r" b="b"/>
              <a:pathLst>
                <a:path w="404" h="950" extrusionOk="0">
                  <a:moveTo>
                    <a:pt x="18" y="1"/>
                  </a:moveTo>
                  <a:lnTo>
                    <a:pt x="0" y="8"/>
                  </a:lnTo>
                  <a:lnTo>
                    <a:pt x="377" y="949"/>
                  </a:lnTo>
                  <a:cubicBezTo>
                    <a:pt x="388" y="942"/>
                    <a:pt x="396" y="935"/>
                    <a:pt x="404" y="930"/>
                  </a:cubicBezTo>
                  <a:lnTo>
                    <a:pt x="18" y="1"/>
                  </a:lnTo>
                  <a:close/>
                </a:path>
              </a:pathLst>
            </a:custGeom>
            <a:solidFill>
              <a:srgbClr val="F8CB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968;p48"/>
            <p:cNvSpPr/>
            <p:nvPr/>
          </p:nvSpPr>
          <p:spPr>
            <a:xfrm>
              <a:off x="5337593" y="2161215"/>
              <a:ext cx="44388" cy="104782"/>
            </a:xfrm>
            <a:custGeom>
              <a:avLst/>
              <a:gdLst/>
              <a:ahLst/>
              <a:cxnLst/>
              <a:rect l="l" t="t" r="r" b="b"/>
              <a:pathLst>
                <a:path w="1858" h="4386" extrusionOk="0">
                  <a:moveTo>
                    <a:pt x="1" y="1"/>
                  </a:moveTo>
                  <a:lnTo>
                    <a:pt x="1" y="1"/>
                  </a:lnTo>
                  <a:cubicBezTo>
                    <a:pt x="1" y="1"/>
                    <a:pt x="4" y="16"/>
                    <a:pt x="15" y="45"/>
                  </a:cubicBezTo>
                  <a:cubicBezTo>
                    <a:pt x="30" y="87"/>
                    <a:pt x="46" y="128"/>
                    <a:pt x="60" y="176"/>
                  </a:cubicBezTo>
                  <a:cubicBezTo>
                    <a:pt x="109" y="307"/>
                    <a:pt x="168" y="468"/>
                    <a:pt x="239" y="654"/>
                  </a:cubicBezTo>
                  <a:cubicBezTo>
                    <a:pt x="393" y="1057"/>
                    <a:pt x="613" y="1611"/>
                    <a:pt x="871" y="2216"/>
                  </a:cubicBezTo>
                  <a:cubicBezTo>
                    <a:pt x="1125" y="2821"/>
                    <a:pt x="1371" y="3366"/>
                    <a:pt x="1551" y="3758"/>
                  </a:cubicBezTo>
                  <a:cubicBezTo>
                    <a:pt x="1637" y="3938"/>
                    <a:pt x="1711" y="4091"/>
                    <a:pt x="1771" y="4217"/>
                  </a:cubicBezTo>
                  <a:cubicBezTo>
                    <a:pt x="1794" y="4262"/>
                    <a:pt x="1813" y="4303"/>
                    <a:pt x="1830" y="4341"/>
                  </a:cubicBezTo>
                  <a:cubicBezTo>
                    <a:pt x="1846" y="4371"/>
                    <a:pt x="1853" y="4386"/>
                    <a:pt x="1853" y="4386"/>
                  </a:cubicBezTo>
                  <a:cubicBezTo>
                    <a:pt x="1857" y="4386"/>
                    <a:pt x="1849" y="4367"/>
                    <a:pt x="1839" y="4341"/>
                  </a:cubicBezTo>
                  <a:cubicBezTo>
                    <a:pt x="1820" y="4300"/>
                    <a:pt x="1801" y="4259"/>
                    <a:pt x="1782" y="4214"/>
                  </a:cubicBezTo>
                  <a:cubicBezTo>
                    <a:pt x="1726" y="4087"/>
                    <a:pt x="1656" y="3930"/>
                    <a:pt x="1573" y="3747"/>
                  </a:cubicBezTo>
                  <a:cubicBezTo>
                    <a:pt x="1397" y="3355"/>
                    <a:pt x="1158" y="2809"/>
                    <a:pt x="901" y="2204"/>
                  </a:cubicBezTo>
                  <a:cubicBezTo>
                    <a:pt x="647" y="1599"/>
                    <a:pt x="423" y="1047"/>
                    <a:pt x="262" y="647"/>
                  </a:cubicBezTo>
                  <a:cubicBezTo>
                    <a:pt x="187" y="460"/>
                    <a:pt x="124" y="299"/>
                    <a:pt x="75" y="173"/>
                  </a:cubicBezTo>
                  <a:cubicBezTo>
                    <a:pt x="56" y="124"/>
                    <a:pt x="38" y="83"/>
                    <a:pt x="23" y="42"/>
                  </a:cubicBezTo>
                  <a:cubicBezTo>
                    <a:pt x="8" y="16"/>
                    <a:pt x="4"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969;p48"/>
            <p:cNvSpPr/>
            <p:nvPr/>
          </p:nvSpPr>
          <p:spPr>
            <a:xfrm>
              <a:off x="5370994" y="2243976"/>
              <a:ext cx="12494" cy="2938"/>
            </a:xfrm>
            <a:custGeom>
              <a:avLst/>
              <a:gdLst/>
              <a:ahLst/>
              <a:cxnLst/>
              <a:rect l="l" t="t" r="r" b="b"/>
              <a:pathLst>
                <a:path w="523" h="123" extrusionOk="0">
                  <a:moveTo>
                    <a:pt x="194" y="0"/>
                  </a:moveTo>
                  <a:cubicBezTo>
                    <a:pt x="80" y="0"/>
                    <a:pt x="1" y="41"/>
                    <a:pt x="7" y="44"/>
                  </a:cubicBezTo>
                  <a:cubicBezTo>
                    <a:pt x="7" y="46"/>
                    <a:pt x="9" y="46"/>
                    <a:pt x="13" y="46"/>
                  </a:cubicBezTo>
                  <a:cubicBezTo>
                    <a:pt x="31" y="46"/>
                    <a:pt x="89" y="31"/>
                    <a:pt x="168" y="31"/>
                  </a:cubicBezTo>
                  <a:cubicBezTo>
                    <a:pt x="198" y="31"/>
                    <a:pt x="232" y="33"/>
                    <a:pt x="268" y="40"/>
                  </a:cubicBezTo>
                  <a:cubicBezTo>
                    <a:pt x="403" y="58"/>
                    <a:pt x="502" y="123"/>
                    <a:pt x="514" y="123"/>
                  </a:cubicBezTo>
                  <a:cubicBezTo>
                    <a:pt x="514" y="123"/>
                    <a:pt x="515" y="123"/>
                    <a:pt x="515" y="122"/>
                  </a:cubicBezTo>
                  <a:cubicBezTo>
                    <a:pt x="522" y="119"/>
                    <a:pt x="425" y="29"/>
                    <a:pt x="272" y="7"/>
                  </a:cubicBezTo>
                  <a:cubicBezTo>
                    <a:pt x="245" y="2"/>
                    <a:pt x="218" y="0"/>
                    <a:pt x="19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970;p48"/>
            <p:cNvSpPr/>
            <p:nvPr/>
          </p:nvSpPr>
          <p:spPr>
            <a:xfrm>
              <a:off x="5372667" y="2222808"/>
              <a:ext cx="6522" cy="1386"/>
            </a:xfrm>
            <a:custGeom>
              <a:avLst/>
              <a:gdLst/>
              <a:ahLst/>
              <a:cxnLst/>
              <a:rect l="l" t="t" r="r" b="b"/>
              <a:pathLst>
                <a:path w="273" h="58" extrusionOk="0">
                  <a:moveTo>
                    <a:pt x="29" y="1"/>
                  </a:moveTo>
                  <a:cubicBezTo>
                    <a:pt x="11" y="1"/>
                    <a:pt x="0" y="3"/>
                    <a:pt x="0" y="7"/>
                  </a:cubicBezTo>
                  <a:cubicBezTo>
                    <a:pt x="0" y="15"/>
                    <a:pt x="60" y="34"/>
                    <a:pt x="135" y="45"/>
                  </a:cubicBezTo>
                  <a:cubicBezTo>
                    <a:pt x="178" y="53"/>
                    <a:pt x="218" y="57"/>
                    <a:pt x="243" y="57"/>
                  </a:cubicBezTo>
                  <a:cubicBezTo>
                    <a:pt x="262" y="57"/>
                    <a:pt x="273" y="55"/>
                    <a:pt x="273" y="52"/>
                  </a:cubicBezTo>
                  <a:cubicBezTo>
                    <a:pt x="273" y="41"/>
                    <a:pt x="214" y="26"/>
                    <a:pt x="138" y="11"/>
                  </a:cubicBezTo>
                  <a:cubicBezTo>
                    <a:pt x="95" y="5"/>
                    <a:pt x="55" y="1"/>
                    <a:pt x="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971;p48"/>
            <p:cNvSpPr/>
            <p:nvPr/>
          </p:nvSpPr>
          <p:spPr>
            <a:xfrm>
              <a:off x="5373121" y="2216763"/>
              <a:ext cx="5280" cy="2532"/>
            </a:xfrm>
            <a:custGeom>
              <a:avLst/>
              <a:gdLst/>
              <a:ahLst/>
              <a:cxnLst/>
              <a:rect l="l" t="t" r="r" b="b"/>
              <a:pathLst>
                <a:path w="221" h="106" extrusionOk="0">
                  <a:moveTo>
                    <a:pt x="10" y="1"/>
                  </a:moveTo>
                  <a:cubicBezTo>
                    <a:pt x="6" y="1"/>
                    <a:pt x="4" y="1"/>
                    <a:pt x="4" y="3"/>
                  </a:cubicBezTo>
                  <a:cubicBezTo>
                    <a:pt x="0" y="10"/>
                    <a:pt x="45" y="40"/>
                    <a:pt x="101" y="70"/>
                  </a:cubicBezTo>
                  <a:cubicBezTo>
                    <a:pt x="150" y="91"/>
                    <a:pt x="194" y="105"/>
                    <a:pt x="210" y="105"/>
                  </a:cubicBezTo>
                  <a:cubicBezTo>
                    <a:pt x="214" y="105"/>
                    <a:pt x="216" y="105"/>
                    <a:pt x="217" y="103"/>
                  </a:cubicBezTo>
                  <a:cubicBezTo>
                    <a:pt x="221" y="92"/>
                    <a:pt x="176" y="66"/>
                    <a:pt x="116" y="36"/>
                  </a:cubicBezTo>
                  <a:cubicBezTo>
                    <a:pt x="70" y="14"/>
                    <a:pt x="26" y="1"/>
                    <a:pt x="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972;p48"/>
            <p:cNvSpPr/>
            <p:nvPr/>
          </p:nvSpPr>
          <p:spPr>
            <a:xfrm>
              <a:off x="5377493" y="2211172"/>
              <a:ext cx="3058" cy="6570"/>
            </a:xfrm>
            <a:custGeom>
              <a:avLst/>
              <a:gdLst/>
              <a:ahLst/>
              <a:cxnLst/>
              <a:rect l="l" t="t" r="r" b="b"/>
              <a:pathLst>
                <a:path w="128" h="275" extrusionOk="0">
                  <a:moveTo>
                    <a:pt x="9" y="1"/>
                  </a:moveTo>
                  <a:cubicBezTo>
                    <a:pt x="9" y="1"/>
                    <a:pt x="8" y="1"/>
                    <a:pt x="8" y="1"/>
                  </a:cubicBezTo>
                  <a:cubicBezTo>
                    <a:pt x="0" y="5"/>
                    <a:pt x="19" y="68"/>
                    <a:pt x="48" y="144"/>
                  </a:cubicBezTo>
                  <a:cubicBezTo>
                    <a:pt x="78" y="216"/>
                    <a:pt x="110" y="275"/>
                    <a:pt x="119" y="275"/>
                  </a:cubicBezTo>
                  <a:cubicBezTo>
                    <a:pt x="120" y="275"/>
                    <a:pt x="120" y="274"/>
                    <a:pt x="120" y="274"/>
                  </a:cubicBezTo>
                  <a:cubicBezTo>
                    <a:pt x="127" y="270"/>
                    <a:pt x="108" y="207"/>
                    <a:pt x="79" y="132"/>
                  </a:cubicBezTo>
                  <a:cubicBezTo>
                    <a:pt x="49" y="60"/>
                    <a:pt x="17" y="1"/>
                    <a:pt x="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973;p48"/>
            <p:cNvSpPr/>
            <p:nvPr/>
          </p:nvSpPr>
          <p:spPr>
            <a:xfrm>
              <a:off x="5381053" y="2208329"/>
              <a:ext cx="3058" cy="7621"/>
            </a:xfrm>
            <a:custGeom>
              <a:avLst/>
              <a:gdLst/>
              <a:ahLst/>
              <a:cxnLst/>
              <a:rect l="l" t="t" r="r" b="b"/>
              <a:pathLst>
                <a:path w="128" h="319" extrusionOk="0">
                  <a:moveTo>
                    <a:pt x="11" y="1"/>
                  </a:moveTo>
                  <a:cubicBezTo>
                    <a:pt x="4" y="1"/>
                    <a:pt x="1" y="80"/>
                    <a:pt x="30" y="173"/>
                  </a:cubicBezTo>
                  <a:cubicBezTo>
                    <a:pt x="60" y="260"/>
                    <a:pt x="110" y="318"/>
                    <a:pt x="119" y="318"/>
                  </a:cubicBezTo>
                  <a:cubicBezTo>
                    <a:pt x="119" y="318"/>
                    <a:pt x="120" y="318"/>
                    <a:pt x="120" y="318"/>
                  </a:cubicBezTo>
                  <a:cubicBezTo>
                    <a:pt x="128" y="311"/>
                    <a:pt x="94" y="247"/>
                    <a:pt x="64" y="161"/>
                  </a:cubicBezTo>
                  <a:cubicBezTo>
                    <a:pt x="34" y="75"/>
                    <a:pt x="23" y="1"/>
                    <a:pt x="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974;p48"/>
            <p:cNvSpPr/>
            <p:nvPr/>
          </p:nvSpPr>
          <p:spPr>
            <a:xfrm>
              <a:off x="5378114" y="2222712"/>
              <a:ext cx="10631" cy="10297"/>
            </a:xfrm>
            <a:custGeom>
              <a:avLst/>
              <a:gdLst/>
              <a:ahLst/>
              <a:cxnLst/>
              <a:rect l="l" t="t" r="r" b="b"/>
              <a:pathLst>
                <a:path w="445" h="431" extrusionOk="0">
                  <a:moveTo>
                    <a:pt x="61" y="44"/>
                  </a:moveTo>
                  <a:cubicBezTo>
                    <a:pt x="90" y="44"/>
                    <a:pt x="129" y="47"/>
                    <a:pt x="172" y="60"/>
                  </a:cubicBezTo>
                  <a:cubicBezTo>
                    <a:pt x="224" y="78"/>
                    <a:pt x="281" y="109"/>
                    <a:pt x="325" y="164"/>
                  </a:cubicBezTo>
                  <a:cubicBezTo>
                    <a:pt x="370" y="217"/>
                    <a:pt x="408" y="295"/>
                    <a:pt x="396" y="366"/>
                  </a:cubicBezTo>
                  <a:cubicBezTo>
                    <a:pt x="392" y="388"/>
                    <a:pt x="377" y="397"/>
                    <a:pt x="360" y="397"/>
                  </a:cubicBezTo>
                  <a:cubicBezTo>
                    <a:pt x="348" y="397"/>
                    <a:pt x="334" y="393"/>
                    <a:pt x="322" y="385"/>
                  </a:cubicBezTo>
                  <a:cubicBezTo>
                    <a:pt x="296" y="362"/>
                    <a:pt x="269" y="333"/>
                    <a:pt x="243" y="307"/>
                  </a:cubicBezTo>
                  <a:cubicBezTo>
                    <a:pt x="195" y="254"/>
                    <a:pt x="157" y="202"/>
                    <a:pt x="127" y="154"/>
                  </a:cubicBezTo>
                  <a:cubicBezTo>
                    <a:pt x="97" y="109"/>
                    <a:pt x="76" y="71"/>
                    <a:pt x="61" y="44"/>
                  </a:cubicBezTo>
                  <a:close/>
                  <a:moveTo>
                    <a:pt x="34" y="0"/>
                  </a:moveTo>
                  <a:cubicBezTo>
                    <a:pt x="33" y="2"/>
                    <a:pt x="35" y="13"/>
                    <a:pt x="41" y="31"/>
                  </a:cubicBezTo>
                  <a:lnTo>
                    <a:pt x="41" y="31"/>
                  </a:lnTo>
                  <a:cubicBezTo>
                    <a:pt x="14" y="39"/>
                    <a:pt x="0" y="45"/>
                    <a:pt x="0" y="45"/>
                  </a:cubicBezTo>
                  <a:cubicBezTo>
                    <a:pt x="0" y="46"/>
                    <a:pt x="2" y="47"/>
                    <a:pt x="5" y="47"/>
                  </a:cubicBezTo>
                  <a:cubicBezTo>
                    <a:pt x="12" y="47"/>
                    <a:pt x="26" y="45"/>
                    <a:pt x="45" y="44"/>
                  </a:cubicBezTo>
                  <a:lnTo>
                    <a:pt x="45" y="44"/>
                  </a:lnTo>
                  <a:cubicBezTo>
                    <a:pt x="56" y="74"/>
                    <a:pt x="75" y="117"/>
                    <a:pt x="105" y="168"/>
                  </a:cubicBezTo>
                  <a:cubicBezTo>
                    <a:pt x="134" y="217"/>
                    <a:pt x="172" y="273"/>
                    <a:pt x="221" y="329"/>
                  </a:cubicBezTo>
                  <a:cubicBezTo>
                    <a:pt x="247" y="355"/>
                    <a:pt x="269" y="385"/>
                    <a:pt x="303" y="411"/>
                  </a:cubicBezTo>
                  <a:cubicBezTo>
                    <a:pt x="319" y="421"/>
                    <a:pt x="338" y="430"/>
                    <a:pt x="362" y="430"/>
                  </a:cubicBezTo>
                  <a:cubicBezTo>
                    <a:pt x="366" y="430"/>
                    <a:pt x="370" y="430"/>
                    <a:pt x="374" y="430"/>
                  </a:cubicBezTo>
                  <a:cubicBezTo>
                    <a:pt x="400" y="426"/>
                    <a:pt x="422" y="404"/>
                    <a:pt x="430" y="378"/>
                  </a:cubicBezTo>
                  <a:cubicBezTo>
                    <a:pt x="445" y="183"/>
                    <a:pt x="288" y="64"/>
                    <a:pt x="179" y="38"/>
                  </a:cubicBezTo>
                  <a:cubicBezTo>
                    <a:pt x="148" y="29"/>
                    <a:pt x="120" y="27"/>
                    <a:pt x="96" y="27"/>
                  </a:cubicBezTo>
                  <a:cubicBezTo>
                    <a:pt x="80" y="27"/>
                    <a:pt x="66" y="28"/>
                    <a:pt x="53" y="29"/>
                  </a:cubicBezTo>
                  <a:lnTo>
                    <a:pt x="53" y="29"/>
                  </a:lnTo>
                  <a:cubicBezTo>
                    <a:pt x="43" y="11"/>
                    <a:pt x="37" y="0"/>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975;p48"/>
            <p:cNvSpPr/>
            <p:nvPr/>
          </p:nvSpPr>
          <p:spPr>
            <a:xfrm>
              <a:off x="5378998" y="2215975"/>
              <a:ext cx="6976" cy="7979"/>
            </a:xfrm>
            <a:custGeom>
              <a:avLst/>
              <a:gdLst/>
              <a:ahLst/>
              <a:cxnLst/>
              <a:rect l="l" t="t" r="r" b="b"/>
              <a:pathLst>
                <a:path w="292" h="334" extrusionOk="0">
                  <a:moveTo>
                    <a:pt x="203" y="1"/>
                  </a:moveTo>
                  <a:cubicBezTo>
                    <a:pt x="187" y="1"/>
                    <a:pt x="172" y="6"/>
                    <a:pt x="161" y="13"/>
                  </a:cubicBezTo>
                  <a:cubicBezTo>
                    <a:pt x="132" y="29"/>
                    <a:pt x="113" y="51"/>
                    <a:pt x="97" y="69"/>
                  </a:cubicBezTo>
                  <a:cubicBezTo>
                    <a:pt x="68" y="114"/>
                    <a:pt x="45" y="155"/>
                    <a:pt x="30" y="193"/>
                  </a:cubicBezTo>
                  <a:cubicBezTo>
                    <a:pt x="4" y="267"/>
                    <a:pt x="1" y="315"/>
                    <a:pt x="4" y="315"/>
                  </a:cubicBezTo>
                  <a:cubicBezTo>
                    <a:pt x="8" y="315"/>
                    <a:pt x="19" y="271"/>
                    <a:pt x="53" y="200"/>
                  </a:cubicBezTo>
                  <a:cubicBezTo>
                    <a:pt x="71" y="167"/>
                    <a:pt x="94" y="129"/>
                    <a:pt x="124" y="91"/>
                  </a:cubicBezTo>
                  <a:cubicBezTo>
                    <a:pt x="143" y="62"/>
                    <a:pt x="178" y="32"/>
                    <a:pt x="205" y="32"/>
                  </a:cubicBezTo>
                  <a:cubicBezTo>
                    <a:pt x="216" y="32"/>
                    <a:pt x="225" y="36"/>
                    <a:pt x="232" y="46"/>
                  </a:cubicBezTo>
                  <a:cubicBezTo>
                    <a:pt x="251" y="88"/>
                    <a:pt x="228" y="148"/>
                    <a:pt x="206" y="189"/>
                  </a:cubicBezTo>
                  <a:cubicBezTo>
                    <a:pt x="180" y="230"/>
                    <a:pt x="150" y="260"/>
                    <a:pt x="120" y="282"/>
                  </a:cubicBezTo>
                  <a:cubicBezTo>
                    <a:pt x="57" y="323"/>
                    <a:pt x="8" y="323"/>
                    <a:pt x="8" y="331"/>
                  </a:cubicBezTo>
                  <a:cubicBezTo>
                    <a:pt x="8" y="332"/>
                    <a:pt x="14" y="334"/>
                    <a:pt x="26" y="334"/>
                  </a:cubicBezTo>
                  <a:cubicBezTo>
                    <a:pt x="48" y="334"/>
                    <a:pt x="86" y="328"/>
                    <a:pt x="132" y="301"/>
                  </a:cubicBezTo>
                  <a:cubicBezTo>
                    <a:pt x="165" y="282"/>
                    <a:pt x="202" y="248"/>
                    <a:pt x="232" y="203"/>
                  </a:cubicBezTo>
                  <a:cubicBezTo>
                    <a:pt x="259" y="159"/>
                    <a:pt x="292" y="99"/>
                    <a:pt x="259" y="32"/>
                  </a:cubicBezTo>
                  <a:cubicBezTo>
                    <a:pt x="248" y="10"/>
                    <a:pt x="225" y="1"/>
                    <a:pt x="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976;p48"/>
            <p:cNvSpPr/>
            <p:nvPr/>
          </p:nvSpPr>
          <p:spPr>
            <a:xfrm>
              <a:off x="5346791" y="2155313"/>
              <a:ext cx="12256" cy="29313"/>
            </a:xfrm>
            <a:custGeom>
              <a:avLst/>
              <a:gdLst/>
              <a:ahLst/>
              <a:cxnLst/>
              <a:rect l="l" t="t" r="r" b="b"/>
              <a:pathLst>
                <a:path w="513" h="1227" extrusionOk="0">
                  <a:moveTo>
                    <a:pt x="348" y="1"/>
                  </a:moveTo>
                  <a:cubicBezTo>
                    <a:pt x="347" y="1"/>
                    <a:pt x="347" y="1"/>
                    <a:pt x="347" y="1"/>
                  </a:cubicBezTo>
                  <a:cubicBezTo>
                    <a:pt x="340" y="1"/>
                    <a:pt x="385" y="72"/>
                    <a:pt x="419" y="196"/>
                  </a:cubicBezTo>
                  <a:cubicBezTo>
                    <a:pt x="456" y="315"/>
                    <a:pt x="478" y="494"/>
                    <a:pt x="426" y="681"/>
                  </a:cubicBezTo>
                  <a:cubicBezTo>
                    <a:pt x="374" y="872"/>
                    <a:pt x="262" y="1013"/>
                    <a:pt x="168" y="1099"/>
                  </a:cubicBezTo>
                  <a:cubicBezTo>
                    <a:pt x="71" y="1185"/>
                    <a:pt x="0" y="1218"/>
                    <a:pt x="4" y="1227"/>
                  </a:cubicBezTo>
                  <a:cubicBezTo>
                    <a:pt x="4" y="1227"/>
                    <a:pt x="23" y="1218"/>
                    <a:pt x="56" y="1204"/>
                  </a:cubicBezTo>
                  <a:cubicBezTo>
                    <a:pt x="86" y="1185"/>
                    <a:pt x="131" y="1159"/>
                    <a:pt x="183" y="1118"/>
                  </a:cubicBezTo>
                  <a:cubicBezTo>
                    <a:pt x="285" y="1036"/>
                    <a:pt x="404" y="887"/>
                    <a:pt x="456" y="692"/>
                  </a:cubicBezTo>
                  <a:cubicBezTo>
                    <a:pt x="512" y="498"/>
                    <a:pt x="486" y="308"/>
                    <a:pt x="441" y="188"/>
                  </a:cubicBezTo>
                  <a:cubicBezTo>
                    <a:pt x="423" y="125"/>
                    <a:pt x="397" y="75"/>
                    <a:pt x="378" y="46"/>
                  </a:cubicBezTo>
                  <a:cubicBezTo>
                    <a:pt x="361" y="19"/>
                    <a:pt x="349" y="1"/>
                    <a:pt x="34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977;p48"/>
            <p:cNvSpPr/>
            <p:nvPr/>
          </p:nvSpPr>
          <p:spPr>
            <a:xfrm>
              <a:off x="5357853" y="2150774"/>
              <a:ext cx="25730" cy="10488"/>
            </a:xfrm>
            <a:custGeom>
              <a:avLst/>
              <a:gdLst/>
              <a:ahLst/>
              <a:cxnLst/>
              <a:rect l="l" t="t" r="r" b="b"/>
              <a:pathLst>
                <a:path w="1077" h="439" extrusionOk="0">
                  <a:moveTo>
                    <a:pt x="1070" y="1"/>
                  </a:moveTo>
                  <a:cubicBezTo>
                    <a:pt x="1048" y="1"/>
                    <a:pt x="813" y="88"/>
                    <a:pt x="531" y="206"/>
                  </a:cubicBezTo>
                  <a:cubicBezTo>
                    <a:pt x="236" y="326"/>
                    <a:pt x="1" y="430"/>
                    <a:pt x="4" y="438"/>
                  </a:cubicBezTo>
                  <a:cubicBezTo>
                    <a:pt x="5" y="438"/>
                    <a:pt x="6" y="439"/>
                    <a:pt x="7" y="439"/>
                  </a:cubicBezTo>
                  <a:cubicBezTo>
                    <a:pt x="36" y="439"/>
                    <a:pt x="268" y="348"/>
                    <a:pt x="546" y="236"/>
                  </a:cubicBezTo>
                  <a:cubicBezTo>
                    <a:pt x="837" y="117"/>
                    <a:pt x="1077" y="12"/>
                    <a:pt x="1072" y="1"/>
                  </a:cubicBezTo>
                  <a:cubicBezTo>
                    <a:pt x="1072" y="1"/>
                    <a:pt x="1071" y="1"/>
                    <a:pt x="10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978;p48"/>
            <p:cNvSpPr/>
            <p:nvPr/>
          </p:nvSpPr>
          <p:spPr>
            <a:xfrm>
              <a:off x="5355608" y="2190052"/>
              <a:ext cx="7979" cy="18133"/>
            </a:xfrm>
            <a:custGeom>
              <a:avLst/>
              <a:gdLst/>
              <a:ahLst/>
              <a:cxnLst/>
              <a:rect l="l" t="t" r="r" b="b"/>
              <a:pathLst>
                <a:path w="334" h="759" extrusionOk="0">
                  <a:moveTo>
                    <a:pt x="13" y="0"/>
                  </a:moveTo>
                  <a:cubicBezTo>
                    <a:pt x="13" y="0"/>
                    <a:pt x="12" y="0"/>
                    <a:pt x="12" y="0"/>
                  </a:cubicBezTo>
                  <a:cubicBezTo>
                    <a:pt x="1" y="4"/>
                    <a:pt x="46" y="183"/>
                    <a:pt x="132" y="392"/>
                  </a:cubicBezTo>
                  <a:cubicBezTo>
                    <a:pt x="220" y="603"/>
                    <a:pt x="312" y="759"/>
                    <a:pt x="322" y="759"/>
                  </a:cubicBezTo>
                  <a:cubicBezTo>
                    <a:pt x="322" y="759"/>
                    <a:pt x="322" y="759"/>
                    <a:pt x="323" y="759"/>
                  </a:cubicBezTo>
                  <a:cubicBezTo>
                    <a:pt x="333" y="755"/>
                    <a:pt x="252" y="590"/>
                    <a:pt x="166" y="381"/>
                  </a:cubicBezTo>
                  <a:cubicBezTo>
                    <a:pt x="81" y="174"/>
                    <a:pt x="21" y="0"/>
                    <a:pt x="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979;p48"/>
            <p:cNvSpPr/>
            <p:nvPr/>
          </p:nvSpPr>
          <p:spPr>
            <a:xfrm>
              <a:off x="5347771" y="2177891"/>
              <a:ext cx="3249" cy="3201"/>
            </a:xfrm>
            <a:custGeom>
              <a:avLst/>
              <a:gdLst/>
              <a:ahLst/>
              <a:cxnLst/>
              <a:rect l="l" t="t" r="r" b="b"/>
              <a:pathLst>
                <a:path w="136" h="134" extrusionOk="0">
                  <a:moveTo>
                    <a:pt x="122" y="1"/>
                  </a:moveTo>
                  <a:cubicBezTo>
                    <a:pt x="114" y="1"/>
                    <a:pt x="92" y="33"/>
                    <a:pt x="64" y="65"/>
                  </a:cubicBezTo>
                  <a:cubicBezTo>
                    <a:pt x="34" y="99"/>
                    <a:pt x="1" y="125"/>
                    <a:pt x="8" y="132"/>
                  </a:cubicBezTo>
                  <a:cubicBezTo>
                    <a:pt x="9" y="133"/>
                    <a:pt x="11" y="134"/>
                    <a:pt x="14" y="134"/>
                  </a:cubicBezTo>
                  <a:cubicBezTo>
                    <a:pt x="27" y="134"/>
                    <a:pt x="60" y="120"/>
                    <a:pt x="90" y="87"/>
                  </a:cubicBezTo>
                  <a:cubicBezTo>
                    <a:pt x="123" y="49"/>
                    <a:pt x="135" y="5"/>
                    <a:pt x="123" y="1"/>
                  </a:cubicBezTo>
                  <a:cubicBezTo>
                    <a:pt x="123" y="1"/>
                    <a:pt x="123" y="1"/>
                    <a:pt x="1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980;p48"/>
            <p:cNvSpPr/>
            <p:nvPr/>
          </p:nvSpPr>
          <p:spPr>
            <a:xfrm>
              <a:off x="5352932" y="2170939"/>
              <a:ext cx="1816" cy="3345"/>
            </a:xfrm>
            <a:custGeom>
              <a:avLst/>
              <a:gdLst/>
              <a:ahLst/>
              <a:cxnLst/>
              <a:rect l="l" t="t" r="r" b="b"/>
              <a:pathLst>
                <a:path w="76" h="140" extrusionOk="0">
                  <a:moveTo>
                    <a:pt x="63" y="0"/>
                  </a:moveTo>
                  <a:cubicBezTo>
                    <a:pt x="55" y="0"/>
                    <a:pt x="38" y="29"/>
                    <a:pt x="23" y="64"/>
                  </a:cubicBezTo>
                  <a:cubicBezTo>
                    <a:pt x="5" y="102"/>
                    <a:pt x="1" y="135"/>
                    <a:pt x="9" y="139"/>
                  </a:cubicBezTo>
                  <a:cubicBezTo>
                    <a:pt x="9" y="139"/>
                    <a:pt x="10" y="139"/>
                    <a:pt x="11" y="139"/>
                  </a:cubicBezTo>
                  <a:cubicBezTo>
                    <a:pt x="19" y="139"/>
                    <a:pt x="39" y="114"/>
                    <a:pt x="54" y="79"/>
                  </a:cubicBezTo>
                  <a:cubicBezTo>
                    <a:pt x="68" y="38"/>
                    <a:pt x="76" y="4"/>
                    <a:pt x="64" y="1"/>
                  </a:cubicBezTo>
                  <a:cubicBezTo>
                    <a:pt x="64" y="0"/>
                    <a:pt x="64" y="0"/>
                    <a:pt x="6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981;p48"/>
            <p:cNvSpPr/>
            <p:nvPr/>
          </p:nvSpPr>
          <p:spPr>
            <a:xfrm>
              <a:off x="5354126" y="2163341"/>
              <a:ext cx="1338" cy="4061"/>
            </a:xfrm>
            <a:custGeom>
              <a:avLst/>
              <a:gdLst/>
              <a:ahLst/>
              <a:cxnLst/>
              <a:rect l="l" t="t" r="r" b="b"/>
              <a:pathLst>
                <a:path w="56" h="170" extrusionOk="0">
                  <a:moveTo>
                    <a:pt x="10" y="0"/>
                  </a:moveTo>
                  <a:cubicBezTo>
                    <a:pt x="9" y="0"/>
                    <a:pt x="8" y="1"/>
                    <a:pt x="7" y="1"/>
                  </a:cubicBezTo>
                  <a:cubicBezTo>
                    <a:pt x="0" y="5"/>
                    <a:pt x="14" y="42"/>
                    <a:pt x="18" y="84"/>
                  </a:cubicBezTo>
                  <a:cubicBezTo>
                    <a:pt x="22" y="129"/>
                    <a:pt x="11" y="165"/>
                    <a:pt x="22" y="170"/>
                  </a:cubicBezTo>
                  <a:cubicBezTo>
                    <a:pt x="23" y="170"/>
                    <a:pt x="23" y="170"/>
                    <a:pt x="23" y="170"/>
                  </a:cubicBezTo>
                  <a:cubicBezTo>
                    <a:pt x="32" y="170"/>
                    <a:pt x="55" y="133"/>
                    <a:pt x="52" y="84"/>
                  </a:cubicBezTo>
                  <a:cubicBezTo>
                    <a:pt x="49" y="32"/>
                    <a:pt x="20"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982;p48"/>
            <p:cNvSpPr/>
            <p:nvPr/>
          </p:nvSpPr>
          <p:spPr>
            <a:xfrm>
              <a:off x="5353218" y="2158180"/>
              <a:ext cx="812" cy="2150"/>
            </a:xfrm>
            <a:custGeom>
              <a:avLst/>
              <a:gdLst/>
              <a:ahLst/>
              <a:cxnLst/>
              <a:rect l="l" t="t" r="r" b="b"/>
              <a:pathLst>
                <a:path w="34" h="90" extrusionOk="0">
                  <a:moveTo>
                    <a:pt x="16" y="0"/>
                  </a:moveTo>
                  <a:cubicBezTo>
                    <a:pt x="8" y="0"/>
                    <a:pt x="0" y="23"/>
                    <a:pt x="0" y="45"/>
                  </a:cubicBezTo>
                  <a:cubicBezTo>
                    <a:pt x="0" y="72"/>
                    <a:pt x="8" y="90"/>
                    <a:pt x="19" y="90"/>
                  </a:cubicBezTo>
                  <a:cubicBezTo>
                    <a:pt x="26" y="90"/>
                    <a:pt x="34" y="72"/>
                    <a:pt x="34" y="45"/>
                  </a:cubicBezTo>
                  <a:cubicBezTo>
                    <a:pt x="34" y="19"/>
                    <a:pt x="26" y="0"/>
                    <a:pt x="1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983;p48"/>
            <p:cNvSpPr/>
            <p:nvPr/>
          </p:nvSpPr>
          <p:spPr>
            <a:xfrm>
              <a:off x="5256216" y="1885097"/>
              <a:ext cx="55425" cy="114314"/>
            </a:xfrm>
            <a:custGeom>
              <a:avLst/>
              <a:gdLst/>
              <a:ahLst/>
              <a:cxnLst/>
              <a:rect l="l" t="t" r="r" b="b"/>
              <a:pathLst>
                <a:path w="2320" h="4785" extrusionOk="0">
                  <a:moveTo>
                    <a:pt x="2219" y="1"/>
                  </a:moveTo>
                  <a:lnTo>
                    <a:pt x="30" y="68"/>
                  </a:lnTo>
                  <a:lnTo>
                    <a:pt x="23" y="244"/>
                  </a:lnTo>
                  <a:cubicBezTo>
                    <a:pt x="8" y="1017"/>
                    <a:pt x="0" y="4184"/>
                    <a:pt x="176" y="4696"/>
                  </a:cubicBezTo>
                  <a:cubicBezTo>
                    <a:pt x="197" y="4757"/>
                    <a:pt x="220" y="4784"/>
                    <a:pt x="246" y="4784"/>
                  </a:cubicBezTo>
                  <a:cubicBezTo>
                    <a:pt x="461" y="4784"/>
                    <a:pt x="822" y="2866"/>
                    <a:pt x="822" y="2866"/>
                  </a:cubicBezTo>
                  <a:lnTo>
                    <a:pt x="2319" y="2807"/>
                  </a:lnTo>
                  <a:lnTo>
                    <a:pt x="2219"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984;p48"/>
            <p:cNvSpPr/>
            <p:nvPr/>
          </p:nvSpPr>
          <p:spPr>
            <a:xfrm>
              <a:off x="5257912" y="1886101"/>
              <a:ext cx="19375" cy="24726"/>
            </a:xfrm>
            <a:custGeom>
              <a:avLst/>
              <a:gdLst/>
              <a:ahLst/>
              <a:cxnLst/>
              <a:rect l="l" t="t" r="r" b="b"/>
              <a:pathLst>
                <a:path w="811" h="1035" extrusionOk="0">
                  <a:moveTo>
                    <a:pt x="781" y="0"/>
                  </a:moveTo>
                  <a:lnTo>
                    <a:pt x="0" y="31"/>
                  </a:lnTo>
                  <a:lnTo>
                    <a:pt x="23" y="31"/>
                  </a:lnTo>
                  <a:lnTo>
                    <a:pt x="49" y="1035"/>
                  </a:lnTo>
                  <a:cubicBezTo>
                    <a:pt x="269" y="983"/>
                    <a:pt x="467" y="848"/>
                    <a:pt x="602" y="665"/>
                  </a:cubicBezTo>
                  <a:cubicBezTo>
                    <a:pt x="740" y="471"/>
                    <a:pt x="811" y="239"/>
                    <a:pt x="78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985;p48"/>
            <p:cNvSpPr/>
            <p:nvPr/>
          </p:nvSpPr>
          <p:spPr>
            <a:xfrm>
              <a:off x="5256025" y="1886722"/>
              <a:ext cx="13593" cy="112904"/>
            </a:xfrm>
            <a:custGeom>
              <a:avLst/>
              <a:gdLst/>
              <a:ahLst/>
              <a:cxnLst/>
              <a:rect l="l" t="t" r="r" b="b"/>
              <a:pathLst>
                <a:path w="569" h="4726" extrusionOk="0">
                  <a:moveTo>
                    <a:pt x="38" y="0"/>
                  </a:moveTo>
                  <a:cubicBezTo>
                    <a:pt x="0" y="672"/>
                    <a:pt x="8" y="1745"/>
                    <a:pt x="38" y="2697"/>
                  </a:cubicBezTo>
                  <a:cubicBezTo>
                    <a:pt x="16" y="1689"/>
                    <a:pt x="23" y="591"/>
                    <a:pt x="31" y="176"/>
                  </a:cubicBezTo>
                  <a:lnTo>
                    <a:pt x="38" y="0"/>
                  </a:lnTo>
                  <a:close/>
                  <a:moveTo>
                    <a:pt x="569" y="3975"/>
                  </a:moveTo>
                  <a:cubicBezTo>
                    <a:pt x="567" y="3978"/>
                    <a:pt x="564" y="3991"/>
                    <a:pt x="558" y="4012"/>
                  </a:cubicBezTo>
                  <a:lnTo>
                    <a:pt x="558" y="4012"/>
                  </a:lnTo>
                  <a:cubicBezTo>
                    <a:pt x="562" y="4000"/>
                    <a:pt x="565" y="3987"/>
                    <a:pt x="569" y="3975"/>
                  </a:cubicBezTo>
                  <a:close/>
                  <a:moveTo>
                    <a:pt x="558" y="4012"/>
                  </a:moveTo>
                  <a:lnTo>
                    <a:pt x="558" y="4012"/>
                  </a:lnTo>
                  <a:cubicBezTo>
                    <a:pt x="543" y="4066"/>
                    <a:pt x="528" y="4117"/>
                    <a:pt x="512" y="4168"/>
                  </a:cubicBezTo>
                  <a:cubicBezTo>
                    <a:pt x="533" y="4104"/>
                    <a:pt x="549" y="4047"/>
                    <a:pt x="558" y="4012"/>
                  </a:cubicBezTo>
                  <a:close/>
                  <a:moveTo>
                    <a:pt x="176" y="4606"/>
                  </a:moveTo>
                  <a:lnTo>
                    <a:pt x="176" y="4606"/>
                  </a:lnTo>
                  <a:cubicBezTo>
                    <a:pt x="176" y="4609"/>
                    <a:pt x="177" y="4612"/>
                    <a:pt x="178" y="4616"/>
                  </a:cubicBezTo>
                  <a:lnTo>
                    <a:pt x="178" y="4616"/>
                  </a:lnTo>
                  <a:cubicBezTo>
                    <a:pt x="177" y="4613"/>
                    <a:pt x="177" y="4609"/>
                    <a:pt x="176" y="4606"/>
                  </a:cubicBezTo>
                  <a:close/>
                  <a:moveTo>
                    <a:pt x="178" y="4616"/>
                  </a:moveTo>
                  <a:lnTo>
                    <a:pt x="178" y="4616"/>
                  </a:lnTo>
                  <a:cubicBezTo>
                    <a:pt x="189" y="4673"/>
                    <a:pt x="203" y="4707"/>
                    <a:pt x="214" y="4718"/>
                  </a:cubicBezTo>
                  <a:cubicBezTo>
                    <a:pt x="221" y="4722"/>
                    <a:pt x="233" y="4725"/>
                    <a:pt x="240" y="4725"/>
                  </a:cubicBezTo>
                  <a:cubicBezTo>
                    <a:pt x="251" y="4725"/>
                    <a:pt x="266" y="4722"/>
                    <a:pt x="277" y="4711"/>
                  </a:cubicBezTo>
                  <a:lnTo>
                    <a:pt x="277" y="4711"/>
                  </a:lnTo>
                  <a:cubicBezTo>
                    <a:pt x="269" y="4714"/>
                    <a:pt x="262" y="4718"/>
                    <a:pt x="251" y="4718"/>
                  </a:cubicBezTo>
                  <a:cubicBezTo>
                    <a:pt x="229" y="4718"/>
                    <a:pt x="202" y="4692"/>
                    <a:pt x="184" y="4628"/>
                  </a:cubicBezTo>
                  <a:cubicBezTo>
                    <a:pt x="182" y="4624"/>
                    <a:pt x="179" y="4620"/>
                    <a:pt x="178" y="461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986;p48"/>
            <p:cNvSpPr/>
            <p:nvPr/>
          </p:nvSpPr>
          <p:spPr>
            <a:xfrm>
              <a:off x="5256383" y="1886722"/>
              <a:ext cx="13235" cy="112713"/>
            </a:xfrm>
            <a:custGeom>
              <a:avLst/>
              <a:gdLst/>
              <a:ahLst/>
              <a:cxnLst/>
              <a:rect l="l" t="t" r="r" b="b"/>
              <a:pathLst>
                <a:path w="554" h="4718" extrusionOk="0">
                  <a:moveTo>
                    <a:pt x="23" y="0"/>
                  </a:moveTo>
                  <a:lnTo>
                    <a:pt x="16" y="176"/>
                  </a:lnTo>
                  <a:cubicBezTo>
                    <a:pt x="8" y="591"/>
                    <a:pt x="1" y="1689"/>
                    <a:pt x="23" y="2697"/>
                  </a:cubicBezTo>
                  <a:cubicBezTo>
                    <a:pt x="53" y="3560"/>
                    <a:pt x="102" y="4322"/>
                    <a:pt x="161" y="4606"/>
                  </a:cubicBezTo>
                  <a:cubicBezTo>
                    <a:pt x="161" y="4613"/>
                    <a:pt x="165" y="4621"/>
                    <a:pt x="169" y="4628"/>
                  </a:cubicBezTo>
                  <a:cubicBezTo>
                    <a:pt x="187" y="4692"/>
                    <a:pt x="214" y="4718"/>
                    <a:pt x="236" y="4718"/>
                  </a:cubicBezTo>
                  <a:cubicBezTo>
                    <a:pt x="247" y="4718"/>
                    <a:pt x="254" y="4714"/>
                    <a:pt x="262" y="4711"/>
                  </a:cubicBezTo>
                  <a:cubicBezTo>
                    <a:pt x="348" y="4639"/>
                    <a:pt x="442" y="4363"/>
                    <a:pt x="497" y="4168"/>
                  </a:cubicBezTo>
                  <a:cubicBezTo>
                    <a:pt x="516" y="4106"/>
                    <a:pt x="535" y="4042"/>
                    <a:pt x="554" y="3975"/>
                  </a:cubicBezTo>
                  <a:cubicBezTo>
                    <a:pt x="538" y="3810"/>
                    <a:pt x="183" y="3739"/>
                    <a:pt x="183" y="3739"/>
                  </a:cubicBezTo>
                  <a:lnTo>
                    <a:pt x="113" y="1009"/>
                  </a:lnTo>
                  <a:cubicBezTo>
                    <a:pt x="102" y="1013"/>
                    <a:pt x="90" y="1017"/>
                    <a:pt x="79" y="1017"/>
                  </a:cubicBezTo>
                  <a:lnTo>
                    <a:pt x="64" y="5"/>
                  </a:lnTo>
                  <a:lnTo>
                    <a:pt x="2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987;p48"/>
            <p:cNvSpPr/>
            <p:nvPr/>
          </p:nvSpPr>
          <p:spPr>
            <a:xfrm>
              <a:off x="5257912" y="1886817"/>
              <a:ext cx="1171" cy="24201"/>
            </a:xfrm>
            <a:custGeom>
              <a:avLst/>
              <a:gdLst/>
              <a:ahLst/>
              <a:cxnLst/>
              <a:rect l="l" t="t" r="r" b="b"/>
              <a:pathLst>
                <a:path w="49" h="1013" extrusionOk="0">
                  <a:moveTo>
                    <a:pt x="0" y="1"/>
                  </a:moveTo>
                  <a:lnTo>
                    <a:pt x="15" y="1013"/>
                  </a:lnTo>
                  <a:cubicBezTo>
                    <a:pt x="26" y="1013"/>
                    <a:pt x="38" y="1009"/>
                    <a:pt x="49" y="1005"/>
                  </a:cubicBezTo>
                  <a:lnTo>
                    <a:pt x="23" y="1"/>
                  </a:lnTo>
                  <a:close/>
                </a:path>
              </a:pathLst>
            </a:custGeom>
            <a:solidFill>
              <a:srgbClr val="FBE3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988;p48"/>
            <p:cNvSpPr/>
            <p:nvPr/>
          </p:nvSpPr>
          <p:spPr>
            <a:xfrm>
              <a:off x="5258080" y="1885742"/>
              <a:ext cx="4229" cy="113693"/>
            </a:xfrm>
            <a:custGeom>
              <a:avLst/>
              <a:gdLst/>
              <a:ahLst/>
              <a:cxnLst/>
              <a:rect l="l" t="t" r="r" b="b"/>
              <a:pathLst>
                <a:path w="177" h="4759" extrusionOk="0">
                  <a:moveTo>
                    <a:pt x="16" y="1"/>
                  </a:moveTo>
                  <a:cubicBezTo>
                    <a:pt x="12" y="1"/>
                    <a:pt x="12" y="19"/>
                    <a:pt x="12" y="49"/>
                  </a:cubicBezTo>
                  <a:cubicBezTo>
                    <a:pt x="8" y="90"/>
                    <a:pt x="8" y="135"/>
                    <a:pt x="8" y="187"/>
                  </a:cubicBezTo>
                  <a:cubicBezTo>
                    <a:pt x="4" y="325"/>
                    <a:pt x="4" y="497"/>
                    <a:pt x="4" y="699"/>
                  </a:cubicBezTo>
                  <a:cubicBezTo>
                    <a:pt x="0" y="1128"/>
                    <a:pt x="8" y="1726"/>
                    <a:pt x="31" y="2380"/>
                  </a:cubicBezTo>
                  <a:cubicBezTo>
                    <a:pt x="53" y="3037"/>
                    <a:pt x="86" y="3635"/>
                    <a:pt x="116" y="4064"/>
                  </a:cubicBezTo>
                  <a:cubicBezTo>
                    <a:pt x="131" y="4262"/>
                    <a:pt x="147" y="4434"/>
                    <a:pt x="157" y="4573"/>
                  </a:cubicBezTo>
                  <a:cubicBezTo>
                    <a:pt x="161" y="4625"/>
                    <a:pt x="165" y="4669"/>
                    <a:pt x="169" y="4711"/>
                  </a:cubicBezTo>
                  <a:cubicBezTo>
                    <a:pt x="173" y="4740"/>
                    <a:pt x="176" y="4759"/>
                    <a:pt x="176" y="4759"/>
                  </a:cubicBezTo>
                  <a:lnTo>
                    <a:pt x="176" y="4711"/>
                  </a:lnTo>
                  <a:cubicBezTo>
                    <a:pt x="173" y="4669"/>
                    <a:pt x="173" y="4621"/>
                    <a:pt x="169" y="4573"/>
                  </a:cubicBezTo>
                  <a:cubicBezTo>
                    <a:pt x="161" y="4434"/>
                    <a:pt x="154" y="4262"/>
                    <a:pt x="143" y="4061"/>
                  </a:cubicBezTo>
                  <a:cubicBezTo>
                    <a:pt x="116" y="3631"/>
                    <a:pt x="86" y="3037"/>
                    <a:pt x="64" y="2380"/>
                  </a:cubicBezTo>
                  <a:cubicBezTo>
                    <a:pt x="45" y="1722"/>
                    <a:pt x="34" y="1128"/>
                    <a:pt x="26" y="699"/>
                  </a:cubicBezTo>
                  <a:cubicBezTo>
                    <a:pt x="23" y="497"/>
                    <a:pt x="23" y="325"/>
                    <a:pt x="19" y="187"/>
                  </a:cubicBezTo>
                  <a:lnTo>
                    <a:pt x="19" y="49"/>
                  </a:lnTo>
                  <a:cubicBezTo>
                    <a:pt x="16" y="19"/>
                    <a:pt x="16" y="1"/>
                    <a:pt x="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989;p48"/>
            <p:cNvSpPr/>
            <p:nvPr/>
          </p:nvSpPr>
          <p:spPr>
            <a:xfrm>
              <a:off x="5259681" y="1975910"/>
              <a:ext cx="10918" cy="6259"/>
            </a:xfrm>
            <a:custGeom>
              <a:avLst/>
              <a:gdLst/>
              <a:ahLst/>
              <a:cxnLst/>
              <a:rect l="l" t="t" r="r" b="b"/>
              <a:pathLst>
                <a:path w="457" h="262" extrusionOk="0">
                  <a:moveTo>
                    <a:pt x="40" y="1"/>
                  </a:moveTo>
                  <a:cubicBezTo>
                    <a:pt x="15" y="1"/>
                    <a:pt x="1" y="4"/>
                    <a:pt x="1" y="6"/>
                  </a:cubicBezTo>
                  <a:cubicBezTo>
                    <a:pt x="1" y="18"/>
                    <a:pt x="124" y="21"/>
                    <a:pt x="247" y="92"/>
                  </a:cubicBezTo>
                  <a:cubicBezTo>
                    <a:pt x="370" y="161"/>
                    <a:pt x="437" y="261"/>
                    <a:pt x="448" y="261"/>
                  </a:cubicBezTo>
                  <a:cubicBezTo>
                    <a:pt x="448" y="261"/>
                    <a:pt x="449" y="261"/>
                    <a:pt x="449" y="261"/>
                  </a:cubicBezTo>
                  <a:cubicBezTo>
                    <a:pt x="457" y="256"/>
                    <a:pt x="400" y="141"/>
                    <a:pt x="266" y="63"/>
                  </a:cubicBezTo>
                  <a:cubicBezTo>
                    <a:pt x="176" y="12"/>
                    <a:pt x="88" y="1"/>
                    <a:pt x="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990;p48"/>
            <p:cNvSpPr/>
            <p:nvPr/>
          </p:nvSpPr>
          <p:spPr>
            <a:xfrm>
              <a:off x="5268975" y="1955912"/>
              <a:ext cx="5925" cy="3416"/>
            </a:xfrm>
            <a:custGeom>
              <a:avLst/>
              <a:gdLst/>
              <a:ahLst/>
              <a:cxnLst/>
              <a:rect l="l" t="t" r="r" b="b"/>
              <a:pathLst>
                <a:path w="248" h="143" extrusionOk="0">
                  <a:moveTo>
                    <a:pt x="10" y="0"/>
                  </a:moveTo>
                  <a:cubicBezTo>
                    <a:pt x="7" y="0"/>
                    <a:pt x="5" y="1"/>
                    <a:pt x="4" y="3"/>
                  </a:cubicBezTo>
                  <a:cubicBezTo>
                    <a:pt x="1" y="10"/>
                    <a:pt x="49" y="48"/>
                    <a:pt x="113" y="85"/>
                  </a:cubicBezTo>
                  <a:cubicBezTo>
                    <a:pt x="172" y="121"/>
                    <a:pt x="222" y="143"/>
                    <a:pt x="238" y="143"/>
                  </a:cubicBezTo>
                  <a:cubicBezTo>
                    <a:pt x="240" y="143"/>
                    <a:pt x="242" y="142"/>
                    <a:pt x="243" y="141"/>
                  </a:cubicBezTo>
                  <a:cubicBezTo>
                    <a:pt x="247" y="134"/>
                    <a:pt x="198" y="96"/>
                    <a:pt x="131" y="55"/>
                  </a:cubicBezTo>
                  <a:cubicBezTo>
                    <a:pt x="74" y="24"/>
                    <a:pt x="26"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991;p48"/>
            <p:cNvSpPr/>
            <p:nvPr/>
          </p:nvSpPr>
          <p:spPr>
            <a:xfrm>
              <a:off x="5271555" y="1950417"/>
              <a:ext cx="4205" cy="4085"/>
            </a:xfrm>
            <a:custGeom>
              <a:avLst/>
              <a:gdLst/>
              <a:ahLst/>
              <a:cxnLst/>
              <a:rect l="l" t="t" r="r" b="b"/>
              <a:pathLst>
                <a:path w="176" h="171" extrusionOk="0">
                  <a:moveTo>
                    <a:pt x="11" y="0"/>
                  </a:moveTo>
                  <a:cubicBezTo>
                    <a:pt x="10" y="0"/>
                    <a:pt x="9" y="0"/>
                    <a:pt x="8" y="1"/>
                  </a:cubicBezTo>
                  <a:cubicBezTo>
                    <a:pt x="0" y="5"/>
                    <a:pt x="31" y="50"/>
                    <a:pt x="76" y="99"/>
                  </a:cubicBezTo>
                  <a:cubicBezTo>
                    <a:pt x="116" y="139"/>
                    <a:pt x="157" y="170"/>
                    <a:pt x="169" y="170"/>
                  </a:cubicBezTo>
                  <a:cubicBezTo>
                    <a:pt x="171" y="170"/>
                    <a:pt x="172" y="170"/>
                    <a:pt x="172" y="169"/>
                  </a:cubicBezTo>
                  <a:cubicBezTo>
                    <a:pt x="176" y="162"/>
                    <a:pt x="146" y="121"/>
                    <a:pt x="102" y="73"/>
                  </a:cubicBezTo>
                  <a:cubicBezTo>
                    <a:pt x="61" y="32"/>
                    <a:pt x="23" y="0"/>
                    <a:pt x="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992;p48"/>
            <p:cNvSpPr/>
            <p:nvPr/>
          </p:nvSpPr>
          <p:spPr>
            <a:xfrm>
              <a:off x="5277552" y="1946786"/>
              <a:ext cx="908" cy="6976"/>
            </a:xfrm>
            <a:custGeom>
              <a:avLst/>
              <a:gdLst/>
              <a:ahLst/>
              <a:cxnLst/>
              <a:rect l="l" t="t" r="r" b="b"/>
              <a:pathLst>
                <a:path w="38" h="292" extrusionOk="0">
                  <a:moveTo>
                    <a:pt x="15" y="1"/>
                  </a:moveTo>
                  <a:cubicBezTo>
                    <a:pt x="7" y="1"/>
                    <a:pt x="0" y="68"/>
                    <a:pt x="4" y="146"/>
                  </a:cubicBezTo>
                  <a:cubicBezTo>
                    <a:pt x="4" y="228"/>
                    <a:pt x="15" y="292"/>
                    <a:pt x="23" y="292"/>
                  </a:cubicBezTo>
                  <a:cubicBezTo>
                    <a:pt x="33" y="292"/>
                    <a:pt x="37" y="228"/>
                    <a:pt x="37" y="146"/>
                  </a:cubicBezTo>
                  <a:cubicBezTo>
                    <a:pt x="33" y="63"/>
                    <a:pt x="26" y="1"/>
                    <a:pt x="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993;p48"/>
            <p:cNvSpPr/>
            <p:nvPr/>
          </p:nvSpPr>
          <p:spPr>
            <a:xfrm>
              <a:off x="5281303" y="1945424"/>
              <a:ext cx="1266" cy="7979"/>
            </a:xfrm>
            <a:custGeom>
              <a:avLst/>
              <a:gdLst/>
              <a:ahLst/>
              <a:cxnLst/>
              <a:rect l="l" t="t" r="r" b="b"/>
              <a:pathLst>
                <a:path w="53" h="334" extrusionOk="0">
                  <a:moveTo>
                    <a:pt x="44" y="1"/>
                  </a:moveTo>
                  <a:cubicBezTo>
                    <a:pt x="36" y="1"/>
                    <a:pt x="7" y="74"/>
                    <a:pt x="4" y="165"/>
                  </a:cubicBezTo>
                  <a:cubicBezTo>
                    <a:pt x="0" y="261"/>
                    <a:pt x="22" y="334"/>
                    <a:pt x="29" y="334"/>
                  </a:cubicBezTo>
                  <a:cubicBezTo>
                    <a:pt x="29" y="334"/>
                    <a:pt x="30" y="334"/>
                    <a:pt x="30" y="334"/>
                  </a:cubicBezTo>
                  <a:cubicBezTo>
                    <a:pt x="40" y="330"/>
                    <a:pt x="33" y="259"/>
                    <a:pt x="37" y="165"/>
                  </a:cubicBezTo>
                  <a:cubicBezTo>
                    <a:pt x="40" y="75"/>
                    <a:pt x="52" y="5"/>
                    <a:pt x="45" y="1"/>
                  </a:cubicBezTo>
                  <a:cubicBezTo>
                    <a:pt x="45" y="1"/>
                    <a:pt x="45" y="1"/>
                    <a:pt x="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994;p48"/>
            <p:cNvSpPr/>
            <p:nvPr/>
          </p:nvSpPr>
          <p:spPr>
            <a:xfrm>
              <a:off x="5273801" y="1958039"/>
              <a:ext cx="8768" cy="12447"/>
            </a:xfrm>
            <a:custGeom>
              <a:avLst/>
              <a:gdLst/>
              <a:ahLst/>
              <a:cxnLst/>
              <a:rect l="l" t="t" r="r" b="b"/>
              <a:pathLst>
                <a:path w="367" h="521" extrusionOk="0">
                  <a:moveTo>
                    <a:pt x="58" y="47"/>
                  </a:moveTo>
                  <a:lnTo>
                    <a:pt x="58" y="47"/>
                  </a:lnTo>
                  <a:cubicBezTo>
                    <a:pt x="85" y="58"/>
                    <a:pt x="120" y="75"/>
                    <a:pt x="157" y="104"/>
                  </a:cubicBezTo>
                  <a:cubicBezTo>
                    <a:pt x="198" y="138"/>
                    <a:pt x="239" y="187"/>
                    <a:pt x="261" y="254"/>
                  </a:cubicBezTo>
                  <a:cubicBezTo>
                    <a:pt x="284" y="318"/>
                    <a:pt x="292" y="407"/>
                    <a:pt x="258" y="471"/>
                  </a:cubicBezTo>
                  <a:cubicBezTo>
                    <a:pt x="249" y="483"/>
                    <a:pt x="238" y="488"/>
                    <a:pt x="227" y="488"/>
                  </a:cubicBezTo>
                  <a:cubicBezTo>
                    <a:pt x="211" y="488"/>
                    <a:pt x="194" y="477"/>
                    <a:pt x="183" y="459"/>
                  </a:cubicBezTo>
                  <a:cubicBezTo>
                    <a:pt x="161" y="430"/>
                    <a:pt x="149" y="392"/>
                    <a:pt x="135" y="359"/>
                  </a:cubicBezTo>
                  <a:cubicBezTo>
                    <a:pt x="108" y="292"/>
                    <a:pt x="94" y="228"/>
                    <a:pt x="78" y="175"/>
                  </a:cubicBezTo>
                  <a:cubicBezTo>
                    <a:pt x="67" y="121"/>
                    <a:pt x="62" y="77"/>
                    <a:pt x="58" y="47"/>
                  </a:cubicBezTo>
                  <a:close/>
                  <a:moveTo>
                    <a:pt x="49" y="0"/>
                  </a:moveTo>
                  <a:cubicBezTo>
                    <a:pt x="47" y="0"/>
                    <a:pt x="46" y="10"/>
                    <a:pt x="45" y="29"/>
                  </a:cubicBezTo>
                  <a:lnTo>
                    <a:pt x="45" y="29"/>
                  </a:lnTo>
                  <a:cubicBezTo>
                    <a:pt x="17" y="26"/>
                    <a:pt x="0" y="26"/>
                    <a:pt x="0" y="26"/>
                  </a:cubicBezTo>
                  <a:lnTo>
                    <a:pt x="0" y="26"/>
                  </a:lnTo>
                  <a:cubicBezTo>
                    <a:pt x="0" y="30"/>
                    <a:pt x="18" y="32"/>
                    <a:pt x="45" y="42"/>
                  </a:cubicBezTo>
                  <a:lnTo>
                    <a:pt x="45" y="42"/>
                  </a:lnTo>
                  <a:cubicBezTo>
                    <a:pt x="45" y="73"/>
                    <a:pt x="48" y="120"/>
                    <a:pt x="56" y="179"/>
                  </a:cubicBezTo>
                  <a:cubicBezTo>
                    <a:pt x="63" y="235"/>
                    <a:pt x="82" y="299"/>
                    <a:pt x="104" y="370"/>
                  </a:cubicBezTo>
                  <a:cubicBezTo>
                    <a:pt x="120" y="404"/>
                    <a:pt x="130" y="440"/>
                    <a:pt x="153" y="478"/>
                  </a:cubicBezTo>
                  <a:cubicBezTo>
                    <a:pt x="168" y="497"/>
                    <a:pt x="183" y="516"/>
                    <a:pt x="213" y="519"/>
                  </a:cubicBezTo>
                  <a:cubicBezTo>
                    <a:pt x="217" y="520"/>
                    <a:pt x="222" y="521"/>
                    <a:pt x="226" y="521"/>
                  </a:cubicBezTo>
                  <a:cubicBezTo>
                    <a:pt x="249" y="521"/>
                    <a:pt x="272" y="507"/>
                    <a:pt x="284" y="489"/>
                  </a:cubicBezTo>
                  <a:cubicBezTo>
                    <a:pt x="366" y="314"/>
                    <a:pt x="265" y="145"/>
                    <a:pt x="172" y="85"/>
                  </a:cubicBezTo>
                  <a:cubicBezTo>
                    <a:pt x="130" y="55"/>
                    <a:pt x="88" y="39"/>
                    <a:pt x="56" y="31"/>
                  </a:cubicBezTo>
                  <a:lnTo>
                    <a:pt x="56" y="31"/>
                  </a:lnTo>
                  <a:cubicBezTo>
                    <a:pt x="53" y="11"/>
                    <a:pt x="52" y="0"/>
                    <a:pt x="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995;p48"/>
            <p:cNvSpPr/>
            <p:nvPr/>
          </p:nvSpPr>
          <p:spPr>
            <a:xfrm>
              <a:off x="5274756" y="1953261"/>
              <a:ext cx="8338" cy="6355"/>
            </a:xfrm>
            <a:custGeom>
              <a:avLst/>
              <a:gdLst/>
              <a:ahLst/>
              <a:cxnLst/>
              <a:rect l="l" t="t" r="r" b="b"/>
              <a:pathLst>
                <a:path w="349" h="266" extrusionOk="0">
                  <a:moveTo>
                    <a:pt x="273" y="0"/>
                  </a:moveTo>
                  <a:cubicBezTo>
                    <a:pt x="268" y="0"/>
                    <a:pt x="263" y="1"/>
                    <a:pt x="259" y="2"/>
                  </a:cubicBezTo>
                  <a:cubicBezTo>
                    <a:pt x="229" y="6"/>
                    <a:pt x="202" y="21"/>
                    <a:pt x="180" y="35"/>
                  </a:cubicBezTo>
                  <a:cubicBezTo>
                    <a:pt x="135" y="66"/>
                    <a:pt x="102" y="95"/>
                    <a:pt x="72" y="125"/>
                  </a:cubicBezTo>
                  <a:cubicBezTo>
                    <a:pt x="20" y="185"/>
                    <a:pt x="1" y="230"/>
                    <a:pt x="5" y="230"/>
                  </a:cubicBezTo>
                  <a:cubicBezTo>
                    <a:pt x="5" y="230"/>
                    <a:pt x="6" y="230"/>
                    <a:pt x="6" y="230"/>
                  </a:cubicBezTo>
                  <a:cubicBezTo>
                    <a:pt x="11" y="230"/>
                    <a:pt x="37" y="190"/>
                    <a:pt x="90" y="144"/>
                  </a:cubicBezTo>
                  <a:cubicBezTo>
                    <a:pt x="117" y="118"/>
                    <a:pt x="154" y="88"/>
                    <a:pt x="195" y="61"/>
                  </a:cubicBezTo>
                  <a:cubicBezTo>
                    <a:pt x="216" y="47"/>
                    <a:pt x="247" y="34"/>
                    <a:pt x="272" y="34"/>
                  </a:cubicBezTo>
                  <a:cubicBezTo>
                    <a:pt x="291" y="34"/>
                    <a:pt x="306" y="42"/>
                    <a:pt x="311" y="61"/>
                  </a:cubicBezTo>
                  <a:cubicBezTo>
                    <a:pt x="319" y="106"/>
                    <a:pt x="274" y="155"/>
                    <a:pt x="240" y="185"/>
                  </a:cubicBezTo>
                  <a:cubicBezTo>
                    <a:pt x="199" y="215"/>
                    <a:pt x="158" y="230"/>
                    <a:pt x="124" y="237"/>
                  </a:cubicBezTo>
                  <a:cubicBezTo>
                    <a:pt x="94" y="245"/>
                    <a:pt x="69" y="247"/>
                    <a:pt x="49" y="247"/>
                  </a:cubicBezTo>
                  <a:cubicBezTo>
                    <a:pt x="27" y="247"/>
                    <a:pt x="12" y="244"/>
                    <a:pt x="5" y="244"/>
                  </a:cubicBezTo>
                  <a:cubicBezTo>
                    <a:pt x="3" y="244"/>
                    <a:pt x="1" y="244"/>
                    <a:pt x="1" y="245"/>
                  </a:cubicBezTo>
                  <a:cubicBezTo>
                    <a:pt x="1" y="248"/>
                    <a:pt x="31" y="266"/>
                    <a:pt x="87" y="266"/>
                  </a:cubicBezTo>
                  <a:cubicBezTo>
                    <a:pt x="99" y="266"/>
                    <a:pt x="113" y="265"/>
                    <a:pt x="128" y="263"/>
                  </a:cubicBezTo>
                  <a:cubicBezTo>
                    <a:pt x="166" y="256"/>
                    <a:pt x="214" y="241"/>
                    <a:pt x="259" y="207"/>
                  </a:cubicBezTo>
                  <a:cubicBezTo>
                    <a:pt x="297" y="173"/>
                    <a:pt x="349" y="133"/>
                    <a:pt x="345" y="54"/>
                  </a:cubicBezTo>
                  <a:cubicBezTo>
                    <a:pt x="338" y="19"/>
                    <a:pt x="302" y="0"/>
                    <a:pt x="2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996;p48"/>
            <p:cNvSpPr/>
            <p:nvPr/>
          </p:nvSpPr>
          <p:spPr>
            <a:xfrm>
              <a:off x="5258605" y="1886459"/>
              <a:ext cx="18849" cy="24487"/>
            </a:xfrm>
            <a:custGeom>
              <a:avLst/>
              <a:gdLst/>
              <a:ahLst/>
              <a:cxnLst/>
              <a:rect l="l" t="t" r="r" b="b"/>
              <a:pathLst>
                <a:path w="789" h="1025" extrusionOk="0">
                  <a:moveTo>
                    <a:pt x="763" y="0"/>
                  </a:moveTo>
                  <a:cubicBezTo>
                    <a:pt x="756" y="0"/>
                    <a:pt x="771" y="83"/>
                    <a:pt x="763" y="209"/>
                  </a:cubicBezTo>
                  <a:cubicBezTo>
                    <a:pt x="752" y="333"/>
                    <a:pt x="707" y="512"/>
                    <a:pt x="592" y="665"/>
                  </a:cubicBezTo>
                  <a:cubicBezTo>
                    <a:pt x="475" y="822"/>
                    <a:pt x="318" y="919"/>
                    <a:pt x="203" y="964"/>
                  </a:cubicBezTo>
                  <a:cubicBezTo>
                    <a:pt x="83" y="1009"/>
                    <a:pt x="1" y="1016"/>
                    <a:pt x="4" y="1024"/>
                  </a:cubicBezTo>
                  <a:cubicBezTo>
                    <a:pt x="4" y="1024"/>
                    <a:pt x="9" y="1025"/>
                    <a:pt x="17" y="1025"/>
                  </a:cubicBezTo>
                  <a:cubicBezTo>
                    <a:pt x="26" y="1025"/>
                    <a:pt x="41" y="1024"/>
                    <a:pt x="61" y="1020"/>
                  </a:cubicBezTo>
                  <a:cubicBezTo>
                    <a:pt x="94" y="1016"/>
                    <a:pt x="147" y="1005"/>
                    <a:pt x="211" y="986"/>
                  </a:cubicBezTo>
                  <a:cubicBezTo>
                    <a:pt x="333" y="945"/>
                    <a:pt x="497" y="848"/>
                    <a:pt x="618" y="688"/>
                  </a:cubicBezTo>
                  <a:cubicBezTo>
                    <a:pt x="737" y="523"/>
                    <a:pt x="782" y="340"/>
                    <a:pt x="785" y="209"/>
                  </a:cubicBezTo>
                  <a:cubicBezTo>
                    <a:pt x="789" y="146"/>
                    <a:pt x="782" y="90"/>
                    <a:pt x="774" y="56"/>
                  </a:cubicBezTo>
                  <a:cubicBezTo>
                    <a:pt x="771" y="19"/>
                    <a:pt x="763" y="0"/>
                    <a:pt x="76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997;p48"/>
            <p:cNvSpPr/>
            <p:nvPr/>
          </p:nvSpPr>
          <p:spPr>
            <a:xfrm>
              <a:off x="5277361" y="1892241"/>
              <a:ext cx="27593" cy="1051"/>
            </a:xfrm>
            <a:custGeom>
              <a:avLst/>
              <a:gdLst/>
              <a:ahLst/>
              <a:cxnLst/>
              <a:rect l="l" t="t" r="r" b="b"/>
              <a:pathLst>
                <a:path w="1155" h="44" extrusionOk="0">
                  <a:moveTo>
                    <a:pt x="904" y="1"/>
                  </a:moveTo>
                  <a:cubicBezTo>
                    <a:pt x="810" y="1"/>
                    <a:pt x="697" y="2"/>
                    <a:pt x="576" y="5"/>
                  </a:cubicBezTo>
                  <a:cubicBezTo>
                    <a:pt x="258" y="12"/>
                    <a:pt x="0" y="24"/>
                    <a:pt x="0" y="34"/>
                  </a:cubicBezTo>
                  <a:cubicBezTo>
                    <a:pt x="0" y="41"/>
                    <a:pt x="77" y="44"/>
                    <a:pt x="199" y="44"/>
                  </a:cubicBezTo>
                  <a:cubicBezTo>
                    <a:pt x="300" y="44"/>
                    <a:pt x="432" y="42"/>
                    <a:pt x="576" y="38"/>
                  </a:cubicBezTo>
                  <a:cubicBezTo>
                    <a:pt x="897" y="31"/>
                    <a:pt x="1155" y="20"/>
                    <a:pt x="1155" y="8"/>
                  </a:cubicBezTo>
                  <a:cubicBezTo>
                    <a:pt x="1155" y="4"/>
                    <a:pt x="1055" y="1"/>
                    <a:pt x="9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998;p48"/>
            <p:cNvSpPr/>
            <p:nvPr/>
          </p:nvSpPr>
          <p:spPr>
            <a:xfrm>
              <a:off x="5264339" y="1919191"/>
              <a:ext cx="1529" cy="19661"/>
            </a:xfrm>
            <a:custGeom>
              <a:avLst/>
              <a:gdLst/>
              <a:ahLst/>
              <a:cxnLst/>
              <a:rect l="l" t="t" r="r" b="b"/>
              <a:pathLst>
                <a:path w="64" h="823" extrusionOk="0">
                  <a:moveTo>
                    <a:pt x="33" y="1"/>
                  </a:moveTo>
                  <a:cubicBezTo>
                    <a:pt x="23" y="1"/>
                    <a:pt x="0" y="184"/>
                    <a:pt x="7" y="412"/>
                  </a:cubicBezTo>
                  <a:cubicBezTo>
                    <a:pt x="11" y="640"/>
                    <a:pt x="45" y="823"/>
                    <a:pt x="52" y="823"/>
                  </a:cubicBezTo>
                  <a:cubicBezTo>
                    <a:pt x="64" y="819"/>
                    <a:pt x="45" y="636"/>
                    <a:pt x="41" y="412"/>
                  </a:cubicBezTo>
                  <a:cubicBezTo>
                    <a:pt x="33" y="184"/>
                    <a:pt x="41" y="1"/>
                    <a:pt x="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999;p48"/>
            <p:cNvSpPr/>
            <p:nvPr/>
          </p:nvSpPr>
          <p:spPr>
            <a:xfrm>
              <a:off x="5260947" y="1906050"/>
              <a:ext cx="3942" cy="2078"/>
            </a:xfrm>
            <a:custGeom>
              <a:avLst/>
              <a:gdLst/>
              <a:ahLst/>
              <a:cxnLst/>
              <a:rect l="l" t="t" r="r" b="b"/>
              <a:pathLst>
                <a:path w="165" h="87" extrusionOk="0">
                  <a:moveTo>
                    <a:pt x="153" y="1"/>
                  </a:moveTo>
                  <a:cubicBezTo>
                    <a:pt x="141" y="1"/>
                    <a:pt x="114" y="20"/>
                    <a:pt x="79" y="39"/>
                  </a:cubicBezTo>
                  <a:cubicBezTo>
                    <a:pt x="37" y="58"/>
                    <a:pt x="1" y="70"/>
                    <a:pt x="1" y="80"/>
                  </a:cubicBezTo>
                  <a:cubicBezTo>
                    <a:pt x="1" y="84"/>
                    <a:pt x="9" y="86"/>
                    <a:pt x="23" y="86"/>
                  </a:cubicBezTo>
                  <a:cubicBezTo>
                    <a:pt x="41" y="86"/>
                    <a:pt x="67" y="82"/>
                    <a:pt x="94" y="70"/>
                  </a:cubicBezTo>
                  <a:cubicBezTo>
                    <a:pt x="139" y="47"/>
                    <a:pt x="165" y="10"/>
                    <a:pt x="157" y="2"/>
                  </a:cubicBezTo>
                  <a:cubicBezTo>
                    <a:pt x="156" y="1"/>
                    <a:pt x="155" y="1"/>
                    <a:pt x="1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4000;p48"/>
            <p:cNvSpPr/>
            <p:nvPr/>
          </p:nvSpPr>
          <p:spPr>
            <a:xfrm>
              <a:off x="5268091" y="1900890"/>
              <a:ext cx="2771" cy="2676"/>
            </a:xfrm>
            <a:custGeom>
              <a:avLst/>
              <a:gdLst/>
              <a:ahLst/>
              <a:cxnLst/>
              <a:rect l="l" t="t" r="r" b="b"/>
              <a:pathLst>
                <a:path w="116" h="112" extrusionOk="0">
                  <a:moveTo>
                    <a:pt x="104" y="0"/>
                  </a:moveTo>
                  <a:cubicBezTo>
                    <a:pt x="93" y="0"/>
                    <a:pt x="68" y="20"/>
                    <a:pt x="45" y="46"/>
                  </a:cubicBezTo>
                  <a:cubicBezTo>
                    <a:pt x="15" y="76"/>
                    <a:pt x="0" y="106"/>
                    <a:pt x="4" y="110"/>
                  </a:cubicBezTo>
                  <a:cubicBezTo>
                    <a:pt x="5" y="111"/>
                    <a:pt x="6" y="111"/>
                    <a:pt x="8" y="111"/>
                  </a:cubicBezTo>
                  <a:cubicBezTo>
                    <a:pt x="19" y="111"/>
                    <a:pt x="45" y="94"/>
                    <a:pt x="67" y="69"/>
                  </a:cubicBezTo>
                  <a:cubicBezTo>
                    <a:pt x="97" y="39"/>
                    <a:pt x="116" y="9"/>
                    <a:pt x="109" y="1"/>
                  </a:cubicBezTo>
                  <a:cubicBezTo>
                    <a:pt x="107" y="1"/>
                    <a:pt x="106" y="0"/>
                    <a:pt x="1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4001;p48"/>
            <p:cNvSpPr/>
            <p:nvPr/>
          </p:nvSpPr>
          <p:spPr>
            <a:xfrm>
              <a:off x="5271913" y="1893770"/>
              <a:ext cx="1983" cy="3894"/>
            </a:xfrm>
            <a:custGeom>
              <a:avLst/>
              <a:gdLst/>
              <a:ahLst/>
              <a:cxnLst/>
              <a:rect l="l" t="t" r="r" b="b"/>
              <a:pathLst>
                <a:path w="83" h="163" extrusionOk="0">
                  <a:moveTo>
                    <a:pt x="58" y="1"/>
                  </a:moveTo>
                  <a:cubicBezTo>
                    <a:pt x="58" y="1"/>
                    <a:pt x="57" y="1"/>
                    <a:pt x="57" y="1"/>
                  </a:cubicBezTo>
                  <a:cubicBezTo>
                    <a:pt x="45" y="1"/>
                    <a:pt x="49" y="38"/>
                    <a:pt x="35" y="79"/>
                  </a:cubicBezTo>
                  <a:cubicBezTo>
                    <a:pt x="23" y="124"/>
                    <a:pt x="1" y="153"/>
                    <a:pt x="8" y="161"/>
                  </a:cubicBezTo>
                  <a:cubicBezTo>
                    <a:pt x="8" y="162"/>
                    <a:pt x="9" y="163"/>
                    <a:pt x="10" y="163"/>
                  </a:cubicBezTo>
                  <a:cubicBezTo>
                    <a:pt x="21" y="163"/>
                    <a:pt x="54" y="137"/>
                    <a:pt x="68" y="91"/>
                  </a:cubicBezTo>
                  <a:cubicBezTo>
                    <a:pt x="82" y="40"/>
                    <a:pt x="66" y="1"/>
                    <a:pt x="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4002;p48"/>
            <p:cNvSpPr/>
            <p:nvPr/>
          </p:nvSpPr>
          <p:spPr>
            <a:xfrm>
              <a:off x="5273442" y="1888681"/>
              <a:ext cx="1171" cy="2078"/>
            </a:xfrm>
            <a:custGeom>
              <a:avLst/>
              <a:gdLst/>
              <a:ahLst/>
              <a:cxnLst/>
              <a:rect l="l" t="t" r="r" b="b"/>
              <a:pathLst>
                <a:path w="49" h="87" extrusionOk="0">
                  <a:moveTo>
                    <a:pt x="38" y="0"/>
                  </a:moveTo>
                  <a:cubicBezTo>
                    <a:pt x="28" y="0"/>
                    <a:pt x="18" y="15"/>
                    <a:pt x="7" y="38"/>
                  </a:cubicBezTo>
                  <a:cubicBezTo>
                    <a:pt x="0" y="61"/>
                    <a:pt x="0" y="83"/>
                    <a:pt x="11" y="87"/>
                  </a:cubicBezTo>
                  <a:cubicBezTo>
                    <a:pt x="19" y="87"/>
                    <a:pt x="33" y="71"/>
                    <a:pt x="41" y="49"/>
                  </a:cubicBezTo>
                  <a:cubicBezTo>
                    <a:pt x="49" y="23"/>
                    <a:pt x="49" y="4"/>
                    <a:pt x="41" y="1"/>
                  </a:cubicBezTo>
                  <a:cubicBezTo>
                    <a:pt x="40" y="0"/>
                    <a:pt x="39" y="0"/>
                    <a:pt x="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4003;p48"/>
            <p:cNvSpPr/>
            <p:nvPr/>
          </p:nvSpPr>
          <p:spPr>
            <a:xfrm>
              <a:off x="6297987" y="1340221"/>
              <a:ext cx="100505" cy="87294"/>
            </a:xfrm>
            <a:custGeom>
              <a:avLst/>
              <a:gdLst/>
              <a:ahLst/>
              <a:cxnLst/>
              <a:rect l="l" t="t" r="r" b="b"/>
              <a:pathLst>
                <a:path w="4207" h="3654" extrusionOk="0">
                  <a:moveTo>
                    <a:pt x="1038" y="0"/>
                  </a:moveTo>
                  <a:cubicBezTo>
                    <a:pt x="945" y="0"/>
                    <a:pt x="853" y="94"/>
                    <a:pt x="875" y="213"/>
                  </a:cubicBezTo>
                  <a:cubicBezTo>
                    <a:pt x="897" y="344"/>
                    <a:pt x="871" y="575"/>
                    <a:pt x="841" y="748"/>
                  </a:cubicBezTo>
                  <a:cubicBezTo>
                    <a:pt x="819" y="894"/>
                    <a:pt x="774" y="1032"/>
                    <a:pt x="707" y="1158"/>
                  </a:cubicBezTo>
                  <a:cubicBezTo>
                    <a:pt x="647" y="1267"/>
                    <a:pt x="591" y="1364"/>
                    <a:pt x="543" y="1446"/>
                  </a:cubicBezTo>
                  <a:lnTo>
                    <a:pt x="1" y="2358"/>
                  </a:lnTo>
                  <a:lnTo>
                    <a:pt x="685" y="3654"/>
                  </a:lnTo>
                  <a:lnTo>
                    <a:pt x="1569" y="3321"/>
                  </a:lnTo>
                  <a:cubicBezTo>
                    <a:pt x="2186" y="3075"/>
                    <a:pt x="2926" y="2768"/>
                    <a:pt x="3288" y="2559"/>
                  </a:cubicBezTo>
                  <a:cubicBezTo>
                    <a:pt x="3964" y="2175"/>
                    <a:pt x="3934" y="2115"/>
                    <a:pt x="3878" y="2040"/>
                  </a:cubicBezTo>
                  <a:cubicBezTo>
                    <a:pt x="3861" y="2019"/>
                    <a:pt x="3834" y="2010"/>
                    <a:pt x="3799" y="2010"/>
                  </a:cubicBezTo>
                  <a:cubicBezTo>
                    <a:pt x="3562" y="2010"/>
                    <a:pt x="2958" y="2432"/>
                    <a:pt x="2812" y="2432"/>
                  </a:cubicBezTo>
                  <a:cubicBezTo>
                    <a:pt x="2780" y="2432"/>
                    <a:pt x="2770" y="2411"/>
                    <a:pt x="2791" y="2361"/>
                  </a:cubicBezTo>
                  <a:cubicBezTo>
                    <a:pt x="2918" y="2047"/>
                    <a:pt x="4207" y="1502"/>
                    <a:pt x="4039" y="1304"/>
                  </a:cubicBezTo>
                  <a:cubicBezTo>
                    <a:pt x="4012" y="1272"/>
                    <a:pt x="3970" y="1257"/>
                    <a:pt x="3918" y="1257"/>
                  </a:cubicBezTo>
                  <a:cubicBezTo>
                    <a:pt x="3560" y="1257"/>
                    <a:pt x="2708" y="1944"/>
                    <a:pt x="2623" y="2003"/>
                  </a:cubicBezTo>
                  <a:cubicBezTo>
                    <a:pt x="2605" y="2015"/>
                    <a:pt x="2587" y="2020"/>
                    <a:pt x="2570" y="2020"/>
                  </a:cubicBezTo>
                  <a:cubicBezTo>
                    <a:pt x="2495" y="2020"/>
                    <a:pt x="2443" y="1918"/>
                    <a:pt x="2519" y="1872"/>
                  </a:cubicBezTo>
                  <a:cubicBezTo>
                    <a:pt x="2650" y="1790"/>
                    <a:pt x="4020" y="901"/>
                    <a:pt x="3807" y="643"/>
                  </a:cubicBezTo>
                  <a:cubicBezTo>
                    <a:pt x="3781" y="611"/>
                    <a:pt x="3749" y="598"/>
                    <a:pt x="3715" y="598"/>
                  </a:cubicBezTo>
                  <a:cubicBezTo>
                    <a:pt x="3599" y="598"/>
                    <a:pt x="3460" y="744"/>
                    <a:pt x="3460" y="744"/>
                  </a:cubicBezTo>
                  <a:cubicBezTo>
                    <a:pt x="3460" y="744"/>
                    <a:pt x="2385" y="1562"/>
                    <a:pt x="2172" y="1562"/>
                  </a:cubicBezTo>
                  <a:cubicBezTo>
                    <a:pt x="2158" y="1562"/>
                    <a:pt x="2147" y="1558"/>
                    <a:pt x="2141" y="1551"/>
                  </a:cubicBezTo>
                  <a:cubicBezTo>
                    <a:pt x="2044" y="1423"/>
                    <a:pt x="2746" y="852"/>
                    <a:pt x="2993" y="680"/>
                  </a:cubicBezTo>
                  <a:cubicBezTo>
                    <a:pt x="3239" y="505"/>
                    <a:pt x="3262" y="315"/>
                    <a:pt x="3098" y="270"/>
                  </a:cubicBezTo>
                  <a:cubicBezTo>
                    <a:pt x="3094" y="269"/>
                    <a:pt x="3090" y="268"/>
                    <a:pt x="3085" y="268"/>
                  </a:cubicBezTo>
                  <a:cubicBezTo>
                    <a:pt x="2937" y="268"/>
                    <a:pt x="2201" y="760"/>
                    <a:pt x="1966" y="934"/>
                  </a:cubicBezTo>
                  <a:cubicBezTo>
                    <a:pt x="1803" y="1056"/>
                    <a:pt x="1447" y="1328"/>
                    <a:pt x="1276" y="1328"/>
                  </a:cubicBezTo>
                  <a:cubicBezTo>
                    <a:pt x="1195" y="1328"/>
                    <a:pt x="1156" y="1268"/>
                    <a:pt x="1196" y="1103"/>
                  </a:cubicBezTo>
                  <a:cubicBezTo>
                    <a:pt x="1327" y="583"/>
                    <a:pt x="1238" y="139"/>
                    <a:pt x="1129" y="38"/>
                  </a:cubicBezTo>
                  <a:cubicBezTo>
                    <a:pt x="1102" y="12"/>
                    <a:pt x="1070" y="0"/>
                    <a:pt x="103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4004;p48"/>
            <p:cNvSpPr/>
            <p:nvPr/>
          </p:nvSpPr>
          <p:spPr>
            <a:xfrm>
              <a:off x="5281470" y="1588743"/>
              <a:ext cx="615024" cy="660702"/>
            </a:xfrm>
            <a:custGeom>
              <a:avLst/>
              <a:gdLst/>
              <a:ahLst/>
              <a:cxnLst/>
              <a:rect l="l" t="t" r="r" b="b"/>
              <a:pathLst>
                <a:path w="25744" h="27656" extrusionOk="0">
                  <a:moveTo>
                    <a:pt x="19755" y="1"/>
                  </a:moveTo>
                  <a:cubicBezTo>
                    <a:pt x="19755" y="1"/>
                    <a:pt x="16729" y="2671"/>
                    <a:pt x="16521" y="3225"/>
                  </a:cubicBezTo>
                  <a:cubicBezTo>
                    <a:pt x="16315" y="3773"/>
                    <a:pt x="12345" y="11853"/>
                    <a:pt x="12345" y="11853"/>
                  </a:cubicBezTo>
                  <a:lnTo>
                    <a:pt x="138" y="12196"/>
                  </a:lnTo>
                  <a:lnTo>
                    <a:pt x="0" y="16906"/>
                  </a:lnTo>
                  <a:cubicBezTo>
                    <a:pt x="0" y="16906"/>
                    <a:pt x="11814" y="16611"/>
                    <a:pt x="13682" y="16506"/>
                  </a:cubicBezTo>
                  <a:cubicBezTo>
                    <a:pt x="16124" y="16364"/>
                    <a:pt x="17309" y="12932"/>
                    <a:pt x="17309" y="12932"/>
                  </a:cubicBezTo>
                  <a:lnTo>
                    <a:pt x="17536" y="12503"/>
                  </a:lnTo>
                  <a:lnTo>
                    <a:pt x="17536" y="12503"/>
                  </a:lnTo>
                  <a:cubicBezTo>
                    <a:pt x="17372" y="13825"/>
                    <a:pt x="17215" y="15020"/>
                    <a:pt x="17096" y="15737"/>
                  </a:cubicBezTo>
                  <a:cubicBezTo>
                    <a:pt x="17029" y="16130"/>
                    <a:pt x="16786" y="16466"/>
                    <a:pt x="16435" y="16656"/>
                  </a:cubicBezTo>
                  <a:lnTo>
                    <a:pt x="3119" y="22987"/>
                  </a:lnTo>
                  <a:lnTo>
                    <a:pt x="5125" y="27656"/>
                  </a:lnTo>
                  <a:cubicBezTo>
                    <a:pt x="5125" y="27656"/>
                    <a:pt x="20667" y="20010"/>
                    <a:pt x="21294" y="18363"/>
                  </a:cubicBezTo>
                  <a:cubicBezTo>
                    <a:pt x="22071" y="16327"/>
                    <a:pt x="25743" y="4252"/>
                    <a:pt x="25743" y="4252"/>
                  </a:cubicBezTo>
                  <a:lnTo>
                    <a:pt x="22242" y="3616"/>
                  </a:lnTo>
                  <a:lnTo>
                    <a:pt x="22811" y="2549"/>
                  </a:lnTo>
                  <a:lnTo>
                    <a:pt x="19755"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4005;p48"/>
            <p:cNvSpPr/>
            <p:nvPr/>
          </p:nvSpPr>
          <p:spPr>
            <a:xfrm>
              <a:off x="5687327" y="1673177"/>
              <a:ext cx="40900" cy="299413"/>
            </a:xfrm>
            <a:custGeom>
              <a:avLst/>
              <a:gdLst/>
              <a:ahLst/>
              <a:cxnLst/>
              <a:rect l="l" t="t" r="r" b="b"/>
              <a:pathLst>
                <a:path w="1712" h="12533" extrusionOk="0">
                  <a:moveTo>
                    <a:pt x="1711" y="1"/>
                  </a:moveTo>
                  <a:cubicBezTo>
                    <a:pt x="1707" y="1"/>
                    <a:pt x="1685" y="37"/>
                    <a:pt x="1652" y="116"/>
                  </a:cubicBezTo>
                  <a:cubicBezTo>
                    <a:pt x="1614" y="191"/>
                    <a:pt x="1562" y="306"/>
                    <a:pt x="1509" y="460"/>
                  </a:cubicBezTo>
                  <a:cubicBezTo>
                    <a:pt x="1454" y="609"/>
                    <a:pt x="1401" y="799"/>
                    <a:pt x="1352" y="1027"/>
                  </a:cubicBezTo>
                  <a:cubicBezTo>
                    <a:pt x="1308" y="1251"/>
                    <a:pt x="1274" y="1513"/>
                    <a:pt x="1263" y="1801"/>
                  </a:cubicBezTo>
                  <a:cubicBezTo>
                    <a:pt x="1230" y="2380"/>
                    <a:pt x="1297" y="3063"/>
                    <a:pt x="1259" y="3818"/>
                  </a:cubicBezTo>
                  <a:cubicBezTo>
                    <a:pt x="1214" y="4576"/>
                    <a:pt x="1092" y="5402"/>
                    <a:pt x="953" y="6268"/>
                  </a:cubicBezTo>
                  <a:cubicBezTo>
                    <a:pt x="740" y="7560"/>
                    <a:pt x="523" y="8759"/>
                    <a:pt x="389" y="9760"/>
                  </a:cubicBezTo>
                  <a:cubicBezTo>
                    <a:pt x="247" y="10765"/>
                    <a:pt x="191" y="11568"/>
                    <a:pt x="176" y="12053"/>
                  </a:cubicBezTo>
                  <a:lnTo>
                    <a:pt x="176" y="12046"/>
                  </a:lnTo>
                  <a:cubicBezTo>
                    <a:pt x="120" y="12196"/>
                    <a:pt x="75" y="12315"/>
                    <a:pt x="42" y="12405"/>
                  </a:cubicBezTo>
                  <a:cubicBezTo>
                    <a:pt x="11" y="12487"/>
                    <a:pt x="1" y="12532"/>
                    <a:pt x="1" y="12532"/>
                  </a:cubicBezTo>
                  <a:cubicBezTo>
                    <a:pt x="1" y="12532"/>
                    <a:pt x="1" y="12532"/>
                    <a:pt x="1" y="12532"/>
                  </a:cubicBezTo>
                  <a:cubicBezTo>
                    <a:pt x="6" y="12532"/>
                    <a:pt x="25" y="12491"/>
                    <a:pt x="61" y="12412"/>
                  </a:cubicBezTo>
                  <a:cubicBezTo>
                    <a:pt x="97" y="12322"/>
                    <a:pt x="150" y="12206"/>
                    <a:pt x="210" y="12061"/>
                  </a:cubicBezTo>
                  <a:lnTo>
                    <a:pt x="213" y="12058"/>
                  </a:lnTo>
                  <a:cubicBezTo>
                    <a:pt x="244" y="11572"/>
                    <a:pt x="314" y="10772"/>
                    <a:pt x="464" y="9772"/>
                  </a:cubicBezTo>
                  <a:cubicBezTo>
                    <a:pt x="609" y="8770"/>
                    <a:pt x="833" y="7576"/>
                    <a:pt x="1042" y="6283"/>
                  </a:cubicBezTo>
                  <a:cubicBezTo>
                    <a:pt x="1185" y="5416"/>
                    <a:pt x="1300" y="4587"/>
                    <a:pt x="1345" y="3821"/>
                  </a:cubicBezTo>
                  <a:cubicBezTo>
                    <a:pt x="1378" y="3059"/>
                    <a:pt x="1304" y="2376"/>
                    <a:pt x="1326" y="1804"/>
                  </a:cubicBezTo>
                  <a:cubicBezTo>
                    <a:pt x="1334" y="1517"/>
                    <a:pt x="1364" y="1259"/>
                    <a:pt x="1401" y="1035"/>
                  </a:cubicBezTo>
                  <a:cubicBezTo>
                    <a:pt x="1446" y="811"/>
                    <a:pt x="1495" y="624"/>
                    <a:pt x="1543" y="471"/>
                  </a:cubicBezTo>
                  <a:cubicBezTo>
                    <a:pt x="1592" y="318"/>
                    <a:pt x="1637" y="202"/>
                    <a:pt x="1666" y="124"/>
                  </a:cubicBezTo>
                  <a:cubicBezTo>
                    <a:pt x="1697" y="46"/>
                    <a:pt x="1711" y="1"/>
                    <a:pt x="1711"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4006;p48"/>
            <p:cNvSpPr/>
            <p:nvPr/>
          </p:nvSpPr>
          <p:spPr>
            <a:xfrm>
              <a:off x="5811184" y="1712264"/>
              <a:ext cx="62042" cy="40876"/>
            </a:xfrm>
            <a:custGeom>
              <a:avLst/>
              <a:gdLst/>
              <a:ahLst/>
              <a:cxnLst/>
              <a:rect l="l" t="t" r="r" b="b"/>
              <a:pathLst>
                <a:path w="2597" h="1711" extrusionOk="0">
                  <a:moveTo>
                    <a:pt x="57" y="1"/>
                  </a:moveTo>
                  <a:cubicBezTo>
                    <a:pt x="49" y="1"/>
                    <a:pt x="35" y="53"/>
                    <a:pt x="20" y="149"/>
                  </a:cubicBezTo>
                  <a:cubicBezTo>
                    <a:pt x="4" y="247"/>
                    <a:pt x="1" y="389"/>
                    <a:pt x="38" y="565"/>
                  </a:cubicBezTo>
                  <a:cubicBezTo>
                    <a:pt x="71" y="736"/>
                    <a:pt x="150" y="937"/>
                    <a:pt x="285" y="1128"/>
                  </a:cubicBezTo>
                  <a:cubicBezTo>
                    <a:pt x="423" y="1323"/>
                    <a:pt x="621" y="1502"/>
                    <a:pt x="875" y="1610"/>
                  </a:cubicBezTo>
                  <a:cubicBezTo>
                    <a:pt x="1050" y="1680"/>
                    <a:pt x="1232" y="1710"/>
                    <a:pt x="1404" y="1710"/>
                  </a:cubicBezTo>
                  <a:cubicBezTo>
                    <a:pt x="1482" y="1710"/>
                    <a:pt x="1558" y="1704"/>
                    <a:pt x="1629" y="1692"/>
                  </a:cubicBezTo>
                  <a:cubicBezTo>
                    <a:pt x="1861" y="1655"/>
                    <a:pt x="2059" y="1569"/>
                    <a:pt x="2209" y="1472"/>
                  </a:cubicBezTo>
                  <a:cubicBezTo>
                    <a:pt x="2354" y="1375"/>
                    <a:pt x="2455" y="1270"/>
                    <a:pt x="2514" y="1192"/>
                  </a:cubicBezTo>
                  <a:cubicBezTo>
                    <a:pt x="2574" y="1113"/>
                    <a:pt x="2597" y="1065"/>
                    <a:pt x="2593" y="1061"/>
                  </a:cubicBezTo>
                  <a:cubicBezTo>
                    <a:pt x="2593" y="1061"/>
                    <a:pt x="2592" y="1061"/>
                    <a:pt x="2592" y="1061"/>
                  </a:cubicBezTo>
                  <a:cubicBezTo>
                    <a:pt x="2571" y="1061"/>
                    <a:pt x="2457" y="1246"/>
                    <a:pt x="2171" y="1416"/>
                  </a:cubicBezTo>
                  <a:cubicBezTo>
                    <a:pt x="2029" y="1502"/>
                    <a:pt x="1838" y="1577"/>
                    <a:pt x="1618" y="1606"/>
                  </a:cubicBezTo>
                  <a:cubicBezTo>
                    <a:pt x="1554" y="1616"/>
                    <a:pt x="1487" y="1621"/>
                    <a:pt x="1419" y="1621"/>
                  </a:cubicBezTo>
                  <a:cubicBezTo>
                    <a:pt x="1253" y="1621"/>
                    <a:pt x="1078" y="1591"/>
                    <a:pt x="909" y="1525"/>
                  </a:cubicBezTo>
                  <a:cubicBezTo>
                    <a:pt x="677" y="1423"/>
                    <a:pt x="487" y="1259"/>
                    <a:pt x="356" y="1080"/>
                  </a:cubicBezTo>
                  <a:cubicBezTo>
                    <a:pt x="221" y="901"/>
                    <a:pt x="139" y="713"/>
                    <a:pt x="102" y="549"/>
                  </a:cubicBezTo>
                  <a:cubicBezTo>
                    <a:pt x="20" y="217"/>
                    <a:pt x="76" y="1"/>
                    <a:pt x="57"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4007;p48"/>
            <p:cNvSpPr/>
            <p:nvPr/>
          </p:nvSpPr>
          <p:spPr>
            <a:xfrm>
              <a:off x="5690002" y="1975934"/>
              <a:ext cx="21525" cy="29671"/>
            </a:xfrm>
            <a:custGeom>
              <a:avLst/>
              <a:gdLst/>
              <a:ahLst/>
              <a:cxnLst/>
              <a:rect l="l" t="t" r="r" b="b"/>
              <a:pathLst>
                <a:path w="901" h="1242" extrusionOk="0">
                  <a:moveTo>
                    <a:pt x="25" y="1"/>
                  </a:moveTo>
                  <a:cubicBezTo>
                    <a:pt x="24" y="1"/>
                    <a:pt x="24" y="1"/>
                    <a:pt x="23" y="1"/>
                  </a:cubicBezTo>
                  <a:cubicBezTo>
                    <a:pt x="1" y="20"/>
                    <a:pt x="202" y="289"/>
                    <a:pt x="437" y="629"/>
                  </a:cubicBezTo>
                  <a:cubicBezTo>
                    <a:pt x="671" y="960"/>
                    <a:pt x="847" y="1242"/>
                    <a:pt x="876" y="1242"/>
                  </a:cubicBezTo>
                  <a:cubicBezTo>
                    <a:pt x="877" y="1242"/>
                    <a:pt x="878" y="1242"/>
                    <a:pt x="878" y="1241"/>
                  </a:cubicBezTo>
                  <a:cubicBezTo>
                    <a:pt x="901" y="1231"/>
                    <a:pt x="755" y="924"/>
                    <a:pt x="516" y="577"/>
                  </a:cubicBezTo>
                  <a:cubicBezTo>
                    <a:pt x="284" y="240"/>
                    <a:pt x="56" y="1"/>
                    <a:pt x="2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008;p48"/>
            <p:cNvSpPr/>
            <p:nvPr/>
          </p:nvSpPr>
          <p:spPr>
            <a:xfrm>
              <a:off x="5691245" y="1971084"/>
              <a:ext cx="36528" cy="24033"/>
            </a:xfrm>
            <a:custGeom>
              <a:avLst/>
              <a:gdLst/>
              <a:ahLst/>
              <a:cxnLst/>
              <a:rect l="l" t="t" r="r" b="b"/>
              <a:pathLst>
                <a:path w="1529" h="1006" extrusionOk="0">
                  <a:moveTo>
                    <a:pt x="18" y="1"/>
                  </a:moveTo>
                  <a:cubicBezTo>
                    <a:pt x="15" y="1"/>
                    <a:pt x="13" y="1"/>
                    <a:pt x="12" y="3"/>
                  </a:cubicBezTo>
                  <a:cubicBezTo>
                    <a:pt x="1" y="29"/>
                    <a:pt x="356" y="220"/>
                    <a:pt x="766" y="496"/>
                  </a:cubicBezTo>
                  <a:cubicBezTo>
                    <a:pt x="1164" y="761"/>
                    <a:pt x="1469" y="1005"/>
                    <a:pt x="1510" y="1005"/>
                  </a:cubicBezTo>
                  <a:cubicBezTo>
                    <a:pt x="1512" y="1005"/>
                    <a:pt x="1513" y="1005"/>
                    <a:pt x="1514" y="1004"/>
                  </a:cubicBezTo>
                  <a:cubicBezTo>
                    <a:pt x="1528" y="985"/>
                    <a:pt x="1241" y="698"/>
                    <a:pt x="819" y="418"/>
                  </a:cubicBezTo>
                  <a:cubicBezTo>
                    <a:pt x="427" y="155"/>
                    <a:pt x="68" y="1"/>
                    <a:pt x="18"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009;p48"/>
            <p:cNvSpPr/>
            <p:nvPr/>
          </p:nvSpPr>
          <p:spPr>
            <a:xfrm>
              <a:off x="5380981" y="2125258"/>
              <a:ext cx="54015" cy="107099"/>
            </a:xfrm>
            <a:custGeom>
              <a:avLst/>
              <a:gdLst/>
              <a:ahLst/>
              <a:cxnLst/>
              <a:rect l="l" t="t" r="r" b="b"/>
              <a:pathLst>
                <a:path w="2261" h="4483" extrusionOk="0">
                  <a:moveTo>
                    <a:pt x="23" y="0"/>
                  </a:moveTo>
                  <a:cubicBezTo>
                    <a:pt x="23" y="0"/>
                    <a:pt x="23" y="0"/>
                    <a:pt x="23" y="1"/>
                  </a:cubicBezTo>
                  <a:cubicBezTo>
                    <a:pt x="0" y="11"/>
                    <a:pt x="474" y="1024"/>
                    <a:pt x="1087" y="2260"/>
                  </a:cubicBezTo>
                  <a:cubicBezTo>
                    <a:pt x="1696" y="3494"/>
                    <a:pt x="2210" y="4483"/>
                    <a:pt x="2237" y="4483"/>
                  </a:cubicBezTo>
                  <a:cubicBezTo>
                    <a:pt x="2237" y="4483"/>
                    <a:pt x="2237" y="4483"/>
                    <a:pt x="2238" y="4483"/>
                  </a:cubicBezTo>
                  <a:cubicBezTo>
                    <a:pt x="2260" y="4471"/>
                    <a:pt x="1781" y="3459"/>
                    <a:pt x="1169" y="2219"/>
                  </a:cubicBezTo>
                  <a:cubicBezTo>
                    <a:pt x="564" y="990"/>
                    <a:pt x="51" y="0"/>
                    <a:pt x="2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010;p48"/>
            <p:cNvSpPr/>
            <p:nvPr/>
          </p:nvSpPr>
          <p:spPr>
            <a:xfrm>
              <a:off x="5317428" y="1877882"/>
              <a:ext cx="3058" cy="113788"/>
            </a:xfrm>
            <a:custGeom>
              <a:avLst/>
              <a:gdLst/>
              <a:ahLst/>
              <a:cxnLst/>
              <a:rect l="l" t="t" r="r" b="b"/>
              <a:pathLst>
                <a:path w="128" h="4763" extrusionOk="0">
                  <a:moveTo>
                    <a:pt x="19" y="1"/>
                  </a:moveTo>
                  <a:cubicBezTo>
                    <a:pt x="12" y="1"/>
                    <a:pt x="8" y="68"/>
                    <a:pt x="4" y="187"/>
                  </a:cubicBezTo>
                  <a:cubicBezTo>
                    <a:pt x="0" y="307"/>
                    <a:pt x="0" y="482"/>
                    <a:pt x="0" y="699"/>
                  </a:cubicBezTo>
                  <a:cubicBezTo>
                    <a:pt x="0" y="1128"/>
                    <a:pt x="12" y="1726"/>
                    <a:pt x="23" y="2383"/>
                  </a:cubicBezTo>
                  <a:cubicBezTo>
                    <a:pt x="34" y="3041"/>
                    <a:pt x="42" y="3635"/>
                    <a:pt x="42" y="4064"/>
                  </a:cubicBezTo>
                  <a:lnTo>
                    <a:pt x="42" y="4576"/>
                  </a:lnTo>
                  <a:cubicBezTo>
                    <a:pt x="45" y="4695"/>
                    <a:pt x="49" y="4763"/>
                    <a:pt x="52" y="4763"/>
                  </a:cubicBezTo>
                  <a:cubicBezTo>
                    <a:pt x="53" y="4763"/>
                    <a:pt x="53" y="4763"/>
                    <a:pt x="53" y="4763"/>
                  </a:cubicBezTo>
                  <a:cubicBezTo>
                    <a:pt x="61" y="4763"/>
                    <a:pt x="68" y="4696"/>
                    <a:pt x="79" y="4576"/>
                  </a:cubicBezTo>
                  <a:cubicBezTo>
                    <a:pt x="90" y="4457"/>
                    <a:pt x="97" y="4285"/>
                    <a:pt x="105" y="4068"/>
                  </a:cubicBezTo>
                  <a:cubicBezTo>
                    <a:pt x="124" y="3635"/>
                    <a:pt x="128" y="3041"/>
                    <a:pt x="116" y="2380"/>
                  </a:cubicBezTo>
                  <a:cubicBezTo>
                    <a:pt x="105" y="1723"/>
                    <a:pt x="83" y="1128"/>
                    <a:pt x="64" y="695"/>
                  </a:cubicBezTo>
                  <a:cubicBezTo>
                    <a:pt x="57" y="497"/>
                    <a:pt x="45" y="325"/>
                    <a:pt x="38" y="187"/>
                  </a:cubicBezTo>
                  <a:cubicBezTo>
                    <a:pt x="30" y="64"/>
                    <a:pt x="23" y="1"/>
                    <a:pt x="19"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011;p48"/>
            <p:cNvSpPr/>
            <p:nvPr/>
          </p:nvSpPr>
          <p:spPr>
            <a:xfrm>
              <a:off x="5919535" y="1222530"/>
              <a:ext cx="173394" cy="173202"/>
            </a:xfrm>
            <a:custGeom>
              <a:avLst/>
              <a:gdLst/>
              <a:ahLst/>
              <a:cxnLst/>
              <a:rect l="l" t="t" r="r" b="b"/>
              <a:pathLst>
                <a:path w="7258" h="7250" extrusionOk="0">
                  <a:moveTo>
                    <a:pt x="3101" y="0"/>
                  </a:moveTo>
                  <a:lnTo>
                    <a:pt x="1" y="5808"/>
                  </a:lnTo>
                  <a:lnTo>
                    <a:pt x="2435" y="7249"/>
                  </a:lnTo>
                  <a:lnTo>
                    <a:pt x="3257" y="5875"/>
                  </a:lnTo>
                  <a:cubicBezTo>
                    <a:pt x="3257" y="5875"/>
                    <a:pt x="3590" y="6147"/>
                    <a:pt x="4005" y="6147"/>
                  </a:cubicBezTo>
                  <a:cubicBezTo>
                    <a:pt x="4230" y="6147"/>
                    <a:pt x="4480" y="6067"/>
                    <a:pt x="4714" y="5820"/>
                  </a:cubicBezTo>
                  <a:cubicBezTo>
                    <a:pt x="5140" y="5371"/>
                    <a:pt x="7257" y="1285"/>
                    <a:pt x="7257" y="1285"/>
                  </a:cubicBezTo>
                  <a:lnTo>
                    <a:pt x="3101"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012;p48"/>
            <p:cNvSpPr/>
            <p:nvPr/>
          </p:nvSpPr>
          <p:spPr>
            <a:xfrm>
              <a:off x="5920944" y="1205400"/>
              <a:ext cx="206242" cy="137678"/>
            </a:xfrm>
            <a:custGeom>
              <a:avLst/>
              <a:gdLst/>
              <a:ahLst/>
              <a:cxnLst/>
              <a:rect l="l" t="t" r="r" b="b"/>
              <a:pathLst>
                <a:path w="8633" h="5763" extrusionOk="0">
                  <a:moveTo>
                    <a:pt x="3652" y="0"/>
                  </a:moveTo>
                  <a:cubicBezTo>
                    <a:pt x="2962" y="0"/>
                    <a:pt x="2212" y="320"/>
                    <a:pt x="1518" y="1386"/>
                  </a:cubicBezTo>
                  <a:cubicBezTo>
                    <a:pt x="1" y="3720"/>
                    <a:pt x="621" y="5240"/>
                    <a:pt x="621" y="5240"/>
                  </a:cubicBezTo>
                  <a:lnTo>
                    <a:pt x="1166" y="5528"/>
                  </a:lnTo>
                  <a:cubicBezTo>
                    <a:pt x="1450" y="5673"/>
                    <a:pt x="1664" y="5762"/>
                    <a:pt x="1930" y="5762"/>
                  </a:cubicBezTo>
                  <a:cubicBezTo>
                    <a:pt x="2129" y="5762"/>
                    <a:pt x="2358" y="5713"/>
                    <a:pt x="2668" y="5599"/>
                  </a:cubicBezTo>
                  <a:cubicBezTo>
                    <a:pt x="3336" y="5356"/>
                    <a:pt x="3743" y="5061"/>
                    <a:pt x="4293" y="4721"/>
                  </a:cubicBezTo>
                  <a:cubicBezTo>
                    <a:pt x="4293" y="4721"/>
                    <a:pt x="3804" y="4475"/>
                    <a:pt x="4098" y="3915"/>
                  </a:cubicBezTo>
                  <a:cubicBezTo>
                    <a:pt x="4208" y="3703"/>
                    <a:pt x="4384" y="3618"/>
                    <a:pt x="4558" y="3618"/>
                  </a:cubicBezTo>
                  <a:cubicBezTo>
                    <a:pt x="4845" y="3618"/>
                    <a:pt x="5125" y="3849"/>
                    <a:pt x="5092" y="4123"/>
                  </a:cubicBezTo>
                  <a:lnTo>
                    <a:pt x="5966" y="3346"/>
                  </a:lnTo>
                  <a:cubicBezTo>
                    <a:pt x="5966" y="3346"/>
                    <a:pt x="7105" y="3134"/>
                    <a:pt x="7456" y="2876"/>
                  </a:cubicBezTo>
                  <a:cubicBezTo>
                    <a:pt x="8633" y="2010"/>
                    <a:pt x="5831" y="705"/>
                    <a:pt x="5671" y="643"/>
                  </a:cubicBezTo>
                  <a:cubicBezTo>
                    <a:pt x="5212" y="454"/>
                    <a:pt x="4475" y="0"/>
                    <a:pt x="365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013;p48"/>
            <p:cNvSpPr/>
            <p:nvPr/>
          </p:nvSpPr>
          <p:spPr>
            <a:xfrm>
              <a:off x="5984139" y="1293106"/>
              <a:ext cx="70595" cy="78861"/>
            </a:xfrm>
            <a:custGeom>
              <a:avLst/>
              <a:gdLst/>
              <a:ahLst/>
              <a:cxnLst/>
              <a:rect l="l" t="t" r="r" b="b"/>
              <a:pathLst>
                <a:path w="2955" h="3301" extrusionOk="0">
                  <a:moveTo>
                    <a:pt x="2955" y="1"/>
                  </a:moveTo>
                  <a:lnTo>
                    <a:pt x="2447" y="452"/>
                  </a:lnTo>
                  <a:cubicBezTo>
                    <a:pt x="2447" y="452"/>
                    <a:pt x="2226" y="1153"/>
                    <a:pt x="1887" y="1153"/>
                  </a:cubicBezTo>
                  <a:cubicBezTo>
                    <a:pt x="1865" y="1153"/>
                    <a:pt x="1842" y="1150"/>
                    <a:pt x="1819" y="1144"/>
                  </a:cubicBezTo>
                  <a:cubicBezTo>
                    <a:pt x="1655" y="1099"/>
                    <a:pt x="1483" y="920"/>
                    <a:pt x="1483" y="920"/>
                  </a:cubicBezTo>
                  <a:lnTo>
                    <a:pt x="785" y="1502"/>
                  </a:lnTo>
                  <a:cubicBezTo>
                    <a:pt x="785" y="1502"/>
                    <a:pt x="0" y="2462"/>
                    <a:pt x="553" y="2921"/>
                  </a:cubicBezTo>
                  <a:cubicBezTo>
                    <a:pt x="812" y="3134"/>
                    <a:pt x="1102" y="3301"/>
                    <a:pt x="1395" y="3301"/>
                  </a:cubicBezTo>
                  <a:cubicBezTo>
                    <a:pt x="1683" y="3301"/>
                    <a:pt x="1975" y="3140"/>
                    <a:pt x="2241" y="2704"/>
                  </a:cubicBezTo>
                  <a:lnTo>
                    <a:pt x="2608" y="2054"/>
                  </a:lnTo>
                  <a:cubicBezTo>
                    <a:pt x="2608" y="2054"/>
                    <a:pt x="2096" y="1916"/>
                    <a:pt x="2163" y="1685"/>
                  </a:cubicBezTo>
                  <a:cubicBezTo>
                    <a:pt x="2227" y="1454"/>
                    <a:pt x="2955" y="1"/>
                    <a:pt x="29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014;p48"/>
            <p:cNvSpPr/>
            <p:nvPr/>
          </p:nvSpPr>
          <p:spPr>
            <a:xfrm>
              <a:off x="6023227" y="1300059"/>
              <a:ext cx="13068" cy="12471"/>
            </a:xfrm>
            <a:custGeom>
              <a:avLst/>
              <a:gdLst/>
              <a:ahLst/>
              <a:cxnLst/>
              <a:rect l="l" t="t" r="r" b="b"/>
              <a:pathLst>
                <a:path w="547" h="522" extrusionOk="0">
                  <a:moveTo>
                    <a:pt x="316" y="0"/>
                  </a:moveTo>
                  <a:cubicBezTo>
                    <a:pt x="238" y="0"/>
                    <a:pt x="147" y="26"/>
                    <a:pt x="79" y="101"/>
                  </a:cubicBezTo>
                  <a:cubicBezTo>
                    <a:pt x="31" y="154"/>
                    <a:pt x="0" y="225"/>
                    <a:pt x="0" y="292"/>
                  </a:cubicBezTo>
                  <a:cubicBezTo>
                    <a:pt x="4" y="360"/>
                    <a:pt x="31" y="415"/>
                    <a:pt x="60" y="453"/>
                  </a:cubicBezTo>
                  <a:cubicBezTo>
                    <a:pt x="106" y="507"/>
                    <a:pt x="156" y="522"/>
                    <a:pt x="180" y="522"/>
                  </a:cubicBezTo>
                  <a:cubicBezTo>
                    <a:pt x="189" y="522"/>
                    <a:pt x="195" y="519"/>
                    <a:pt x="195" y="516"/>
                  </a:cubicBezTo>
                  <a:cubicBezTo>
                    <a:pt x="198" y="501"/>
                    <a:pt x="150" y="482"/>
                    <a:pt x="112" y="415"/>
                  </a:cubicBezTo>
                  <a:cubicBezTo>
                    <a:pt x="76" y="352"/>
                    <a:pt x="71" y="244"/>
                    <a:pt x="146" y="161"/>
                  </a:cubicBezTo>
                  <a:cubicBezTo>
                    <a:pt x="203" y="98"/>
                    <a:pt x="282" y="77"/>
                    <a:pt x="350" y="77"/>
                  </a:cubicBezTo>
                  <a:cubicBezTo>
                    <a:pt x="370" y="77"/>
                    <a:pt x="390" y="79"/>
                    <a:pt x="407" y="83"/>
                  </a:cubicBezTo>
                  <a:cubicBezTo>
                    <a:pt x="473" y="92"/>
                    <a:pt x="515" y="112"/>
                    <a:pt x="532" y="112"/>
                  </a:cubicBezTo>
                  <a:cubicBezTo>
                    <a:pt x="535" y="112"/>
                    <a:pt x="537" y="111"/>
                    <a:pt x="538" y="109"/>
                  </a:cubicBezTo>
                  <a:cubicBezTo>
                    <a:pt x="546" y="101"/>
                    <a:pt x="512" y="53"/>
                    <a:pt x="426" y="20"/>
                  </a:cubicBezTo>
                  <a:cubicBezTo>
                    <a:pt x="397" y="8"/>
                    <a:pt x="359" y="0"/>
                    <a:pt x="316"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015;p48"/>
            <p:cNvSpPr/>
            <p:nvPr/>
          </p:nvSpPr>
          <p:spPr>
            <a:xfrm>
              <a:off x="5942638" y="1267662"/>
              <a:ext cx="118160" cy="27784"/>
            </a:xfrm>
            <a:custGeom>
              <a:avLst/>
              <a:gdLst/>
              <a:ahLst/>
              <a:cxnLst/>
              <a:rect l="l" t="t" r="r" b="b"/>
              <a:pathLst>
                <a:path w="4946" h="1163" extrusionOk="0">
                  <a:moveTo>
                    <a:pt x="6" y="0"/>
                  </a:moveTo>
                  <a:cubicBezTo>
                    <a:pt x="5" y="0"/>
                    <a:pt x="5" y="0"/>
                    <a:pt x="5" y="1"/>
                  </a:cubicBezTo>
                  <a:cubicBezTo>
                    <a:pt x="1" y="1"/>
                    <a:pt x="8" y="20"/>
                    <a:pt x="23" y="54"/>
                  </a:cubicBezTo>
                  <a:cubicBezTo>
                    <a:pt x="34" y="90"/>
                    <a:pt x="57" y="139"/>
                    <a:pt x="91" y="202"/>
                  </a:cubicBezTo>
                  <a:cubicBezTo>
                    <a:pt x="158" y="326"/>
                    <a:pt x="277" y="497"/>
                    <a:pt x="464" y="666"/>
                  </a:cubicBezTo>
                  <a:cubicBezTo>
                    <a:pt x="654" y="833"/>
                    <a:pt x="916" y="1002"/>
                    <a:pt x="1241" y="1092"/>
                  </a:cubicBezTo>
                  <a:cubicBezTo>
                    <a:pt x="1397" y="1138"/>
                    <a:pt x="1569" y="1162"/>
                    <a:pt x="1746" y="1162"/>
                  </a:cubicBezTo>
                  <a:cubicBezTo>
                    <a:pt x="1936" y="1162"/>
                    <a:pt x="2132" y="1134"/>
                    <a:pt x="2324" y="1076"/>
                  </a:cubicBezTo>
                  <a:cubicBezTo>
                    <a:pt x="2697" y="972"/>
                    <a:pt x="3026" y="811"/>
                    <a:pt x="3332" y="692"/>
                  </a:cubicBezTo>
                  <a:cubicBezTo>
                    <a:pt x="3635" y="573"/>
                    <a:pt x="3919" y="494"/>
                    <a:pt x="4166" y="475"/>
                  </a:cubicBezTo>
                  <a:cubicBezTo>
                    <a:pt x="4227" y="469"/>
                    <a:pt x="4285" y="466"/>
                    <a:pt x="4339" y="466"/>
                  </a:cubicBezTo>
                  <a:cubicBezTo>
                    <a:pt x="4707" y="466"/>
                    <a:pt x="4919" y="593"/>
                    <a:pt x="4943" y="593"/>
                  </a:cubicBezTo>
                  <a:cubicBezTo>
                    <a:pt x="4945" y="593"/>
                    <a:pt x="4945" y="592"/>
                    <a:pt x="4946" y="591"/>
                  </a:cubicBezTo>
                  <a:cubicBezTo>
                    <a:pt x="4946" y="587"/>
                    <a:pt x="4931" y="576"/>
                    <a:pt x="4901" y="557"/>
                  </a:cubicBezTo>
                  <a:cubicBezTo>
                    <a:pt x="4868" y="535"/>
                    <a:pt x="4819" y="513"/>
                    <a:pt x="4752" y="487"/>
                  </a:cubicBezTo>
                  <a:cubicBezTo>
                    <a:pt x="4639" y="442"/>
                    <a:pt x="4471" y="405"/>
                    <a:pt x="4263" y="405"/>
                  </a:cubicBezTo>
                  <a:cubicBezTo>
                    <a:pt x="4230" y="405"/>
                    <a:pt x="4196" y="406"/>
                    <a:pt x="4161" y="408"/>
                  </a:cubicBezTo>
                  <a:cubicBezTo>
                    <a:pt x="3908" y="423"/>
                    <a:pt x="3609" y="494"/>
                    <a:pt x="3299" y="614"/>
                  </a:cubicBezTo>
                  <a:cubicBezTo>
                    <a:pt x="2989" y="730"/>
                    <a:pt x="2660" y="886"/>
                    <a:pt x="2301" y="990"/>
                  </a:cubicBezTo>
                  <a:cubicBezTo>
                    <a:pt x="2110" y="1046"/>
                    <a:pt x="1918" y="1073"/>
                    <a:pt x="1734" y="1073"/>
                  </a:cubicBezTo>
                  <a:cubicBezTo>
                    <a:pt x="1570" y="1073"/>
                    <a:pt x="1411" y="1051"/>
                    <a:pt x="1263" y="1009"/>
                  </a:cubicBezTo>
                  <a:cubicBezTo>
                    <a:pt x="953" y="928"/>
                    <a:pt x="696" y="774"/>
                    <a:pt x="508" y="617"/>
                  </a:cubicBezTo>
                  <a:cubicBezTo>
                    <a:pt x="136" y="303"/>
                    <a:pt x="28" y="0"/>
                    <a:pt x="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016;p48"/>
            <p:cNvSpPr/>
            <p:nvPr/>
          </p:nvSpPr>
          <p:spPr>
            <a:xfrm>
              <a:off x="5933105" y="1290072"/>
              <a:ext cx="121385" cy="37651"/>
            </a:xfrm>
            <a:custGeom>
              <a:avLst/>
              <a:gdLst/>
              <a:ahLst/>
              <a:cxnLst/>
              <a:rect l="l" t="t" r="r" b="b"/>
              <a:pathLst>
                <a:path w="5081" h="1576" extrusionOk="0">
                  <a:moveTo>
                    <a:pt x="4345" y="1"/>
                  </a:moveTo>
                  <a:cubicBezTo>
                    <a:pt x="4297" y="1"/>
                    <a:pt x="4247" y="3"/>
                    <a:pt x="4195" y="8"/>
                  </a:cubicBezTo>
                  <a:cubicBezTo>
                    <a:pt x="3915" y="34"/>
                    <a:pt x="3582" y="135"/>
                    <a:pt x="3269" y="340"/>
                  </a:cubicBezTo>
                  <a:cubicBezTo>
                    <a:pt x="3112" y="438"/>
                    <a:pt x="2955" y="561"/>
                    <a:pt x="2809" y="699"/>
                  </a:cubicBezTo>
                  <a:cubicBezTo>
                    <a:pt x="2667" y="837"/>
                    <a:pt x="2514" y="976"/>
                    <a:pt x="2342" y="1095"/>
                  </a:cubicBezTo>
                  <a:cubicBezTo>
                    <a:pt x="2025" y="1327"/>
                    <a:pt x="1673" y="1493"/>
                    <a:pt x="1334" y="1493"/>
                  </a:cubicBezTo>
                  <a:cubicBezTo>
                    <a:pt x="1313" y="1493"/>
                    <a:pt x="1291" y="1492"/>
                    <a:pt x="1270" y="1491"/>
                  </a:cubicBezTo>
                  <a:cubicBezTo>
                    <a:pt x="912" y="1476"/>
                    <a:pt x="609" y="1315"/>
                    <a:pt x="419" y="1121"/>
                  </a:cubicBezTo>
                  <a:cubicBezTo>
                    <a:pt x="224" y="931"/>
                    <a:pt x="127" y="725"/>
                    <a:pt x="75" y="583"/>
                  </a:cubicBezTo>
                  <a:cubicBezTo>
                    <a:pt x="24" y="441"/>
                    <a:pt x="11" y="355"/>
                    <a:pt x="4" y="355"/>
                  </a:cubicBezTo>
                  <a:cubicBezTo>
                    <a:pt x="4" y="355"/>
                    <a:pt x="4" y="355"/>
                    <a:pt x="4" y="355"/>
                  </a:cubicBezTo>
                  <a:cubicBezTo>
                    <a:pt x="0" y="355"/>
                    <a:pt x="0" y="374"/>
                    <a:pt x="4" y="415"/>
                  </a:cubicBezTo>
                  <a:cubicBezTo>
                    <a:pt x="7" y="456"/>
                    <a:pt x="19" y="519"/>
                    <a:pt x="41" y="595"/>
                  </a:cubicBezTo>
                  <a:cubicBezTo>
                    <a:pt x="83" y="744"/>
                    <a:pt x="176" y="960"/>
                    <a:pt x="374" y="1169"/>
                  </a:cubicBezTo>
                  <a:cubicBezTo>
                    <a:pt x="568" y="1375"/>
                    <a:pt x="885" y="1554"/>
                    <a:pt x="1266" y="1573"/>
                  </a:cubicBezTo>
                  <a:cubicBezTo>
                    <a:pt x="1292" y="1574"/>
                    <a:pt x="1318" y="1575"/>
                    <a:pt x="1344" y="1575"/>
                  </a:cubicBezTo>
                  <a:cubicBezTo>
                    <a:pt x="1509" y="1575"/>
                    <a:pt x="1685" y="1543"/>
                    <a:pt x="1849" y="1476"/>
                  </a:cubicBezTo>
                  <a:cubicBezTo>
                    <a:pt x="2040" y="1405"/>
                    <a:pt x="2222" y="1297"/>
                    <a:pt x="2398" y="1169"/>
                  </a:cubicBezTo>
                  <a:cubicBezTo>
                    <a:pt x="2570" y="1047"/>
                    <a:pt x="2727" y="904"/>
                    <a:pt x="2872" y="766"/>
                  </a:cubicBezTo>
                  <a:cubicBezTo>
                    <a:pt x="3014" y="628"/>
                    <a:pt x="3164" y="509"/>
                    <a:pt x="3313" y="411"/>
                  </a:cubicBezTo>
                  <a:cubicBezTo>
                    <a:pt x="3615" y="209"/>
                    <a:pt x="3933" y="105"/>
                    <a:pt x="4202" y="71"/>
                  </a:cubicBezTo>
                  <a:cubicBezTo>
                    <a:pt x="4271" y="64"/>
                    <a:pt x="4337" y="60"/>
                    <a:pt x="4400" y="60"/>
                  </a:cubicBezTo>
                  <a:cubicBezTo>
                    <a:pt x="4582" y="60"/>
                    <a:pt x="4733" y="88"/>
                    <a:pt x="4844" y="112"/>
                  </a:cubicBezTo>
                  <a:cubicBezTo>
                    <a:pt x="4980" y="147"/>
                    <a:pt x="5060" y="177"/>
                    <a:pt x="5077" y="177"/>
                  </a:cubicBezTo>
                  <a:cubicBezTo>
                    <a:pt x="5079" y="177"/>
                    <a:pt x="5080" y="177"/>
                    <a:pt x="5080" y="176"/>
                  </a:cubicBezTo>
                  <a:cubicBezTo>
                    <a:pt x="5080" y="172"/>
                    <a:pt x="5061" y="161"/>
                    <a:pt x="5024" y="142"/>
                  </a:cubicBezTo>
                  <a:cubicBezTo>
                    <a:pt x="4986" y="128"/>
                    <a:pt x="4931" y="102"/>
                    <a:pt x="4856" y="79"/>
                  </a:cubicBezTo>
                  <a:cubicBezTo>
                    <a:pt x="4734" y="43"/>
                    <a:pt x="4560" y="1"/>
                    <a:pt x="434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017;p48"/>
            <p:cNvSpPr/>
            <p:nvPr/>
          </p:nvSpPr>
          <p:spPr>
            <a:xfrm>
              <a:off x="5683050" y="1346361"/>
              <a:ext cx="641685" cy="393827"/>
            </a:xfrm>
            <a:custGeom>
              <a:avLst/>
              <a:gdLst/>
              <a:ahLst/>
              <a:cxnLst/>
              <a:rect l="l" t="t" r="r" b="b"/>
              <a:pathLst>
                <a:path w="26860" h="16485" extrusionOk="0">
                  <a:moveTo>
                    <a:pt x="8920" y="1"/>
                  </a:moveTo>
                  <a:cubicBezTo>
                    <a:pt x="7852" y="1"/>
                    <a:pt x="6812" y="493"/>
                    <a:pt x="6141" y="1394"/>
                  </a:cubicBezTo>
                  <a:cubicBezTo>
                    <a:pt x="5394" y="2395"/>
                    <a:pt x="4415" y="3931"/>
                    <a:pt x="3227" y="6257"/>
                  </a:cubicBezTo>
                  <a:lnTo>
                    <a:pt x="1576" y="9810"/>
                  </a:lnTo>
                  <a:lnTo>
                    <a:pt x="0" y="12850"/>
                  </a:lnTo>
                  <a:lnTo>
                    <a:pt x="8270" y="16485"/>
                  </a:lnTo>
                  <a:lnTo>
                    <a:pt x="10877" y="10739"/>
                  </a:lnTo>
                  <a:cubicBezTo>
                    <a:pt x="11516" y="9410"/>
                    <a:pt x="12211" y="8039"/>
                    <a:pt x="12816" y="6822"/>
                  </a:cubicBezTo>
                  <a:cubicBezTo>
                    <a:pt x="13469" y="6904"/>
                    <a:pt x="19539" y="7666"/>
                    <a:pt x="19912" y="7800"/>
                  </a:cubicBezTo>
                  <a:cubicBezTo>
                    <a:pt x="19918" y="7802"/>
                    <a:pt x="19926" y="7803"/>
                    <a:pt x="19935" y="7803"/>
                  </a:cubicBezTo>
                  <a:cubicBezTo>
                    <a:pt x="20513" y="7803"/>
                    <a:pt x="26859" y="3576"/>
                    <a:pt x="26859" y="3576"/>
                  </a:cubicBezTo>
                  <a:cubicBezTo>
                    <a:pt x="26423" y="2627"/>
                    <a:pt x="25612" y="1368"/>
                    <a:pt x="25612" y="1368"/>
                  </a:cubicBezTo>
                  <a:cubicBezTo>
                    <a:pt x="25612" y="1368"/>
                    <a:pt x="20196" y="4114"/>
                    <a:pt x="19793" y="4237"/>
                  </a:cubicBezTo>
                  <a:cubicBezTo>
                    <a:pt x="19780" y="4241"/>
                    <a:pt x="19763" y="4242"/>
                    <a:pt x="19741" y="4242"/>
                  </a:cubicBezTo>
                  <a:cubicBezTo>
                    <a:pt x="19078" y="4242"/>
                    <a:pt x="14306" y="2452"/>
                    <a:pt x="14306" y="2452"/>
                  </a:cubicBezTo>
                  <a:cubicBezTo>
                    <a:pt x="13223" y="1962"/>
                    <a:pt x="11804" y="976"/>
                    <a:pt x="10373" y="318"/>
                  </a:cubicBezTo>
                  <a:cubicBezTo>
                    <a:pt x="9905" y="104"/>
                    <a:pt x="9409" y="1"/>
                    <a:pt x="8920"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4018;p48"/>
            <p:cNvSpPr/>
            <p:nvPr/>
          </p:nvSpPr>
          <p:spPr>
            <a:xfrm>
              <a:off x="5844298" y="1434904"/>
              <a:ext cx="5734" cy="24750"/>
            </a:xfrm>
            <a:custGeom>
              <a:avLst/>
              <a:gdLst/>
              <a:ahLst/>
              <a:cxnLst/>
              <a:rect l="l" t="t" r="r" b="b"/>
              <a:pathLst>
                <a:path w="240" h="1036" extrusionOk="0">
                  <a:moveTo>
                    <a:pt x="27" y="1"/>
                  </a:moveTo>
                  <a:cubicBezTo>
                    <a:pt x="27" y="1"/>
                    <a:pt x="27" y="1"/>
                    <a:pt x="27" y="1"/>
                  </a:cubicBezTo>
                  <a:cubicBezTo>
                    <a:pt x="1" y="5"/>
                    <a:pt x="23" y="243"/>
                    <a:pt x="75" y="527"/>
                  </a:cubicBezTo>
                  <a:cubicBezTo>
                    <a:pt x="127" y="810"/>
                    <a:pt x="190" y="1036"/>
                    <a:pt x="213" y="1036"/>
                  </a:cubicBezTo>
                  <a:cubicBezTo>
                    <a:pt x="213" y="1036"/>
                    <a:pt x="214" y="1036"/>
                    <a:pt x="214" y="1035"/>
                  </a:cubicBezTo>
                  <a:cubicBezTo>
                    <a:pt x="240" y="1032"/>
                    <a:pt x="217" y="796"/>
                    <a:pt x="165" y="512"/>
                  </a:cubicBezTo>
                  <a:cubicBezTo>
                    <a:pt x="117" y="228"/>
                    <a:pt x="54" y="1"/>
                    <a:pt x="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4019;p48"/>
            <p:cNvSpPr/>
            <p:nvPr/>
          </p:nvSpPr>
          <p:spPr>
            <a:xfrm>
              <a:off x="5836557" y="1505791"/>
              <a:ext cx="33374" cy="15313"/>
            </a:xfrm>
            <a:custGeom>
              <a:avLst/>
              <a:gdLst/>
              <a:ahLst/>
              <a:cxnLst/>
              <a:rect l="l" t="t" r="r" b="b"/>
              <a:pathLst>
                <a:path w="1397" h="641" extrusionOk="0">
                  <a:moveTo>
                    <a:pt x="1377" y="0"/>
                  </a:moveTo>
                  <a:cubicBezTo>
                    <a:pt x="1324" y="0"/>
                    <a:pt x="1031" y="118"/>
                    <a:pt x="680" y="279"/>
                  </a:cubicBezTo>
                  <a:cubicBezTo>
                    <a:pt x="299" y="455"/>
                    <a:pt x="0" y="615"/>
                    <a:pt x="11" y="638"/>
                  </a:cubicBezTo>
                  <a:cubicBezTo>
                    <a:pt x="12" y="639"/>
                    <a:pt x="15" y="640"/>
                    <a:pt x="19" y="640"/>
                  </a:cubicBezTo>
                  <a:cubicBezTo>
                    <a:pt x="73" y="640"/>
                    <a:pt x="370" y="523"/>
                    <a:pt x="717" y="361"/>
                  </a:cubicBezTo>
                  <a:cubicBezTo>
                    <a:pt x="1098" y="186"/>
                    <a:pt x="1397" y="25"/>
                    <a:pt x="1385" y="3"/>
                  </a:cubicBezTo>
                  <a:cubicBezTo>
                    <a:pt x="1384" y="1"/>
                    <a:pt x="1381" y="0"/>
                    <a:pt x="13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020;p48"/>
            <p:cNvSpPr/>
            <p:nvPr/>
          </p:nvSpPr>
          <p:spPr>
            <a:xfrm>
              <a:off x="5797087" y="1472390"/>
              <a:ext cx="2700" cy="22242"/>
            </a:xfrm>
            <a:custGeom>
              <a:avLst/>
              <a:gdLst/>
              <a:ahLst/>
              <a:cxnLst/>
              <a:rect l="l" t="t" r="r" b="b"/>
              <a:pathLst>
                <a:path w="113" h="931" extrusionOk="0">
                  <a:moveTo>
                    <a:pt x="72" y="1"/>
                  </a:moveTo>
                  <a:cubicBezTo>
                    <a:pt x="46" y="1"/>
                    <a:pt x="20" y="206"/>
                    <a:pt x="8" y="463"/>
                  </a:cubicBezTo>
                  <a:cubicBezTo>
                    <a:pt x="1" y="721"/>
                    <a:pt x="12" y="927"/>
                    <a:pt x="38" y="930"/>
                  </a:cubicBezTo>
                  <a:cubicBezTo>
                    <a:pt x="64" y="930"/>
                    <a:pt x="94" y="721"/>
                    <a:pt x="101" y="467"/>
                  </a:cubicBezTo>
                  <a:cubicBezTo>
                    <a:pt x="113" y="210"/>
                    <a:pt x="98" y="1"/>
                    <a:pt x="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021;p48"/>
            <p:cNvSpPr/>
            <p:nvPr/>
          </p:nvSpPr>
          <p:spPr>
            <a:xfrm>
              <a:off x="5783803" y="1528441"/>
              <a:ext cx="29194" cy="5184"/>
            </a:xfrm>
            <a:custGeom>
              <a:avLst/>
              <a:gdLst/>
              <a:ahLst/>
              <a:cxnLst/>
              <a:rect l="l" t="t" r="r" b="b"/>
              <a:pathLst>
                <a:path w="1222" h="217" extrusionOk="0">
                  <a:moveTo>
                    <a:pt x="1155" y="1"/>
                  </a:moveTo>
                  <a:cubicBezTo>
                    <a:pt x="1056" y="1"/>
                    <a:pt x="847" y="23"/>
                    <a:pt x="605" y="63"/>
                  </a:cubicBezTo>
                  <a:cubicBezTo>
                    <a:pt x="269" y="115"/>
                    <a:pt x="0" y="183"/>
                    <a:pt x="4" y="205"/>
                  </a:cubicBezTo>
                  <a:cubicBezTo>
                    <a:pt x="5" y="213"/>
                    <a:pt x="28" y="216"/>
                    <a:pt x="69" y="216"/>
                  </a:cubicBezTo>
                  <a:cubicBezTo>
                    <a:pt x="170" y="216"/>
                    <a:pt x="380" y="193"/>
                    <a:pt x="620" y="153"/>
                  </a:cubicBezTo>
                  <a:cubicBezTo>
                    <a:pt x="953" y="101"/>
                    <a:pt x="1222" y="37"/>
                    <a:pt x="1217" y="11"/>
                  </a:cubicBezTo>
                  <a:cubicBezTo>
                    <a:pt x="1216" y="4"/>
                    <a:pt x="1194" y="1"/>
                    <a:pt x="11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022;p48"/>
            <p:cNvSpPr/>
            <p:nvPr/>
          </p:nvSpPr>
          <p:spPr>
            <a:xfrm>
              <a:off x="5808603" y="1561268"/>
              <a:ext cx="2962" cy="23771"/>
            </a:xfrm>
            <a:custGeom>
              <a:avLst/>
              <a:gdLst/>
              <a:ahLst/>
              <a:cxnLst/>
              <a:rect l="l" t="t" r="r" b="b"/>
              <a:pathLst>
                <a:path w="124" h="995" extrusionOk="0">
                  <a:moveTo>
                    <a:pt x="34" y="1"/>
                  </a:moveTo>
                  <a:cubicBezTo>
                    <a:pt x="8" y="4"/>
                    <a:pt x="0" y="225"/>
                    <a:pt x="15" y="501"/>
                  </a:cubicBezTo>
                  <a:cubicBezTo>
                    <a:pt x="31" y="771"/>
                    <a:pt x="63" y="994"/>
                    <a:pt x="89" y="994"/>
                  </a:cubicBezTo>
                  <a:cubicBezTo>
                    <a:pt x="89" y="994"/>
                    <a:pt x="90" y="994"/>
                    <a:pt x="90" y="994"/>
                  </a:cubicBezTo>
                  <a:cubicBezTo>
                    <a:pt x="117" y="994"/>
                    <a:pt x="124" y="770"/>
                    <a:pt x="109" y="494"/>
                  </a:cubicBezTo>
                  <a:cubicBezTo>
                    <a:pt x="94" y="220"/>
                    <a:pt x="60" y="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023;p48"/>
            <p:cNvSpPr/>
            <p:nvPr/>
          </p:nvSpPr>
          <p:spPr>
            <a:xfrm>
              <a:off x="5740797" y="1573142"/>
              <a:ext cx="27235" cy="11826"/>
            </a:xfrm>
            <a:custGeom>
              <a:avLst/>
              <a:gdLst/>
              <a:ahLst/>
              <a:cxnLst/>
              <a:rect l="l" t="t" r="r" b="b"/>
              <a:pathLst>
                <a:path w="1140" h="495" extrusionOk="0">
                  <a:moveTo>
                    <a:pt x="1120" y="1"/>
                  </a:moveTo>
                  <a:cubicBezTo>
                    <a:pt x="1066" y="1"/>
                    <a:pt x="827" y="85"/>
                    <a:pt x="552" y="206"/>
                  </a:cubicBezTo>
                  <a:cubicBezTo>
                    <a:pt x="243" y="340"/>
                    <a:pt x="0" y="468"/>
                    <a:pt x="11" y="490"/>
                  </a:cubicBezTo>
                  <a:cubicBezTo>
                    <a:pt x="12" y="493"/>
                    <a:pt x="16" y="494"/>
                    <a:pt x="24" y="494"/>
                  </a:cubicBezTo>
                  <a:cubicBezTo>
                    <a:pt x="80" y="494"/>
                    <a:pt x="316" y="411"/>
                    <a:pt x="590" y="292"/>
                  </a:cubicBezTo>
                  <a:cubicBezTo>
                    <a:pt x="897" y="157"/>
                    <a:pt x="1139" y="26"/>
                    <a:pt x="1131" y="4"/>
                  </a:cubicBezTo>
                  <a:cubicBezTo>
                    <a:pt x="1130" y="2"/>
                    <a:pt x="1127" y="1"/>
                    <a:pt x="11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024;p48"/>
            <p:cNvSpPr/>
            <p:nvPr/>
          </p:nvSpPr>
          <p:spPr>
            <a:xfrm>
              <a:off x="5775059" y="1601693"/>
              <a:ext cx="5280" cy="26613"/>
            </a:xfrm>
            <a:custGeom>
              <a:avLst/>
              <a:gdLst/>
              <a:ahLst/>
              <a:cxnLst/>
              <a:rect l="l" t="t" r="r" b="b"/>
              <a:pathLst>
                <a:path w="221" h="1114" extrusionOk="0">
                  <a:moveTo>
                    <a:pt x="67" y="0"/>
                  </a:moveTo>
                  <a:cubicBezTo>
                    <a:pt x="45" y="0"/>
                    <a:pt x="1" y="253"/>
                    <a:pt x="37" y="568"/>
                  </a:cubicBezTo>
                  <a:cubicBezTo>
                    <a:pt x="74" y="877"/>
                    <a:pt x="169" y="1114"/>
                    <a:pt x="197" y="1114"/>
                  </a:cubicBezTo>
                  <a:cubicBezTo>
                    <a:pt x="198" y="1114"/>
                    <a:pt x="198" y="1114"/>
                    <a:pt x="199" y="1114"/>
                  </a:cubicBezTo>
                  <a:cubicBezTo>
                    <a:pt x="221" y="1106"/>
                    <a:pt x="164" y="859"/>
                    <a:pt x="131" y="557"/>
                  </a:cubicBezTo>
                  <a:cubicBezTo>
                    <a:pt x="94" y="251"/>
                    <a:pt x="94" y="0"/>
                    <a:pt x="68" y="0"/>
                  </a:cubicBezTo>
                  <a:cubicBezTo>
                    <a:pt x="67" y="0"/>
                    <a:pt x="67"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025;p48"/>
            <p:cNvSpPr/>
            <p:nvPr/>
          </p:nvSpPr>
          <p:spPr>
            <a:xfrm>
              <a:off x="5735684" y="1623028"/>
              <a:ext cx="6450" cy="19208"/>
            </a:xfrm>
            <a:custGeom>
              <a:avLst/>
              <a:gdLst/>
              <a:ahLst/>
              <a:cxnLst/>
              <a:rect l="l" t="t" r="r" b="b"/>
              <a:pathLst>
                <a:path w="270" h="804" extrusionOk="0">
                  <a:moveTo>
                    <a:pt x="246" y="0"/>
                  </a:moveTo>
                  <a:cubicBezTo>
                    <a:pt x="218" y="0"/>
                    <a:pt x="149" y="172"/>
                    <a:pt x="90" y="388"/>
                  </a:cubicBezTo>
                  <a:cubicBezTo>
                    <a:pt x="31" y="613"/>
                    <a:pt x="1" y="800"/>
                    <a:pt x="23" y="803"/>
                  </a:cubicBezTo>
                  <a:cubicBezTo>
                    <a:pt x="24" y="804"/>
                    <a:pt x="24" y="804"/>
                    <a:pt x="25" y="804"/>
                  </a:cubicBezTo>
                  <a:cubicBezTo>
                    <a:pt x="52" y="804"/>
                    <a:pt x="122" y="631"/>
                    <a:pt x="180" y="414"/>
                  </a:cubicBezTo>
                  <a:cubicBezTo>
                    <a:pt x="240" y="190"/>
                    <a:pt x="270" y="7"/>
                    <a:pt x="247" y="0"/>
                  </a:cubicBezTo>
                  <a:cubicBezTo>
                    <a:pt x="247" y="0"/>
                    <a:pt x="246" y="0"/>
                    <a:pt x="2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026;p48"/>
            <p:cNvSpPr/>
            <p:nvPr/>
          </p:nvSpPr>
          <p:spPr>
            <a:xfrm>
              <a:off x="5783349" y="1669020"/>
              <a:ext cx="19208" cy="15027"/>
            </a:xfrm>
            <a:custGeom>
              <a:avLst/>
              <a:gdLst/>
              <a:ahLst/>
              <a:cxnLst/>
              <a:rect l="l" t="t" r="r" b="b"/>
              <a:pathLst>
                <a:path w="804" h="629" extrusionOk="0">
                  <a:moveTo>
                    <a:pt x="25" y="1"/>
                  </a:moveTo>
                  <a:cubicBezTo>
                    <a:pt x="22" y="1"/>
                    <a:pt x="20" y="1"/>
                    <a:pt x="19" y="3"/>
                  </a:cubicBezTo>
                  <a:cubicBezTo>
                    <a:pt x="0" y="21"/>
                    <a:pt x="161" y="178"/>
                    <a:pt x="374" y="349"/>
                  </a:cubicBezTo>
                  <a:cubicBezTo>
                    <a:pt x="572" y="510"/>
                    <a:pt x="749" y="628"/>
                    <a:pt x="783" y="628"/>
                  </a:cubicBezTo>
                  <a:cubicBezTo>
                    <a:pt x="786" y="628"/>
                    <a:pt x="787" y="628"/>
                    <a:pt x="788" y="626"/>
                  </a:cubicBezTo>
                  <a:cubicBezTo>
                    <a:pt x="804" y="604"/>
                    <a:pt x="643" y="451"/>
                    <a:pt x="434" y="279"/>
                  </a:cubicBezTo>
                  <a:cubicBezTo>
                    <a:pt x="235" y="119"/>
                    <a:pt x="60" y="1"/>
                    <a:pt x="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027;p48"/>
            <p:cNvSpPr/>
            <p:nvPr/>
          </p:nvSpPr>
          <p:spPr>
            <a:xfrm>
              <a:off x="5821362" y="1628547"/>
              <a:ext cx="13761" cy="21310"/>
            </a:xfrm>
            <a:custGeom>
              <a:avLst/>
              <a:gdLst/>
              <a:ahLst/>
              <a:cxnLst/>
              <a:rect l="l" t="t" r="r" b="b"/>
              <a:pathLst>
                <a:path w="576" h="892" extrusionOk="0">
                  <a:moveTo>
                    <a:pt x="551" y="0"/>
                  </a:moveTo>
                  <a:cubicBezTo>
                    <a:pt x="522" y="0"/>
                    <a:pt x="415" y="201"/>
                    <a:pt x="273" y="438"/>
                  </a:cubicBezTo>
                  <a:cubicBezTo>
                    <a:pt x="131" y="685"/>
                    <a:pt x="0" y="875"/>
                    <a:pt x="23" y="890"/>
                  </a:cubicBezTo>
                  <a:cubicBezTo>
                    <a:pt x="24" y="891"/>
                    <a:pt x="25" y="891"/>
                    <a:pt x="27" y="891"/>
                  </a:cubicBezTo>
                  <a:cubicBezTo>
                    <a:pt x="58" y="891"/>
                    <a:pt x="213" y="724"/>
                    <a:pt x="355" y="486"/>
                  </a:cubicBezTo>
                  <a:cubicBezTo>
                    <a:pt x="505" y="236"/>
                    <a:pt x="576" y="12"/>
                    <a:pt x="554" y="1"/>
                  </a:cubicBezTo>
                  <a:cubicBezTo>
                    <a:pt x="553" y="0"/>
                    <a:pt x="552" y="0"/>
                    <a:pt x="5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028;p48"/>
            <p:cNvSpPr/>
            <p:nvPr/>
          </p:nvSpPr>
          <p:spPr>
            <a:xfrm>
              <a:off x="5859733" y="1676474"/>
              <a:ext cx="4396" cy="25204"/>
            </a:xfrm>
            <a:custGeom>
              <a:avLst/>
              <a:gdLst/>
              <a:ahLst/>
              <a:cxnLst/>
              <a:rect l="l" t="t" r="r" b="b"/>
              <a:pathLst>
                <a:path w="184" h="1055" extrusionOk="0">
                  <a:moveTo>
                    <a:pt x="39" y="1"/>
                  </a:moveTo>
                  <a:cubicBezTo>
                    <a:pt x="16" y="1"/>
                    <a:pt x="1" y="244"/>
                    <a:pt x="34" y="535"/>
                  </a:cubicBezTo>
                  <a:cubicBezTo>
                    <a:pt x="68" y="824"/>
                    <a:pt x="131" y="1054"/>
                    <a:pt x="157" y="1054"/>
                  </a:cubicBezTo>
                  <a:cubicBezTo>
                    <a:pt x="157" y="1054"/>
                    <a:pt x="158" y="1054"/>
                    <a:pt x="158" y="1054"/>
                  </a:cubicBezTo>
                  <a:cubicBezTo>
                    <a:pt x="184" y="1050"/>
                    <a:pt x="158" y="815"/>
                    <a:pt x="128" y="523"/>
                  </a:cubicBezTo>
                  <a:cubicBezTo>
                    <a:pt x="94" y="236"/>
                    <a:pt x="65" y="1"/>
                    <a:pt x="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029;p48"/>
            <p:cNvSpPr/>
            <p:nvPr/>
          </p:nvSpPr>
          <p:spPr>
            <a:xfrm>
              <a:off x="5868668" y="1646633"/>
              <a:ext cx="29910" cy="4420"/>
            </a:xfrm>
            <a:custGeom>
              <a:avLst/>
              <a:gdLst/>
              <a:ahLst/>
              <a:cxnLst/>
              <a:rect l="l" t="t" r="r" b="b"/>
              <a:pathLst>
                <a:path w="1252" h="185" extrusionOk="0">
                  <a:moveTo>
                    <a:pt x="1197" y="0"/>
                  </a:moveTo>
                  <a:cubicBezTo>
                    <a:pt x="1080" y="0"/>
                    <a:pt x="877" y="18"/>
                    <a:pt x="646" y="47"/>
                  </a:cubicBezTo>
                  <a:cubicBezTo>
                    <a:pt x="288" y="92"/>
                    <a:pt x="1" y="148"/>
                    <a:pt x="1" y="174"/>
                  </a:cubicBezTo>
                  <a:cubicBezTo>
                    <a:pt x="2" y="181"/>
                    <a:pt x="30" y="184"/>
                    <a:pt x="80" y="184"/>
                  </a:cubicBezTo>
                  <a:cubicBezTo>
                    <a:pt x="192" y="184"/>
                    <a:pt x="410" y="167"/>
                    <a:pt x="658" y="136"/>
                  </a:cubicBezTo>
                  <a:cubicBezTo>
                    <a:pt x="927" y="107"/>
                    <a:pt x="1154" y="66"/>
                    <a:pt x="1251" y="36"/>
                  </a:cubicBezTo>
                  <a:lnTo>
                    <a:pt x="1248" y="2"/>
                  </a:lnTo>
                  <a:cubicBezTo>
                    <a:pt x="1233" y="1"/>
                    <a:pt x="1216" y="0"/>
                    <a:pt x="119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030;p48"/>
            <p:cNvSpPr/>
            <p:nvPr/>
          </p:nvSpPr>
          <p:spPr>
            <a:xfrm>
              <a:off x="5861524" y="1585637"/>
              <a:ext cx="5041" cy="30890"/>
            </a:xfrm>
            <a:custGeom>
              <a:avLst/>
              <a:gdLst/>
              <a:ahLst/>
              <a:cxnLst/>
              <a:rect l="l" t="t" r="r" b="b"/>
              <a:pathLst>
                <a:path w="211" h="1293" extrusionOk="0">
                  <a:moveTo>
                    <a:pt x="26" y="0"/>
                  </a:moveTo>
                  <a:cubicBezTo>
                    <a:pt x="4" y="4"/>
                    <a:pt x="0" y="295"/>
                    <a:pt x="42" y="654"/>
                  </a:cubicBezTo>
                  <a:cubicBezTo>
                    <a:pt x="86" y="1010"/>
                    <a:pt x="156" y="1293"/>
                    <a:pt x="183" y="1293"/>
                  </a:cubicBezTo>
                  <a:cubicBezTo>
                    <a:pt x="183" y="1293"/>
                    <a:pt x="183" y="1293"/>
                    <a:pt x="183" y="1293"/>
                  </a:cubicBezTo>
                  <a:cubicBezTo>
                    <a:pt x="210" y="1289"/>
                    <a:pt x="176" y="998"/>
                    <a:pt x="135" y="643"/>
                  </a:cubicBezTo>
                  <a:cubicBezTo>
                    <a:pt x="90" y="288"/>
                    <a:pt x="53" y="0"/>
                    <a:pt x="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031;p48"/>
            <p:cNvSpPr/>
            <p:nvPr/>
          </p:nvSpPr>
          <p:spPr>
            <a:xfrm>
              <a:off x="5896073" y="1583989"/>
              <a:ext cx="24201" cy="7764"/>
            </a:xfrm>
            <a:custGeom>
              <a:avLst/>
              <a:gdLst/>
              <a:ahLst/>
              <a:cxnLst/>
              <a:rect l="l" t="t" r="r" b="b"/>
              <a:pathLst>
                <a:path w="1013" h="325" extrusionOk="0">
                  <a:moveTo>
                    <a:pt x="962" y="0"/>
                  </a:moveTo>
                  <a:cubicBezTo>
                    <a:pt x="881" y="0"/>
                    <a:pt x="696" y="28"/>
                    <a:pt x="485" y="95"/>
                  </a:cubicBezTo>
                  <a:cubicBezTo>
                    <a:pt x="209" y="181"/>
                    <a:pt x="0" y="297"/>
                    <a:pt x="11" y="319"/>
                  </a:cubicBezTo>
                  <a:cubicBezTo>
                    <a:pt x="13" y="323"/>
                    <a:pt x="18" y="324"/>
                    <a:pt x="26" y="324"/>
                  </a:cubicBezTo>
                  <a:cubicBezTo>
                    <a:pt x="82" y="324"/>
                    <a:pt x="279" y="256"/>
                    <a:pt x="516" y="181"/>
                  </a:cubicBezTo>
                  <a:cubicBezTo>
                    <a:pt x="788" y="99"/>
                    <a:pt x="1012" y="36"/>
                    <a:pt x="1005" y="9"/>
                  </a:cubicBezTo>
                  <a:cubicBezTo>
                    <a:pt x="1004" y="3"/>
                    <a:pt x="989" y="0"/>
                    <a:pt x="9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032;p48"/>
            <p:cNvSpPr/>
            <p:nvPr/>
          </p:nvSpPr>
          <p:spPr>
            <a:xfrm>
              <a:off x="5856077" y="1543182"/>
              <a:ext cx="23221" cy="5662"/>
            </a:xfrm>
            <a:custGeom>
              <a:avLst/>
              <a:gdLst/>
              <a:ahLst/>
              <a:cxnLst/>
              <a:rect l="l" t="t" r="r" b="b"/>
              <a:pathLst>
                <a:path w="972" h="237" extrusionOk="0">
                  <a:moveTo>
                    <a:pt x="924" y="1"/>
                  </a:moveTo>
                  <a:cubicBezTo>
                    <a:pt x="849" y="1"/>
                    <a:pt x="674" y="29"/>
                    <a:pt x="475" y="74"/>
                  </a:cubicBezTo>
                  <a:cubicBezTo>
                    <a:pt x="209" y="134"/>
                    <a:pt x="1" y="205"/>
                    <a:pt x="4" y="227"/>
                  </a:cubicBezTo>
                  <a:cubicBezTo>
                    <a:pt x="6" y="234"/>
                    <a:pt x="21" y="237"/>
                    <a:pt x="47" y="237"/>
                  </a:cubicBezTo>
                  <a:cubicBezTo>
                    <a:pt x="124" y="237"/>
                    <a:pt x="298" y="209"/>
                    <a:pt x="497" y="164"/>
                  </a:cubicBezTo>
                  <a:cubicBezTo>
                    <a:pt x="763" y="103"/>
                    <a:pt x="971" y="33"/>
                    <a:pt x="964" y="10"/>
                  </a:cubicBezTo>
                  <a:cubicBezTo>
                    <a:pt x="963" y="4"/>
                    <a:pt x="949" y="1"/>
                    <a:pt x="9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033;p48"/>
            <p:cNvSpPr/>
            <p:nvPr/>
          </p:nvSpPr>
          <p:spPr>
            <a:xfrm>
              <a:off x="5910695" y="1507201"/>
              <a:ext cx="4850" cy="31320"/>
            </a:xfrm>
            <a:custGeom>
              <a:avLst/>
              <a:gdLst/>
              <a:ahLst/>
              <a:cxnLst/>
              <a:rect l="l" t="t" r="r" b="b"/>
              <a:pathLst>
                <a:path w="203" h="1311" extrusionOk="0">
                  <a:moveTo>
                    <a:pt x="27" y="0"/>
                  </a:moveTo>
                  <a:cubicBezTo>
                    <a:pt x="27" y="0"/>
                    <a:pt x="27" y="0"/>
                    <a:pt x="26" y="0"/>
                  </a:cubicBezTo>
                  <a:cubicBezTo>
                    <a:pt x="0" y="0"/>
                    <a:pt x="12" y="295"/>
                    <a:pt x="57" y="661"/>
                  </a:cubicBezTo>
                  <a:cubicBezTo>
                    <a:pt x="97" y="1021"/>
                    <a:pt x="150" y="1311"/>
                    <a:pt x="176" y="1311"/>
                  </a:cubicBezTo>
                  <a:cubicBezTo>
                    <a:pt x="176" y="1311"/>
                    <a:pt x="176" y="1311"/>
                    <a:pt x="176" y="1311"/>
                  </a:cubicBezTo>
                  <a:cubicBezTo>
                    <a:pt x="202" y="1304"/>
                    <a:pt x="187" y="1009"/>
                    <a:pt x="147" y="650"/>
                  </a:cubicBezTo>
                  <a:cubicBezTo>
                    <a:pt x="106" y="290"/>
                    <a:pt x="53" y="0"/>
                    <a:pt x="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034;p48"/>
            <p:cNvSpPr/>
            <p:nvPr/>
          </p:nvSpPr>
          <p:spPr>
            <a:xfrm>
              <a:off x="5951550" y="1512075"/>
              <a:ext cx="20044" cy="25156"/>
            </a:xfrm>
            <a:custGeom>
              <a:avLst/>
              <a:gdLst/>
              <a:ahLst/>
              <a:cxnLst/>
              <a:rect l="l" t="t" r="r" b="b"/>
              <a:pathLst>
                <a:path w="839" h="1053" extrusionOk="0">
                  <a:moveTo>
                    <a:pt x="817" y="1"/>
                  </a:moveTo>
                  <a:cubicBezTo>
                    <a:pt x="784" y="1"/>
                    <a:pt x="595" y="216"/>
                    <a:pt x="382" y="498"/>
                  </a:cubicBezTo>
                  <a:cubicBezTo>
                    <a:pt x="166" y="790"/>
                    <a:pt x="1" y="1040"/>
                    <a:pt x="23" y="1051"/>
                  </a:cubicBezTo>
                  <a:cubicBezTo>
                    <a:pt x="24" y="1052"/>
                    <a:pt x="25" y="1052"/>
                    <a:pt x="26" y="1052"/>
                  </a:cubicBezTo>
                  <a:cubicBezTo>
                    <a:pt x="58" y="1052"/>
                    <a:pt x="247" y="836"/>
                    <a:pt x="457" y="554"/>
                  </a:cubicBezTo>
                  <a:cubicBezTo>
                    <a:pt x="678" y="267"/>
                    <a:pt x="838" y="16"/>
                    <a:pt x="819" y="2"/>
                  </a:cubicBezTo>
                  <a:cubicBezTo>
                    <a:pt x="819" y="1"/>
                    <a:pt x="818" y="1"/>
                    <a:pt x="8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035;p48"/>
            <p:cNvSpPr/>
            <p:nvPr/>
          </p:nvSpPr>
          <p:spPr>
            <a:xfrm>
              <a:off x="5941038" y="1478172"/>
              <a:ext cx="6259" cy="27330"/>
            </a:xfrm>
            <a:custGeom>
              <a:avLst/>
              <a:gdLst/>
              <a:ahLst/>
              <a:cxnLst/>
              <a:rect l="l" t="t" r="r" b="b"/>
              <a:pathLst>
                <a:path w="262" h="1144" extrusionOk="0">
                  <a:moveTo>
                    <a:pt x="239" y="1"/>
                  </a:moveTo>
                  <a:cubicBezTo>
                    <a:pt x="212" y="1"/>
                    <a:pt x="146" y="249"/>
                    <a:pt x="87" y="565"/>
                  </a:cubicBezTo>
                  <a:cubicBezTo>
                    <a:pt x="27" y="879"/>
                    <a:pt x="1" y="1140"/>
                    <a:pt x="27" y="1144"/>
                  </a:cubicBezTo>
                  <a:cubicBezTo>
                    <a:pt x="27" y="1144"/>
                    <a:pt x="27" y="1144"/>
                    <a:pt x="27" y="1144"/>
                  </a:cubicBezTo>
                  <a:cubicBezTo>
                    <a:pt x="54" y="1144"/>
                    <a:pt x="120" y="894"/>
                    <a:pt x="176" y="580"/>
                  </a:cubicBezTo>
                  <a:cubicBezTo>
                    <a:pt x="236" y="266"/>
                    <a:pt x="262" y="5"/>
                    <a:pt x="239" y="1"/>
                  </a:cubicBezTo>
                  <a:cubicBezTo>
                    <a:pt x="239" y="1"/>
                    <a:pt x="239" y="1"/>
                    <a:pt x="2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036;p48"/>
            <p:cNvSpPr/>
            <p:nvPr/>
          </p:nvSpPr>
          <p:spPr>
            <a:xfrm>
              <a:off x="5878751" y="1467086"/>
              <a:ext cx="29385" cy="2986"/>
            </a:xfrm>
            <a:custGeom>
              <a:avLst/>
              <a:gdLst/>
              <a:ahLst/>
              <a:cxnLst/>
              <a:rect l="l" t="t" r="r" b="b"/>
              <a:pathLst>
                <a:path w="1230" h="125" extrusionOk="0">
                  <a:moveTo>
                    <a:pt x="200" y="0"/>
                  </a:moveTo>
                  <a:cubicBezTo>
                    <a:pt x="79" y="0"/>
                    <a:pt x="2" y="7"/>
                    <a:pt x="0" y="21"/>
                  </a:cubicBezTo>
                  <a:cubicBezTo>
                    <a:pt x="0" y="47"/>
                    <a:pt x="273" y="84"/>
                    <a:pt x="613" y="106"/>
                  </a:cubicBezTo>
                  <a:cubicBezTo>
                    <a:pt x="769" y="119"/>
                    <a:pt x="911" y="124"/>
                    <a:pt x="1019" y="124"/>
                  </a:cubicBezTo>
                  <a:cubicBezTo>
                    <a:pt x="1146" y="124"/>
                    <a:pt x="1225" y="117"/>
                    <a:pt x="1225" y="103"/>
                  </a:cubicBezTo>
                  <a:cubicBezTo>
                    <a:pt x="1229" y="77"/>
                    <a:pt x="957" y="39"/>
                    <a:pt x="617" y="16"/>
                  </a:cubicBezTo>
                  <a:cubicBezTo>
                    <a:pt x="456" y="6"/>
                    <a:pt x="310" y="0"/>
                    <a:pt x="20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037;p48"/>
            <p:cNvSpPr/>
            <p:nvPr/>
          </p:nvSpPr>
          <p:spPr>
            <a:xfrm>
              <a:off x="5811470" y="1400428"/>
              <a:ext cx="17870" cy="29241"/>
            </a:xfrm>
            <a:custGeom>
              <a:avLst/>
              <a:gdLst/>
              <a:ahLst/>
              <a:cxnLst/>
              <a:rect l="l" t="t" r="r" b="b"/>
              <a:pathLst>
                <a:path w="748" h="1224" extrusionOk="0">
                  <a:moveTo>
                    <a:pt x="723" y="1"/>
                  </a:moveTo>
                  <a:cubicBezTo>
                    <a:pt x="693" y="1"/>
                    <a:pt x="480" y="232"/>
                    <a:pt x="292" y="562"/>
                  </a:cubicBezTo>
                  <a:cubicBezTo>
                    <a:pt x="90" y="906"/>
                    <a:pt x="0" y="1212"/>
                    <a:pt x="23" y="1223"/>
                  </a:cubicBezTo>
                  <a:cubicBezTo>
                    <a:pt x="23" y="1223"/>
                    <a:pt x="23" y="1224"/>
                    <a:pt x="24" y="1224"/>
                  </a:cubicBezTo>
                  <a:cubicBezTo>
                    <a:pt x="52" y="1224"/>
                    <a:pt x="178" y="939"/>
                    <a:pt x="370" y="610"/>
                  </a:cubicBezTo>
                  <a:cubicBezTo>
                    <a:pt x="561" y="274"/>
                    <a:pt x="747" y="20"/>
                    <a:pt x="725" y="2"/>
                  </a:cubicBezTo>
                  <a:cubicBezTo>
                    <a:pt x="724" y="1"/>
                    <a:pt x="723" y="1"/>
                    <a:pt x="7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038;p48"/>
            <p:cNvSpPr/>
            <p:nvPr/>
          </p:nvSpPr>
          <p:spPr>
            <a:xfrm>
              <a:off x="5865275" y="1375653"/>
              <a:ext cx="3058" cy="26088"/>
            </a:xfrm>
            <a:custGeom>
              <a:avLst/>
              <a:gdLst/>
              <a:ahLst/>
              <a:cxnLst/>
              <a:rect l="l" t="t" r="r" b="b"/>
              <a:pathLst>
                <a:path w="128" h="1092" extrusionOk="0">
                  <a:moveTo>
                    <a:pt x="82" y="0"/>
                  </a:moveTo>
                  <a:cubicBezTo>
                    <a:pt x="59" y="0"/>
                    <a:pt x="0" y="242"/>
                    <a:pt x="8" y="549"/>
                  </a:cubicBezTo>
                  <a:cubicBezTo>
                    <a:pt x="12" y="853"/>
                    <a:pt x="78" y="1091"/>
                    <a:pt x="101" y="1091"/>
                  </a:cubicBezTo>
                  <a:cubicBezTo>
                    <a:pt x="101" y="1091"/>
                    <a:pt x="101" y="1091"/>
                    <a:pt x="101" y="1091"/>
                  </a:cubicBezTo>
                  <a:cubicBezTo>
                    <a:pt x="127" y="1087"/>
                    <a:pt x="105" y="845"/>
                    <a:pt x="101" y="546"/>
                  </a:cubicBezTo>
                  <a:cubicBezTo>
                    <a:pt x="93" y="247"/>
                    <a:pt x="109" y="4"/>
                    <a:pt x="83" y="1"/>
                  </a:cubicBezTo>
                  <a:cubicBezTo>
                    <a:pt x="82" y="0"/>
                    <a:pt x="82" y="0"/>
                    <a:pt x="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039;p48"/>
            <p:cNvSpPr/>
            <p:nvPr/>
          </p:nvSpPr>
          <p:spPr>
            <a:xfrm>
              <a:off x="5887949" y="1358450"/>
              <a:ext cx="24105" cy="5471"/>
            </a:xfrm>
            <a:custGeom>
              <a:avLst/>
              <a:gdLst/>
              <a:ahLst/>
              <a:cxnLst/>
              <a:rect l="l" t="t" r="r" b="b"/>
              <a:pathLst>
                <a:path w="1009" h="229" extrusionOk="0">
                  <a:moveTo>
                    <a:pt x="931" y="1"/>
                  </a:moveTo>
                  <a:cubicBezTo>
                    <a:pt x="840" y="1"/>
                    <a:pt x="677" y="18"/>
                    <a:pt x="494" y="55"/>
                  </a:cubicBezTo>
                  <a:cubicBezTo>
                    <a:pt x="217" y="115"/>
                    <a:pt x="0" y="198"/>
                    <a:pt x="8" y="220"/>
                  </a:cubicBezTo>
                  <a:cubicBezTo>
                    <a:pt x="9" y="226"/>
                    <a:pt x="20" y="228"/>
                    <a:pt x="39" y="228"/>
                  </a:cubicBezTo>
                  <a:cubicBezTo>
                    <a:pt x="111" y="228"/>
                    <a:pt x="296" y="193"/>
                    <a:pt x="511" y="145"/>
                  </a:cubicBezTo>
                  <a:cubicBezTo>
                    <a:pt x="785" y="89"/>
                    <a:pt x="1009" y="41"/>
                    <a:pt x="1004" y="14"/>
                  </a:cubicBezTo>
                  <a:cubicBezTo>
                    <a:pt x="1003" y="5"/>
                    <a:pt x="976" y="1"/>
                    <a:pt x="9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040;p48"/>
            <p:cNvSpPr/>
            <p:nvPr/>
          </p:nvSpPr>
          <p:spPr>
            <a:xfrm>
              <a:off x="5888833" y="1417391"/>
              <a:ext cx="22409" cy="13187"/>
            </a:xfrm>
            <a:custGeom>
              <a:avLst/>
              <a:gdLst/>
              <a:ahLst/>
              <a:cxnLst/>
              <a:rect l="l" t="t" r="r" b="b"/>
              <a:pathLst>
                <a:path w="938" h="552" extrusionOk="0">
                  <a:moveTo>
                    <a:pt x="913" y="1"/>
                  </a:moveTo>
                  <a:cubicBezTo>
                    <a:pt x="858" y="1"/>
                    <a:pt x="651" y="66"/>
                    <a:pt x="426" y="200"/>
                  </a:cubicBezTo>
                  <a:cubicBezTo>
                    <a:pt x="169" y="353"/>
                    <a:pt x="0" y="532"/>
                    <a:pt x="19" y="550"/>
                  </a:cubicBezTo>
                  <a:cubicBezTo>
                    <a:pt x="20" y="551"/>
                    <a:pt x="22" y="552"/>
                    <a:pt x="24" y="552"/>
                  </a:cubicBezTo>
                  <a:cubicBezTo>
                    <a:pt x="61" y="552"/>
                    <a:pt x="239" y="418"/>
                    <a:pt x="474" y="278"/>
                  </a:cubicBezTo>
                  <a:cubicBezTo>
                    <a:pt x="721" y="129"/>
                    <a:pt x="938" y="28"/>
                    <a:pt x="927" y="5"/>
                  </a:cubicBezTo>
                  <a:cubicBezTo>
                    <a:pt x="926" y="2"/>
                    <a:pt x="921" y="1"/>
                    <a:pt x="9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4041;p48"/>
            <p:cNvSpPr/>
            <p:nvPr/>
          </p:nvSpPr>
          <p:spPr>
            <a:xfrm>
              <a:off x="5914900" y="1384899"/>
              <a:ext cx="18658" cy="19733"/>
            </a:xfrm>
            <a:custGeom>
              <a:avLst/>
              <a:gdLst/>
              <a:ahLst/>
              <a:cxnLst/>
              <a:rect l="l" t="t" r="r" b="b"/>
              <a:pathLst>
                <a:path w="781" h="826" extrusionOk="0">
                  <a:moveTo>
                    <a:pt x="22" y="1"/>
                  </a:moveTo>
                  <a:cubicBezTo>
                    <a:pt x="21" y="1"/>
                    <a:pt x="20" y="1"/>
                    <a:pt x="19" y="2"/>
                  </a:cubicBezTo>
                  <a:cubicBezTo>
                    <a:pt x="0" y="20"/>
                    <a:pt x="153" y="219"/>
                    <a:pt x="359" y="446"/>
                  </a:cubicBezTo>
                  <a:cubicBezTo>
                    <a:pt x="550" y="659"/>
                    <a:pt x="725" y="825"/>
                    <a:pt x="758" y="825"/>
                  </a:cubicBezTo>
                  <a:cubicBezTo>
                    <a:pt x="760" y="825"/>
                    <a:pt x="761" y="825"/>
                    <a:pt x="762" y="824"/>
                  </a:cubicBezTo>
                  <a:cubicBezTo>
                    <a:pt x="781" y="805"/>
                    <a:pt x="631" y="610"/>
                    <a:pt x="426" y="383"/>
                  </a:cubicBezTo>
                  <a:cubicBezTo>
                    <a:pt x="229" y="164"/>
                    <a:pt x="52" y="1"/>
                    <a:pt x="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4042;p48"/>
            <p:cNvSpPr/>
            <p:nvPr/>
          </p:nvSpPr>
          <p:spPr>
            <a:xfrm>
              <a:off x="5755252" y="1515563"/>
              <a:ext cx="12327" cy="20928"/>
            </a:xfrm>
            <a:custGeom>
              <a:avLst/>
              <a:gdLst/>
              <a:ahLst/>
              <a:cxnLst/>
              <a:rect l="l" t="t" r="r" b="b"/>
              <a:pathLst>
                <a:path w="516" h="876" extrusionOk="0">
                  <a:moveTo>
                    <a:pt x="495" y="0"/>
                  </a:moveTo>
                  <a:cubicBezTo>
                    <a:pt x="466" y="0"/>
                    <a:pt x="329" y="169"/>
                    <a:pt x="202" y="408"/>
                  </a:cubicBezTo>
                  <a:cubicBezTo>
                    <a:pt x="71" y="651"/>
                    <a:pt x="0" y="864"/>
                    <a:pt x="26" y="875"/>
                  </a:cubicBezTo>
                  <a:cubicBezTo>
                    <a:pt x="27" y="875"/>
                    <a:pt x="28" y="875"/>
                    <a:pt x="28" y="875"/>
                  </a:cubicBezTo>
                  <a:cubicBezTo>
                    <a:pt x="55" y="875"/>
                    <a:pt x="157" y="682"/>
                    <a:pt x="283" y="449"/>
                  </a:cubicBezTo>
                  <a:cubicBezTo>
                    <a:pt x="411" y="211"/>
                    <a:pt x="516" y="16"/>
                    <a:pt x="497" y="1"/>
                  </a:cubicBezTo>
                  <a:cubicBezTo>
                    <a:pt x="496" y="1"/>
                    <a:pt x="495" y="0"/>
                    <a:pt x="4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4043;p48"/>
            <p:cNvSpPr/>
            <p:nvPr/>
          </p:nvSpPr>
          <p:spPr>
            <a:xfrm>
              <a:off x="5705078" y="1621045"/>
              <a:ext cx="10655" cy="22361"/>
            </a:xfrm>
            <a:custGeom>
              <a:avLst/>
              <a:gdLst/>
              <a:ahLst/>
              <a:cxnLst/>
              <a:rect l="l" t="t" r="r" b="b"/>
              <a:pathLst>
                <a:path w="446" h="936" extrusionOk="0">
                  <a:moveTo>
                    <a:pt x="421" y="0"/>
                  </a:moveTo>
                  <a:cubicBezTo>
                    <a:pt x="391" y="0"/>
                    <a:pt x="286" y="198"/>
                    <a:pt x="180" y="449"/>
                  </a:cubicBezTo>
                  <a:cubicBezTo>
                    <a:pt x="72" y="707"/>
                    <a:pt x="1" y="923"/>
                    <a:pt x="23" y="935"/>
                  </a:cubicBezTo>
                  <a:cubicBezTo>
                    <a:pt x="24" y="935"/>
                    <a:pt x="24" y="935"/>
                    <a:pt x="24" y="935"/>
                  </a:cubicBezTo>
                  <a:cubicBezTo>
                    <a:pt x="49" y="935"/>
                    <a:pt x="156" y="736"/>
                    <a:pt x="266" y="483"/>
                  </a:cubicBezTo>
                  <a:cubicBezTo>
                    <a:pt x="375" y="225"/>
                    <a:pt x="445" y="9"/>
                    <a:pt x="423" y="1"/>
                  </a:cubicBezTo>
                  <a:cubicBezTo>
                    <a:pt x="422" y="1"/>
                    <a:pt x="422" y="0"/>
                    <a:pt x="4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4044;p48"/>
            <p:cNvSpPr/>
            <p:nvPr/>
          </p:nvSpPr>
          <p:spPr>
            <a:xfrm>
              <a:off x="5930668" y="1434426"/>
              <a:ext cx="28596" cy="10368"/>
            </a:xfrm>
            <a:custGeom>
              <a:avLst/>
              <a:gdLst/>
              <a:ahLst/>
              <a:cxnLst/>
              <a:rect l="l" t="t" r="r" b="b"/>
              <a:pathLst>
                <a:path w="1197" h="434" extrusionOk="0">
                  <a:moveTo>
                    <a:pt x="1172" y="1"/>
                  </a:moveTo>
                  <a:cubicBezTo>
                    <a:pt x="1107" y="1"/>
                    <a:pt x="865" y="70"/>
                    <a:pt x="584" y="173"/>
                  </a:cubicBezTo>
                  <a:cubicBezTo>
                    <a:pt x="259" y="290"/>
                    <a:pt x="1" y="405"/>
                    <a:pt x="9" y="428"/>
                  </a:cubicBezTo>
                  <a:cubicBezTo>
                    <a:pt x="10" y="431"/>
                    <a:pt x="16" y="433"/>
                    <a:pt x="27" y="433"/>
                  </a:cubicBezTo>
                  <a:cubicBezTo>
                    <a:pt x="93" y="433"/>
                    <a:pt x="332" y="363"/>
                    <a:pt x="614" y="259"/>
                  </a:cubicBezTo>
                  <a:cubicBezTo>
                    <a:pt x="942" y="144"/>
                    <a:pt x="1197" y="28"/>
                    <a:pt x="1189" y="6"/>
                  </a:cubicBezTo>
                  <a:cubicBezTo>
                    <a:pt x="1188" y="2"/>
                    <a:pt x="1182" y="1"/>
                    <a:pt x="11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4045;p48"/>
            <p:cNvSpPr/>
            <p:nvPr/>
          </p:nvSpPr>
          <p:spPr>
            <a:xfrm>
              <a:off x="5975562" y="1395937"/>
              <a:ext cx="24320" cy="11563"/>
            </a:xfrm>
            <a:custGeom>
              <a:avLst/>
              <a:gdLst/>
              <a:ahLst/>
              <a:cxnLst/>
              <a:rect l="l" t="t" r="r" b="b"/>
              <a:pathLst>
                <a:path w="1018" h="484" extrusionOk="0">
                  <a:moveTo>
                    <a:pt x="30" y="1"/>
                  </a:moveTo>
                  <a:cubicBezTo>
                    <a:pt x="20" y="1"/>
                    <a:pt x="13" y="3"/>
                    <a:pt x="12" y="7"/>
                  </a:cubicBezTo>
                  <a:cubicBezTo>
                    <a:pt x="1" y="29"/>
                    <a:pt x="228" y="130"/>
                    <a:pt x="497" y="260"/>
                  </a:cubicBezTo>
                  <a:cubicBezTo>
                    <a:pt x="748" y="377"/>
                    <a:pt x="950" y="484"/>
                    <a:pt x="994" y="484"/>
                  </a:cubicBezTo>
                  <a:cubicBezTo>
                    <a:pt x="998" y="484"/>
                    <a:pt x="1001" y="483"/>
                    <a:pt x="1002" y="481"/>
                  </a:cubicBezTo>
                  <a:cubicBezTo>
                    <a:pt x="1017" y="458"/>
                    <a:pt x="816" y="310"/>
                    <a:pt x="539" y="175"/>
                  </a:cubicBezTo>
                  <a:cubicBezTo>
                    <a:pt x="303" y="64"/>
                    <a:pt x="92" y="1"/>
                    <a:pt x="3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4046;p48"/>
            <p:cNvSpPr/>
            <p:nvPr/>
          </p:nvSpPr>
          <p:spPr>
            <a:xfrm>
              <a:off x="5993696" y="1434713"/>
              <a:ext cx="5280" cy="24750"/>
            </a:xfrm>
            <a:custGeom>
              <a:avLst/>
              <a:gdLst/>
              <a:ahLst/>
              <a:cxnLst/>
              <a:rect l="l" t="t" r="r" b="b"/>
              <a:pathLst>
                <a:path w="221" h="1036" extrusionOk="0">
                  <a:moveTo>
                    <a:pt x="60" y="1"/>
                  </a:moveTo>
                  <a:cubicBezTo>
                    <a:pt x="34" y="1"/>
                    <a:pt x="0" y="239"/>
                    <a:pt x="41" y="528"/>
                  </a:cubicBezTo>
                  <a:cubicBezTo>
                    <a:pt x="78" y="818"/>
                    <a:pt x="172" y="1036"/>
                    <a:pt x="197" y="1036"/>
                  </a:cubicBezTo>
                  <a:cubicBezTo>
                    <a:pt x="197" y="1036"/>
                    <a:pt x="198" y="1035"/>
                    <a:pt x="198" y="1035"/>
                  </a:cubicBezTo>
                  <a:cubicBezTo>
                    <a:pt x="221" y="1028"/>
                    <a:pt x="169" y="800"/>
                    <a:pt x="131" y="516"/>
                  </a:cubicBezTo>
                  <a:cubicBezTo>
                    <a:pt x="93" y="233"/>
                    <a:pt x="86" y="1"/>
                    <a:pt x="60" y="1"/>
                  </a:cubicBezTo>
                  <a:cubicBezTo>
                    <a:pt x="60" y="1"/>
                    <a:pt x="60" y="1"/>
                    <a:pt x="6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4047;p48"/>
            <p:cNvSpPr/>
            <p:nvPr/>
          </p:nvSpPr>
          <p:spPr>
            <a:xfrm>
              <a:off x="5978333" y="1463359"/>
              <a:ext cx="17607" cy="22552"/>
            </a:xfrm>
            <a:custGeom>
              <a:avLst/>
              <a:gdLst/>
              <a:ahLst/>
              <a:cxnLst/>
              <a:rect l="l" t="t" r="r" b="b"/>
              <a:pathLst>
                <a:path w="737" h="944" extrusionOk="0">
                  <a:moveTo>
                    <a:pt x="26" y="1"/>
                  </a:moveTo>
                  <a:cubicBezTo>
                    <a:pt x="24" y="1"/>
                    <a:pt x="24" y="1"/>
                    <a:pt x="23" y="1"/>
                  </a:cubicBezTo>
                  <a:cubicBezTo>
                    <a:pt x="0" y="16"/>
                    <a:pt x="121" y="251"/>
                    <a:pt x="314" y="513"/>
                  </a:cubicBezTo>
                  <a:cubicBezTo>
                    <a:pt x="502" y="764"/>
                    <a:pt x="686" y="943"/>
                    <a:pt x="715" y="943"/>
                  </a:cubicBezTo>
                  <a:cubicBezTo>
                    <a:pt x="716" y="943"/>
                    <a:pt x="717" y="943"/>
                    <a:pt x="718" y="943"/>
                  </a:cubicBezTo>
                  <a:cubicBezTo>
                    <a:pt x="736" y="924"/>
                    <a:pt x="579" y="715"/>
                    <a:pt x="389" y="457"/>
                  </a:cubicBezTo>
                  <a:cubicBezTo>
                    <a:pt x="205" y="208"/>
                    <a:pt x="56" y="1"/>
                    <a:pt x="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4048;p48"/>
            <p:cNvSpPr/>
            <p:nvPr/>
          </p:nvSpPr>
          <p:spPr>
            <a:xfrm>
              <a:off x="6023489" y="1480490"/>
              <a:ext cx="17965" cy="10989"/>
            </a:xfrm>
            <a:custGeom>
              <a:avLst/>
              <a:gdLst/>
              <a:ahLst/>
              <a:cxnLst/>
              <a:rect l="l" t="t" r="r" b="b"/>
              <a:pathLst>
                <a:path w="752" h="460" extrusionOk="0">
                  <a:moveTo>
                    <a:pt x="727" y="1"/>
                  </a:moveTo>
                  <a:cubicBezTo>
                    <a:pt x="679" y="1"/>
                    <a:pt x="516" y="63"/>
                    <a:pt x="341" y="173"/>
                  </a:cubicBezTo>
                  <a:cubicBezTo>
                    <a:pt x="139" y="300"/>
                    <a:pt x="1" y="438"/>
                    <a:pt x="15" y="457"/>
                  </a:cubicBezTo>
                  <a:cubicBezTo>
                    <a:pt x="17" y="459"/>
                    <a:pt x="20" y="460"/>
                    <a:pt x="24" y="460"/>
                  </a:cubicBezTo>
                  <a:cubicBezTo>
                    <a:pt x="63" y="460"/>
                    <a:pt x="209" y="363"/>
                    <a:pt x="389" y="252"/>
                  </a:cubicBezTo>
                  <a:cubicBezTo>
                    <a:pt x="587" y="128"/>
                    <a:pt x="751" y="27"/>
                    <a:pt x="741" y="5"/>
                  </a:cubicBezTo>
                  <a:cubicBezTo>
                    <a:pt x="739" y="2"/>
                    <a:pt x="734" y="1"/>
                    <a:pt x="7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4049;p48"/>
            <p:cNvSpPr/>
            <p:nvPr/>
          </p:nvSpPr>
          <p:spPr>
            <a:xfrm>
              <a:off x="6025186" y="1419805"/>
              <a:ext cx="4850" cy="21907"/>
            </a:xfrm>
            <a:custGeom>
              <a:avLst/>
              <a:gdLst/>
              <a:ahLst/>
              <a:cxnLst/>
              <a:rect l="l" t="t" r="r" b="b"/>
              <a:pathLst>
                <a:path w="203" h="917" extrusionOk="0">
                  <a:moveTo>
                    <a:pt x="30" y="1"/>
                  </a:moveTo>
                  <a:cubicBezTo>
                    <a:pt x="4" y="5"/>
                    <a:pt x="1" y="214"/>
                    <a:pt x="42" y="468"/>
                  </a:cubicBezTo>
                  <a:cubicBezTo>
                    <a:pt x="82" y="721"/>
                    <a:pt x="151" y="916"/>
                    <a:pt x="178" y="916"/>
                  </a:cubicBezTo>
                  <a:cubicBezTo>
                    <a:pt x="179" y="916"/>
                    <a:pt x="180" y="916"/>
                    <a:pt x="180" y="916"/>
                  </a:cubicBezTo>
                  <a:cubicBezTo>
                    <a:pt x="202" y="913"/>
                    <a:pt x="173" y="707"/>
                    <a:pt x="132" y="454"/>
                  </a:cubicBezTo>
                  <a:cubicBezTo>
                    <a:pt x="90" y="203"/>
                    <a:pt x="56" y="1"/>
                    <a:pt x="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4050;p48"/>
            <p:cNvSpPr/>
            <p:nvPr/>
          </p:nvSpPr>
          <p:spPr>
            <a:xfrm>
              <a:off x="6040644" y="1454782"/>
              <a:ext cx="29385" cy="2723"/>
            </a:xfrm>
            <a:custGeom>
              <a:avLst/>
              <a:gdLst/>
              <a:ahLst/>
              <a:cxnLst/>
              <a:rect l="l" t="t" r="r" b="b"/>
              <a:pathLst>
                <a:path w="1230" h="114" extrusionOk="0">
                  <a:moveTo>
                    <a:pt x="247" y="1"/>
                  </a:moveTo>
                  <a:cubicBezTo>
                    <a:pt x="100" y="1"/>
                    <a:pt x="4" y="9"/>
                    <a:pt x="4" y="24"/>
                  </a:cubicBezTo>
                  <a:cubicBezTo>
                    <a:pt x="0" y="50"/>
                    <a:pt x="273" y="83"/>
                    <a:pt x="612" y="102"/>
                  </a:cubicBezTo>
                  <a:cubicBezTo>
                    <a:pt x="755" y="110"/>
                    <a:pt x="886" y="114"/>
                    <a:pt x="990" y="114"/>
                  </a:cubicBezTo>
                  <a:cubicBezTo>
                    <a:pt x="1134" y="114"/>
                    <a:pt x="1227" y="106"/>
                    <a:pt x="1229" y="91"/>
                  </a:cubicBezTo>
                  <a:cubicBezTo>
                    <a:pt x="1229" y="65"/>
                    <a:pt x="956" y="31"/>
                    <a:pt x="616" y="12"/>
                  </a:cubicBezTo>
                  <a:cubicBezTo>
                    <a:pt x="478" y="5"/>
                    <a:pt x="350" y="1"/>
                    <a:pt x="2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4051;p48"/>
            <p:cNvSpPr/>
            <p:nvPr/>
          </p:nvSpPr>
          <p:spPr>
            <a:xfrm>
              <a:off x="6086230" y="1439324"/>
              <a:ext cx="23054" cy="13474"/>
            </a:xfrm>
            <a:custGeom>
              <a:avLst/>
              <a:gdLst/>
              <a:ahLst/>
              <a:cxnLst/>
              <a:rect l="l" t="t" r="r" b="b"/>
              <a:pathLst>
                <a:path w="965" h="564" extrusionOk="0">
                  <a:moveTo>
                    <a:pt x="24" y="1"/>
                  </a:moveTo>
                  <a:cubicBezTo>
                    <a:pt x="22" y="1"/>
                    <a:pt x="20" y="1"/>
                    <a:pt x="19" y="2"/>
                  </a:cubicBezTo>
                  <a:cubicBezTo>
                    <a:pt x="1" y="21"/>
                    <a:pt x="176" y="200"/>
                    <a:pt x="442" y="357"/>
                  </a:cubicBezTo>
                  <a:cubicBezTo>
                    <a:pt x="673" y="495"/>
                    <a:pt x="885" y="563"/>
                    <a:pt x="942" y="563"/>
                  </a:cubicBezTo>
                  <a:cubicBezTo>
                    <a:pt x="951" y="563"/>
                    <a:pt x="956" y="562"/>
                    <a:pt x="957" y="559"/>
                  </a:cubicBezTo>
                  <a:cubicBezTo>
                    <a:pt x="964" y="537"/>
                    <a:pt x="744" y="432"/>
                    <a:pt x="490" y="278"/>
                  </a:cubicBezTo>
                  <a:cubicBezTo>
                    <a:pt x="247" y="134"/>
                    <a:pt x="58" y="1"/>
                    <a:pt x="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4052;p48"/>
            <p:cNvSpPr/>
            <p:nvPr/>
          </p:nvSpPr>
          <p:spPr>
            <a:xfrm>
              <a:off x="6057679" y="1503450"/>
              <a:ext cx="31702" cy="2580"/>
            </a:xfrm>
            <a:custGeom>
              <a:avLst/>
              <a:gdLst/>
              <a:ahLst/>
              <a:cxnLst/>
              <a:rect l="l" t="t" r="r" b="b"/>
              <a:pathLst>
                <a:path w="1327" h="108" extrusionOk="0">
                  <a:moveTo>
                    <a:pt x="356" y="1"/>
                  </a:moveTo>
                  <a:cubicBezTo>
                    <a:pt x="145" y="1"/>
                    <a:pt x="1" y="12"/>
                    <a:pt x="1" y="30"/>
                  </a:cubicBezTo>
                  <a:cubicBezTo>
                    <a:pt x="1" y="52"/>
                    <a:pt x="296" y="86"/>
                    <a:pt x="661" y="101"/>
                  </a:cubicBezTo>
                  <a:cubicBezTo>
                    <a:pt x="773" y="106"/>
                    <a:pt x="878" y="108"/>
                    <a:pt x="971" y="108"/>
                  </a:cubicBezTo>
                  <a:cubicBezTo>
                    <a:pt x="1182" y="108"/>
                    <a:pt x="1326" y="97"/>
                    <a:pt x="1326" y="78"/>
                  </a:cubicBezTo>
                  <a:cubicBezTo>
                    <a:pt x="1326" y="52"/>
                    <a:pt x="1032" y="23"/>
                    <a:pt x="665" y="8"/>
                  </a:cubicBezTo>
                  <a:cubicBezTo>
                    <a:pt x="553" y="3"/>
                    <a:pt x="448" y="1"/>
                    <a:pt x="3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4053;p48"/>
            <p:cNvSpPr/>
            <p:nvPr/>
          </p:nvSpPr>
          <p:spPr>
            <a:xfrm>
              <a:off x="6082933" y="1476691"/>
              <a:ext cx="23126" cy="13808"/>
            </a:xfrm>
            <a:custGeom>
              <a:avLst/>
              <a:gdLst/>
              <a:ahLst/>
              <a:cxnLst/>
              <a:rect l="l" t="t" r="r" b="b"/>
              <a:pathLst>
                <a:path w="968" h="578" extrusionOk="0">
                  <a:moveTo>
                    <a:pt x="22" y="1"/>
                  </a:moveTo>
                  <a:cubicBezTo>
                    <a:pt x="18" y="1"/>
                    <a:pt x="16" y="2"/>
                    <a:pt x="15" y="4"/>
                  </a:cubicBezTo>
                  <a:cubicBezTo>
                    <a:pt x="1" y="26"/>
                    <a:pt x="199" y="171"/>
                    <a:pt x="460" y="328"/>
                  </a:cubicBezTo>
                  <a:cubicBezTo>
                    <a:pt x="695" y="474"/>
                    <a:pt x="902" y="577"/>
                    <a:pt x="945" y="577"/>
                  </a:cubicBezTo>
                  <a:cubicBezTo>
                    <a:pt x="949" y="577"/>
                    <a:pt x="952" y="577"/>
                    <a:pt x="953" y="575"/>
                  </a:cubicBezTo>
                  <a:cubicBezTo>
                    <a:pt x="968" y="552"/>
                    <a:pt x="766" y="407"/>
                    <a:pt x="508" y="250"/>
                  </a:cubicBezTo>
                  <a:cubicBezTo>
                    <a:pt x="269" y="107"/>
                    <a:pt x="65" y="1"/>
                    <a:pt x="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4054;p48"/>
            <p:cNvSpPr/>
            <p:nvPr/>
          </p:nvSpPr>
          <p:spPr>
            <a:xfrm>
              <a:off x="6135950" y="1466848"/>
              <a:ext cx="5375" cy="22337"/>
            </a:xfrm>
            <a:custGeom>
              <a:avLst/>
              <a:gdLst/>
              <a:ahLst/>
              <a:cxnLst/>
              <a:rect l="l" t="t" r="r" b="b"/>
              <a:pathLst>
                <a:path w="225" h="935" extrusionOk="0">
                  <a:moveTo>
                    <a:pt x="27" y="0"/>
                  </a:moveTo>
                  <a:cubicBezTo>
                    <a:pt x="27" y="0"/>
                    <a:pt x="26" y="0"/>
                    <a:pt x="26" y="0"/>
                  </a:cubicBezTo>
                  <a:cubicBezTo>
                    <a:pt x="0" y="4"/>
                    <a:pt x="19" y="217"/>
                    <a:pt x="67" y="475"/>
                  </a:cubicBezTo>
                  <a:cubicBezTo>
                    <a:pt x="112" y="732"/>
                    <a:pt x="169" y="935"/>
                    <a:pt x="197" y="935"/>
                  </a:cubicBezTo>
                  <a:cubicBezTo>
                    <a:pt x="197" y="935"/>
                    <a:pt x="198" y="935"/>
                    <a:pt x="198" y="935"/>
                  </a:cubicBezTo>
                  <a:cubicBezTo>
                    <a:pt x="224" y="931"/>
                    <a:pt x="206" y="718"/>
                    <a:pt x="157" y="460"/>
                  </a:cubicBezTo>
                  <a:cubicBezTo>
                    <a:pt x="109" y="204"/>
                    <a:pt x="53" y="0"/>
                    <a:pt x="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4055;p48"/>
            <p:cNvSpPr/>
            <p:nvPr/>
          </p:nvSpPr>
          <p:spPr>
            <a:xfrm>
              <a:off x="6116836" y="1511167"/>
              <a:ext cx="31153" cy="5925"/>
            </a:xfrm>
            <a:custGeom>
              <a:avLst/>
              <a:gdLst/>
              <a:ahLst/>
              <a:cxnLst/>
              <a:rect l="l" t="t" r="r" b="b"/>
              <a:pathLst>
                <a:path w="1304" h="248" extrusionOk="0">
                  <a:moveTo>
                    <a:pt x="1276" y="0"/>
                  </a:moveTo>
                  <a:cubicBezTo>
                    <a:pt x="1204" y="0"/>
                    <a:pt x="950" y="59"/>
                    <a:pt x="647" y="110"/>
                  </a:cubicBezTo>
                  <a:cubicBezTo>
                    <a:pt x="292" y="174"/>
                    <a:pt x="1" y="204"/>
                    <a:pt x="1" y="230"/>
                  </a:cubicBezTo>
                  <a:cubicBezTo>
                    <a:pt x="1" y="240"/>
                    <a:pt x="60" y="248"/>
                    <a:pt x="158" y="248"/>
                  </a:cubicBezTo>
                  <a:cubicBezTo>
                    <a:pt x="280" y="248"/>
                    <a:pt x="461" y="235"/>
                    <a:pt x="662" y="200"/>
                  </a:cubicBezTo>
                  <a:cubicBezTo>
                    <a:pt x="1028" y="140"/>
                    <a:pt x="1304" y="28"/>
                    <a:pt x="1297" y="6"/>
                  </a:cubicBezTo>
                  <a:cubicBezTo>
                    <a:pt x="1296" y="2"/>
                    <a:pt x="1289" y="0"/>
                    <a:pt x="12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4056;p48"/>
            <p:cNvSpPr/>
            <p:nvPr/>
          </p:nvSpPr>
          <p:spPr>
            <a:xfrm>
              <a:off x="6173055" y="1483978"/>
              <a:ext cx="4300" cy="20737"/>
            </a:xfrm>
            <a:custGeom>
              <a:avLst/>
              <a:gdLst/>
              <a:ahLst/>
              <a:cxnLst/>
              <a:rect l="l" t="t" r="r" b="b"/>
              <a:pathLst>
                <a:path w="180" h="868" extrusionOk="0">
                  <a:moveTo>
                    <a:pt x="157" y="1"/>
                  </a:moveTo>
                  <a:cubicBezTo>
                    <a:pt x="131" y="1"/>
                    <a:pt x="79" y="190"/>
                    <a:pt x="46" y="426"/>
                  </a:cubicBezTo>
                  <a:cubicBezTo>
                    <a:pt x="8" y="666"/>
                    <a:pt x="1" y="864"/>
                    <a:pt x="23" y="867"/>
                  </a:cubicBezTo>
                  <a:cubicBezTo>
                    <a:pt x="23" y="868"/>
                    <a:pt x="24" y="868"/>
                    <a:pt x="24" y="868"/>
                  </a:cubicBezTo>
                  <a:cubicBezTo>
                    <a:pt x="50" y="868"/>
                    <a:pt x="102" y="679"/>
                    <a:pt x="135" y="442"/>
                  </a:cubicBezTo>
                  <a:cubicBezTo>
                    <a:pt x="173" y="202"/>
                    <a:pt x="180" y="4"/>
                    <a:pt x="158" y="1"/>
                  </a:cubicBezTo>
                  <a:cubicBezTo>
                    <a:pt x="157" y="1"/>
                    <a:pt x="157" y="1"/>
                    <a:pt x="1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4057;p48"/>
            <p:cNvSpPr/>
            <p:nvPr/>
          </p:nvSpPr>
          <p:spPr>
            <a:xfrm>
              <a:off x="6160822" y="1461161"/>
              <a:ext cx="19829" cy="2700"/>
            </a:xfrm>
            <a:custGeom>
              <a:avLst/>
              <a:gdLst/>
              <a:ahLst/>
              <a:cxnLst/>
              <a:rect l="l" t="t" r="r" b="b"/>
              <a:pathLst>
                <a:path w="830" h="113" extrusionOk="0">
                  <a:moveTo>
                    <a:pt x="58" y="0"/>
                  </a:moveTo>
                  <a:cubicBezTo>
                    <a:pt x="29" y="0"/>
                    <a:pt x="11" y="3"/>
                    <a:pt x="9" y="11"/>
                  </a:cubicBezTo>
                  <a:cubicBezTo>
                    <a:pt x="1" y="33"/>
                    <a:pt x="180" y="108"/>
                    <a:pt x="416" y="112"/>
                  </a:cubicBezTo>
                  <a:cubicBezTo>
                    <a:pt x="422" y="112"/>
                    <a:pt x="428" y="112"/>
                    <a:pt x="434" y="112"/>
                  </a:cubicBezTo>
                  <a:cubicBezTo>
                    <a:pt x="660" y="112"/>
                    <a:pt x="830" y="48"/>
                    <a:pt x="823" y="26"/>
                  </a:cubicBezTo>
                  <a:cubicBezTo>
                    <a:pt x="822" y="16"/>
                    <a:pt x="794" y="13"/>
                    <a:pt x="748" y="13"/>
                  </a:cubicBezTo>
                  <a:cubicBezTo>
                    <a:pt x="686" y="13"/>
                    <a:pt x="589" y="19"/>
                    <a:pt x="478" y="19"/>
                  </a:cubicBezTo>
                  <a:cubicBezTo>
                    <a:pt x="458" y="19"/>
                    <a:pt x="437" y="18"/>
                    <a:pt x="416" y="18"/>
                  </a:cubicBezTo>
                  <a:cubicBezTo>
                    <a:pt x="262" y="15"/>
                    <a:pt x="127" y="0"/>
                    <a:pt x="5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4058;p48"/>
            <p:cNvSpPr/>
            <p:nvPr/>
          </p:nvSpPr>
          <p:spPr>
            <a:xfrm>
              <a:off x="6203756" y="1429361"/>
              <a:ext cx="6355" cy="24033"/>
            </a:xfrm>
            <a:custGeom>
              <a:avLst/>
              <a:gdLst/>
              <a:ahLst/>
              <a:cxnLst/>
              <a:rect l="l" t="t" r="r" b="b"/>
              <a:pathLst>
                <a:path w="266" h="1006" extrusionOk="0">
                  <a:moveTo>
                    <a:pt x="243" y="1"/>
                  </a:moveTo>
                  <a:cubicBezTo>
                    <a:pt x="216" y="1"/>
                    <a:pt x="150" y="220"/>
                    <a:pt x="90" y="494"/>
                  </a:cubicBezTo>
                  <a:cubicBezTo>
                    <a:pt x="27" y="771"/>
                    <a:pt x="0" y="998"/>
                    <a:pt x="23" y="1006"/>
                  </a:cubicBezTo>
                  <a:cubicBezTo>
                    <a:pt x="23" y="1006"/>
                    <a:pt x="23" y="1006"/>
                    <a:pt x="23" y="1006"/>
                  </a:cubicBezTo>
                  <a:cubicBezTo>
                    <a:pt x="51" y="1006"/>
                    <a:pt x="121" y="786"/>
                    <a:pt x="180" y="513"/>
                  </a:cubicBezTo>
                  <a:cubicBezTo>
                    <a:pt x="240" y="237"/>
                    <a:pt x="266" y="9"/>
                    <a:pt x="243" y="1"/>
                  </a:cubicBezTo>
                  <a:cubicBezTo>
                    <a:pt x="243" y="1"/>
                    <a:pt x="243" y="1"/>
                    <a:pt x="24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4059;p48"/>
            <p:cNvSpPr/>
            <p:nvPr/>
          </p:nvSpPr>
          <p:spPr>
            <a:xfrm>
              <a:off x="6193769" y="1473657"/>
              <a:ext cx="31965" cy="8863"/>
            </a:xfrm>
            <a:custGeom>
              <a:avLst/>
              <a:gdLst/>
              <a:ahLst/>
              <a:cxnLst/>
              <a:rect l="l" t="t" r="r" b="b"/>
              <a:pathLst>
                <a:path w="1338" h="371" extrusionOk="0">
                  <a:moveTo>
                    <a:pt x="27" y="1"/>
                  </a:moveTo>
                  <a:cubicBezTo>
                    <a:pt x="13" y="1"/>
                    <a:pt x="5" y="3"/>
                    <a:pt x="4" y="7"/>
                  </a:cubicBezTo>
                  <a:cubicBezTo>
                    <a:pt x="1" y="33"/>
                    <a:pt x="292" y="131"/>
                    <a:pt x="658" y="231"/>
                  </a:cubicBezTo>
                  <a:cubicBezTo>
                    <a:pt x="971" y="315"/>
                    <a:pt x="1239" y="370"/>
                    <a:pt x="1313" y="370"/>
                  </a:cubicBezTo>
                  <a:cubicBezTo>
                    <a:pt x="1325" y="370"/>
                    <a:pt x="1333" y="369"/>
                    <a:pt x="1334" y="365"/>
                  </a:cubicBezTo>
                  <a:cubicBezTo>
                    <a:pt x="1337" y="339"/>
                    <a:pt x="1046" y="239"/>
                    <a:pt x="680" y="141"/>
                  </a:cubicBezTo>
                  <a:cubicBezTo>
                    <a:pt x="370" y="59"/>
                    <a:pt x="105" y="1"/>
                    <a:pt x="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4060;p48"/>
            <p:cNvSpPr/>
            <p:nvPr/>
          </p:nvSpPr>
          <p:spPr>
            <a:xfrm>
              <a:off x="6236417" y="1455379"/>
              <a:ext cx="19040" cy="9269"/>
            </a:xfrm>
            <a:custGeom>
              <a:avLst/>
              <a:gdLst/>
              <a:ahLst/>
              <a:cxnLst/>
              <a:rect l="l" t="t" r="r" b="b"/>
              <a:pathLst>
                <a:path w="797" h="388" extrusionOk="0">
                  <a:moveTo>
                    <a:pt x="770" y="1"/>
                  </a:moveTo>
                  <a:cubicBezTo>
                    <a:pt x="720" y="1"/>
                    <a:pt x="560" y="63"/>
                    <a:pt x="378" y="152"/>
                  </a:cubicBezTo>
                  <a:cubicBezTo>
                    <a:pt x="165" y="256"/>
                    <a:pt x="0" y="361"/>
                    <a:pt x="12" y="384"/>
                  </a:cubicBezTo>
                  <a:cubicBezTo>
                    <a:pt x="13" y="387"/>
                    <a:pt x="18" y="388"/>
                    <a:pt x="25" y="388"/>
                  </a:cubicBezTo>
                  <a:cubicBezTo>
                    <a:pt x="71" y="388"/>
                    <a:pt x="234" y="325"/>
                    <a:pt x="419" y="234"/>
                  </a:cubicBezTo>
                  <a:cubicBezTo>
                    <a:pt x="632" y="130"/>
                    <a:pt x="796" y="29"/>
                    <a:pt x="785" y="6"/>
                  </a:cubicBezTo>
                  <a:cubicBezTo>
                    <a:pt x="783" y="2"/>
                    <a:pt x="778" y="1"/>
                    <a:pt x="7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4061;p48"/>
            <p:cNvSpPr/>
            <p:nvPr/>
          </p:nvSpPr>
          <p:spPr>
            <a:xfrm>
              <a:off x="6233024" y="1423818"/>
              <a:ext cx="16723" cy="23078"/>
            </a:xfrm>
            <a:custGeom>
              <a:avLst/>
              <a:gdLst/>
              <a:ahLst/>
              <a:cxnLst/>
              <a:rect l="l" t="t" r="r" b="b"/>
              <a:pathLst>
                <a:path w="700" h="966" extrusionOk="0">
                  <a:moveTo>
                    <a:pt x="674" y="1"/>
                  </a:moveTo>
                  <a:cubicBezTo>
                    <a:pt x="643" y="1"/>
                    <a:pt x="484" y="201"/>
                    <a:pt x="311" y="457"/>
                  </a:cubicBezTo>
                  <a:cubicBezTo>
                    <a:pt x="132" y="726"/>
                    <a:pt x="1" y="950"/>
                    <a:pt x="23" y="965"/>
                  </a:cubicBezTo>
                  <a:cubicBezTo>
                    <a:pt x="24" y="966"/>
                    <a:pt x="25" y="966"/>
                    <a:pt x="26" y="966"/>
                  </a:cubicBezTo>
                  <a:cubicBezTo>
                    <a:pt x="53" y="966"/>
                    <a:pt x="212" y="765"/>
                    <a:pt x="385" y="510"/>
                  </a:cubicBezTo>
                  <a:cubicBezTo>
                    <a:pt x="568" y="244"/>
                    <a:pt x="699" y="17"/>
                    <a:pt x="677" y="1"/>
                  </a:cubicBezTo>
                  <a:cubicBezTo>
                    <a:pt x="676" y="1"/>
                    <a:pt x="675" y="1"/>
                    <a:pt x="6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4062;p48"/>
            <p:cNvSpPr/>
            <p:nvPr/>
          </p:nvSpPr>
          <p:spPr>
            <a:xfrm>
              <a:off x="6253738" y="1402770"/>
              <a:ext cx="24296" cy="2843"/>
            </a:xfrm>
            <a:custGeom>
              <a:avLst/>
              <a:gdLst/>
              <a:ahLst/>
              <a:cxnLst/>
              <a:rect l="l" t="t" r="r" b="b"/>
              <a:pathLst>
                <a:path w="1017" h="119" extrusionOk="0">
                  <a:moveTo>
                    <a:pt x="815" y="0"/>
                  </a:moveTo>
                  <a:cubicBezTo>
                    <a:pt x="729" y="0"/>
                    <a:pt x="621" y="4"/>
                    <a:pt x="504" y="12"/>
                  </a:cubicBezTo>
                  <a:cubicBezTo>
                    <a:pt x="225" y="34"/>
                    <a:pt x="1" y="72"/>
                    <a:pt x="1" y="98"/>
                  </a:cubicBezTo>
                  <a:cubicBezTo>
                    <a:pt x="3" y="111"/>
                    <a:pt x="80" y="119"/>
                    <a:pt x="198" y="119"/>
                  </a:cubicBezTo>
                  <a:cubicBezTo>
                    <a:pt x="285" y="119"/>
                    <a:pt x="394" y="115"/>
                    <a:pt x="512" y="105"/>
                  </a:cubicBezTo>
                  <a:cubicBezTo>
                    <a:pt x="792" y="86"/>
                    <a:pt x="1016" y="50"/>
                    <a:pt x="1016" y="24"/>
                  </a:cubicBezTo>
                  <a:cubicBezTo>
                    <a:pt x="1014" y="8"/>
                    <a:pt x="936" y="0"/>
                    <a:pt x="8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4063;p48"/>
            <p:cNvSpPr/>
            <p:nvPr/>
          </p:nvSpPr>
          <p:spPr>
            <a:xfrm>
              <a:off x="6285419" y="1393930"/>
              <a:ext cx="7764" cy="23962"/>
            </a:xfrm>
            <a:custGeom>
              <a:avLst/>
              <a:gdLst/>
              <a:ahLst/>
              <a:cxnLst/>
              <a:rect l="l" t="t" r="r" b="b"/>
              <a:pathLst>
                <a:path w="325" h="1003" extrusionOk="0">
                  <a:moveTo>
                    <a:pt x="301" y="1"/>
                  </a:moveTo>
                  <a:cubicBezTo>
                    <a:pt x="274" y="1"/>
                    <a:pt x="194" y="219"/>
                    <a:pt x="120" y="487"/>
                  </a:cubicBezTo>
                  <a:cubicBezTo>
                    <a:pt x="42" y="763"/>
                    <a:pt x="0" y="994"/>
                    <a:pt x="26" y="1002"/>
                  </a:cubicBezTo>
                  <a:cubicBezTo>
                    <a:pt x="27" y="1002"/>
                    <a:pt x="27" y="1002"/>
                    <a:pt x="27" y="1002"/>
                  </a:cubicBezTo>
                  <a:cubicBezTo>
                    <a:pt x="50" y="1002"/>
                    <a:pt x="132" y="787"/>
                    <a:pt x="209" y="513"/>
                  </a:cubicBezTo>
                  <a:cubicBezTo>
                    <a:pt x="285" y="237"/>
                    <a:pt x="325" y="8"/>
                    <a:pt x="302" y="1"/>
                  </a:cubicBezTo>
                  <a:cubicBezTo>
                    <a:pt x="302" y="1"/>
                    <a:pt x="302" y="1"/>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4064;p48"/>
            <p:cNvSpPr/>
            <p:nvPr/>
          </p:nvSpPr>
          <p:spPr>
            <a:xfrm>
              <a:off x="6268647" y="1434259"/>
              <a:ext cx="22767" cy="2293"/>
            </a:xfrm>
            <a:custGeom>
              <a:avLst/>
              <a:gdLst/>
              <a:ahLst/>
              <a:cxnLst/>
              <a:rect l="l" t="t" r="r" b="b"/>
              <a:pathLst>
                <a:path w="953" h="96" extrusionOk="0">
                  <a:moveTo>
                    <a:pt x="403" y="1"/>
                  </a:moveTo>
                  <a:cubicBezTo>
                    <a:pt x="177" y="1"/>
                    <a:pt x="4" y="15"/>
                    <a:pt x="4" y="39"/>
                  </a:cubicBezTo>
                  <a:cubicBezTo>
                    <a:pt x="0" y="65"/>
                    <a:pt x="213" y="91"/>
                    <a:pt x="478" y="95"/>
                  </a:cubicBezTo>
                  <a:cubicBezTo>
                    <a:pt x="504" y="96"/>
                    <a:pt x="529" y="96"/>
                    <a:pt x="553" y="96"/>
                  </a:cubicBezTo>
                  <a:cubicBezTo>
                    <a:pt x="779" y="96"/>
                    <a:pt x="952" y="81"/>
                    <a:pt x="952" y="58"/>
                  </a:cubicBezTo>
                  <a:cubicBezTo>
                    <a:pt x="952" y="32"/>
                    <a:pt x="740" y="6"/>
                    <a:pt x="478" y="1"/>
                  </a:cubicBezTo>
                  <a:cubicBezTo>
                    <a:pt x="453" y="1"/>
                    <a:pt x="428" y="1"/>
                    <a:pt x="4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4067;p48"/>
          <p:cNvGrpSpPr/>
          <p:nvPr/>
        </p:nvGrpSpPr>
        <p:grpSpPr>
          <a:xfrm>
            <a:off x="5971321" y="59414"/>
            <a:ext cx="2941109" cy="1636035"/>
            <a:chOff x="3123823" y="2866233"/>
            <a:chExt cx="3330727" cy="1849606"/>
          </a:xfrm>
        </p:grpSpPr>
        <p:sp>
          <p:nvSpPr>
            <p:cNvPr id="232" name="Google Shape;4068;p48"/>
            <p:cNvSpPr/>
            <p:nvPr/>
          </p:nvSpPr>
          <p:spPr>
            <a:xfrm>
              <a:off x="3123823" y="4713315"/>
              <a:ext cx="3191446" cy="2524"/>
            </a:xfrm>
            <a:custGeom>
              <a:avLst/>
              <a:gdLst/>
              <a:ahLst/>
              <a:cxnLst/>
              <a:rect l="l" t="t" r="r" b="b"/>
              <a:pathLst>
                <a:path w="134024" h="106" extrusionOk="0">
                  <a:moveTo>
                    <a:pt x="67017" y="0"/>
                  </a:moveTo>
                  <a:cubicBezTo>
                    <a:pt x="30002" y="0"/>
                    <a:pt x="1" y="22"/>
                    <a:pt x="1" y="53"/>
                  </a:cubicBezTo>
                  <a:cubicBezTo>
                    <a:pt x="1" y="83"/>
                    <a:pt x="30002" y="105"/>
                    <a:pt x="67017" y="105"/>
                  </a:cubicBezTo>
                  <a:cubicBezTo>
                    <a:pt x="104023" y="105"/>
                    <a:pt x="134024" y="83"/>
                    <a:pt x="134024" y="53"/>
                  </a:cubicBezTo>
                  <a:cubicBezTo>
                    <a:pt x="134024" y="22"/>
                    <a:pt x="104023" y="0"/>
                    <a:pt x="670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 name="Google Shape;4069;p48"/>
            <p:cNvGrpSpPr/>
            <p:nvPr/>
          </p:nvGrpSpPr>
          <p:grpSpPr>
            <a:xfrm>
              <a:off x="3129962" y="3230096"/>
              <a:ext cx="604351" cy="1484476"/>
              <a:chOff x="3124656" y="3230096"/>
              <a:chExt cx="604351" cy="1484476"/>
            </a:xfrm>
          </p:grpSpPr>
          <p:sp>
            <p:nvSpPr>
              <p:cNvPr id="319" name="Google Shape;4070;p48"/>
              <p:cNvSpPr/>
              <p:nvPr/>
            </p:nvSpPr>
            <p:spPr>
              <a:xfrm>
                <a:off x="3192313" y="3336952"/>
                <a:ext cx="146661" cy="158091"/>
              </a:xfrm>
              <a:custGeom>
                <a:avLst/>
                <a:gdLst/>
                <a:ahLst/>
                <a:cxnLst/>
                <a:rect l="l" t="t" r="r" b="b"/>
                <a:pathLst>
                  <a:path w="6159" h="6639" extrusionOk="0">
                    <a:moveTo>
                      <a:pt x="6159" y="0"/>
                    </a:moveTo>
                    <a:lnTo>
                      <a:pt x="5179" y="75"/>
                    </a:lnTo>
                    <a:cubicBezTo>
                      <a:pt x="5179" y="249"/>
                      <a:pt x="4991" y="371"/>
                      <a:pt x="4821" y="385"/>
                    </a:cubicBezTo>
                    <a:cubicBezTo>
                      <a:pt x="4800" y="387"/>
                      <a:pt x="4779" y="388"/>
                      <a:pt x="4758" y="388"/>
                    </a:cubicBezTo>
                    <a:cubicBezTo>
                      <a:pt x="4604" y="388"/>
                      <a:pt x="4451" y="340"/>
                      <a:pt x="4301" y="333"/>
                    </a:cubicBezTo>
                    <a:cubicBezTo>
                      <a:pt x="4282" y="332"/>
                      <a:pt x="4264" y="331"/>
                      <a:pt x="4245" y="331"/>
                    </a:cubicBezTo>
                    <a:cubicBezTo>
                      <a:pt x="3772" y="331"/>
                      <a:pt x="3324" y="713"/>
                      <a:pt x="3261" y="1180"/>
                    </a:cubicBezTo>
                    <a:cubicBezTo>
                      <a:pt x="3222" y="1451"/>
                      <a:pt x="3295" y="1743"/>
                      <a:pt x="3160" y="1979"/>
                    </a:cubicBezTo>
                    <a:cubicBezTo>
                      <a:pt x="2894" y="2447"/>
                      <a:pt x="2081" y="2281"/>
                      <a:pt x="1766" y="2723"/>
                    </a:cubicBezTo>
                    <a:cubicBezTo>
                      <a:pt x="1504" y="3086"/>
                      <a:pt x="1758" y="3641"/>
                      <a:pt x="1530" y="4030"/>
                    </a:cubicBezTo>
                    <a:cubicBezTo>
                      <a:pt x="1369" y="4296"/>
                      <a:pt x="1040" y="4392"/>
                      <a:pt x="774" y="4554"/>
                    </a:cubicBezTo>
                    <a:cubicBezTo>
                      <a:pt x="298" y="4843"/>
                      <a:pt x="1" y="5410"/>
                      <a:pt x="35" y="5970"/>
                    </a:cubicBezTo>
                    <a:cubicBezTo>
                      <a:pt x="49" y="6197"/>
                      <a:pt x="128" y="6442"/>
                      <a:pt x="324" y="6560"/>
                    </a:cubicBezTo>
                    <a:cubicBezTo>
                      <a:pt x="426" y="6621"/>
                      <a:pt x="544" y="6639"/>
                      <a:pt x="666" y="6639"/>
                    </a:cubicBezTo>
                    <a:cubicBezTo>
                      <a:pt x="753" y="6639"/>
                      <a:pt x="841" y="6630"/>
                      <a:pt x="927" y="6620"/>
                    </a:cubicBezTo>
                    <a:cubicBezTo>
                      <a:pt x="1633" y="6542"/>
                      <a:pt x="2342" y="6503"/>
                      <a:pt x="3052" y="6503"/>
                    </a:cubicBezTo>
                    <a:cubicBezTo>
                      <a:pt x="3362" y="6503"/>
                      <a:pt x="3672" y="6510"/>
                      <a:pt x="3982" y="6525"/>
                    </a:cubicBezTo>
                    <a:cubicBezTo>
                      <a:pt x="3755" y="6079"/>
                      <a:pt x="3837" y="5493"/>
                      <a:pt x="4183" y="5126"/>
                    </a:cubicBezTo>
                    <a:cubicBezTo>
                      <a:pt x="4428" y="4864"/>
                      <a:pt x="4799" y="4690"/>
                      <a:pt x="4904" y="4344"/>
                    </a:cubicBezTo>
                    <a:cubicBezTo>
                      <a:pt x="5066" y="3815"/>
                      <a:pt x="4480" y="3230"/>
                      <a:pt x="4725" y="2736"/>
                    </a:cubicBezTo>
                    <a:cubicBezTo>
                      <a:pt x="4868" y="2447"/>
                      <a:pt x="5231" y="2342"/>
                      <a:pt x="5433" y="2089"/>
                    </a:cubicBezTo>
                    <a:cubicBezTo>
                      <a:pt x="5594" y="1884"/>
                      <a:pt x="5625" y="1600"/>
                      <a:pt x="5620" y="1337"/>
                    </a:cubicBezTo>
                    <a:cubicBezTo>
                      <a:pt x="5620" y="1071"/>
                      <a:pt x="5586" y="805"/>
                      <a:pt x="5647" y="547"/>
                    </a:cubicBezTo>
                    <a:cubicBezTo>
                      <a:pt x="5713" y="289"/>
                      <a:pt x="5896" y="39"/>
                      <a:pt x="6159"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4071;p48"/>
              <p:cNvSpPr/>
              <p:nvPr/>
            </p:nvSpPr>
            <p:spPr>
              <a:xfrm>
                <a:off x="3324484" y="3272438"/>
                <a:ext cx="126373" cy="252246"/>
              </a:xfrm>
              <a:custGeom>
                <a:avLst/>
                <a:gdLst/>
                <a:ahLst/>
                <a:cxnLst/>
                <a:rect l="l" t="t" r="r" b="b"/>
                <a:pathLst>
                  <a:path w="5307" h="10593" extrusionOk="0">
                    <a:moveTo>
                      <a:pt x="2737" y="0"/>
                    </a:moveTo>
                    <a:lnTo>
                      <a:pt x="0" y="2072"/>
                    </a:lnTo>
                    <a:lnTo>
                      <a:pt x="298" y="8889"/>
                    </a:lnTo>
                    <a:cubicBezTo>
                      <a:pt x="339" y="9847"/>
                      <a:pt x="1130" y="10593"/>
                      <a:pt x="2076" y="10593"/>
                    </a:cubicBezTo>
                    <a:cubicBezTo>
                      <a:pt x="2118" y="10593"/>
                      <a:pt x="2160" y="10591"/>
                      <a:pt x="2203" y="10588"/>
                    </a:cubicBezTo>
                    <a:cubicBezTo>
                      <a:pt x="3173" y="10519"/>
                      <a:pt x="3907" y="9688"/>
                      <a:pt x="3855" y="8718"/>
                    </a:cubicBezTo>
                    <a:cubicBezTo>
                      <a:pt x="3816" y="7931"/>
                      <a:pt x="3772" y="7185"/>
                      <a:pt x="3772" y="7185"/>
                    </a:cubicBezTo>
                    <a:cubicBezTo>
                      <a:pt x="3772" y="7185"/>
                      <a:pt x="5139" y="7040"/>
                      <a:pt x="5223" y="5685"/>
                    </a:cubicBezTo>
                    <a:cubicBezTo>
                      <a:pt x="5306" y="4335"/>
                      <a:pt x="5223" y="1215"/>
                      <a:pt x="5223" y="1215"/>
                    </a:cubicBezTo>
                    <a:lnTo>
                      <a:pt x="2737"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4072;p48"/>
              <p:cNvSpPr/>
              <p:nvPr/>
            </p:nvSpPr>
            <p:spPr>
              <a:xfrm>
                <a:off x="3434079" y="3351407"/>
                <a:ext cx="8334" cy="8239"/>
              </a:xfrm>
              <a:custGeom>
                <a:avLst/>
                <a:gdLst/>
                <a:ahLst/>
                <a:cxnLst/>
                <a:rect l="l" t="t" r="r" b="b"/>
                <a:pathLst>
                  <a:path w="350" h="346" extrusionOk="0">
                    <a:moveTo>
                      <a:pt x="176" y="0"/>
                    </a:moveTo>
                    <a:cubicBezTo>
                      <a:pt x="79" y="0"/>
                      <a:pt x="0" y="75"/>
                      <a:pt x="0" y="171"/>
                    </a:cubicBezTo>
                    <a:cubicBezTo>
                      <a:pt x="0" y="267"/>
                      <a:pt x="79" y="346"/>
                      <a:pt x="176" y="346"/>
                    </a:cubicBezTo>
                    <a:cubicBezTo>
                      <a:pt x="271" y="346"/>
                      <a:pt x="350" y="267"/>
                      <a:pt x="350" y="171"/>
                    </a:cubicBezTo>
                    <a:cubicBezTo>
                      <a:pt x="350" y="75"/>
                      <a:pt x="271" y="0"/>
                      <a:pt x="1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4073;p48"/>
              <p:cNvSpPr/>
              <p:nvPr/>
            </p:nvSpPr>
            <p:spPr>
              <a:xfrm>
                <a:off x="3429911" y="3345977"/>
                <a:ext cx="16788" cy="5096"/>
              </a:xfrm>
              <a:custGeom>
                <a:avLst/>
                <a:gdLst/>
                <a:ahLst/>
                <a:cxnLst/>
                <a:rect l="l" t="t" r="r" b="b"/>
                <a:pathLst>
                  <a:path w="705" h="214" extrusionOk="0">
                    <a:moveTo>
                      <a:pt x="344" y="1"/>
                    </a:moveTo>
                    <a:cubicBezTo>
                      <a:pt x="235" y="1"/>
                      <a:pt x="142" y="35"/>
                      <a:pt x="83" y="75"/>
                    </a:cubicBezTo>
                    <a:cubicBezTo>
                      <a:pt x="22" y="119"/>
                      <a:pt x="0" y="158"/>
                      <a:pt x="10" y="172"/>
                    </a:cubicBezTo>
                    <a:cubicBezTo>
                      <a:pt x="12" y="174"/>
                      <a:pt x="15" y="175"/>
                      <a:pt x="19" y="175"/>
                    </a:cubicBezTo>
                    <a:cubicBezTo>
                      <a:pt x="54" y="175"/>
                      <a:pt x="168" y="114"/>
                      <a:pt x="316" y="114"/>
                    </a:cubicBezTo>
                    <a:cubicBezTo>
                      <a:pt x="329" y="114"/>
                      <a:pt x="342" y="114"/>
                      <a:pt x="355" y="115"/>
                    </a:cubicBezTo>
                    <a:cubicBezTo>
                      <a:pt x="525" y="123"/>
                      <a:pt x="646" y="214"/>
                      <a:pt x="683" y="214"/>
                    </a:cubicBezTo>
                    <a:cubicBezTo>
                      <a:pt x="687" y="214"/>
                      <a:pt x="690" y="213"/>
                      <a:pt x="692" y="211"/>
                    </a:cubicBezTo>
                    <a:cubicBezTo>
                      <a:pt x="704" y="202"/>
                      <a:pt x="682" y="158"/>
                      <a:pt x="630" y="111"/>
                    </a:cubicBezTo>
                    <a:cubicBezTo>
                      <a:pt x="573" y="59"/>
                      <a:pt x="477" y="10"/>
                      <a:pt x="363" y="1"/>
                    </a:cubicBezTo>
                    <a:cubicBezTo>
                      <a:pt x="357" y="1"/>
                      <a:pt x="351" y="1"/>
                      <a:pt x="3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4074;p48"/>
              <p:cNvSpPr/>
              <p:nvPr/>
            </p:nvSpPr>
            <p:spPr>
              <a:xfrm>
                <a:off x="3386307" y="3351407"/>
                <a:ext cx="8263" cy="8239"/>
              </a:xfrm>
              <a:custGeom>
                <a:avLst/>
                <a:gdLst/>
                <a:ahLst/>
                <a:cxnLst/>
                <a:rect l="l" t="t" r="r" b="b"/>
                <a:pathLst>
                  <a:path w="347" h="346" extrusionOk="0">
                    <a:moveTo>
                      <a:pt x="175" y="0"/>
                    </a:moveTo>
                    <a:cubicBezTo>
                      <a:pt x="79" y="0"/>
                      <a:pt x="0" y="75"/>
                      <a:pt x="0" y="171"/>
                    </a:cubicBezTo>
                    <a:cubicBezTo>
                      <a:pt x="0" y="267"/>
                      <a:pt x="79" y="346"/>
                      <a:pt x="175" y="346"/>
                    </a:cubicBezTo>
                    <a:cubicBezTo>
                      <a:pt x="272" y="346"/>
                      <a:pt x="346" y="267"/>
                      <a:pt x="346" y="171"/>
                    </a:cubicBezTo>
                    <a:cubicBezTo>
                      <a:pt x="346" y="75"/>
                      <a:pt x="272" y="0"/>
                      <a:pt x="1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4075;p48"/>
              <p:cNvSpPr/>
              <p:nvPr/>
            </p:nvSpPr>
            <p:spPr>
              <a:xfrm>
                <a:off x="3380687" y="3345977"/>
                <a:ext cx="16764" cy="5096"/>
              </a:xfrm>
              <a:custGeom>
                <a:avLst/>
                <a:gdLst/>
                <a:ahLst/>
                <a:cxnLst/>
                <a:rect l="l" t="t" r="r" b="b"/>
                <a:pathLst>
                  <a:path w="704" h="214" extrusionOk="0">
                    <a:moveTo>
                      <a:pt x="344" y="1"/>
                    </a:moveTo>
                    <a:cubicBezTo>
                      <a:pt x="235" y="1"/>
                      <a:pt x="142" y="35"/>
                      <a:pt x="84" y="75"/>
                    </a:cubicBezTo>
                    <a:cubicBezTo>
                      <a:pt x="22" y="119"/>
                      <a:pt x="0" y="158"/>
                      <a:pt x="10" y="172"/>
                    </a:cubicBezTo>
                    <a:cubicBezTo>
                      <a:pt x="11" y="174"/>
                      <a:pt x="15" y="175"/>
                      <a:pt x="19" y="175"/>
                    </a:cubicBezTo>
                    <a:cubicBezTo>
                      <a:pt x="54" y="175"/>
                      <a:pt x="167" y="114"/>
                      <a:pt x="316" y="114"/>
                    </a:cubicBezTo>
                    <a:cubicBezTo>
                      <a:pt x="329" y="114"/>
                      <a:pt x="342" y="114"/>
                      <a:pt x="355" y="115"/>
                    </a:cubicBezTo>
                    <a:cubicBezTo>
                      <a:pt x="525" y="123"/>
                      <a:pt x="646" y="214"/>
                      <a:pt x="683" y="214"/>
                    </a:cubicBezTo>
                    <a:cubicBezTo>
                      <a:pt x="686" y="214"/>
                      <a:pt x="689" y="213"/>
                      <a:pt x="691" y="211"/>
                    </a:cubicBezTo>
                    <a:cubicBezTo>
                      <a:pt x="704" y="202"/>
                      <a:pt x="682" y="158"/>
                      <a:pt x="629" y="111"/>
                    </a:cubicBezTo>
                    <a:cubicBezTo>
                      <a:pt x="573" y="59"/>
                      <a:pt x="477" y="10"/>
                      <a:pt x="363" y="1"/>
                    </a:cubicBezTo>
                    <a:cubicBezTo>
                      <a:pt x="357" y="1"/>
                      <a:pt x="350" y="1"/>
                      <a:pt x="3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4076;p48"/>
              <p:cNvSpPr/>
              <p:nvPr/>
            </p:nvSpPr>
            <p:spPr>
              <a:xfrm>
                <a:off x="3395666" y="3392726"/>
                <a:ext cx="24265" cy="12549"/>
              </a:xfrm>
              <a:custGeom>
                <a:avLst/>
                <a:gdLst/>
                <a:ahLst/>
                <a:cxnLst/>
                <a:rect l="l" t="t" r="r" b="b"/>
                <a:pathLst>
                  <a:path w="1019" h="527" extrusionOk="0">
                    <a:moveTo>
                      <a:pt x="119" y="0"/>
                    </a:moveTo>
                    <a:cubicBezTo>
                      <a:pt x="119" y="0"/>
                      <a:pt x="0" y="329"/>
                      <a:pt x="403" y="486"/>
                    </a:cubicBezTo>
                    <a:cubicBezTo>
                      <a:pt x="477" y="515"/>
                      <a:pt x="545" y="527"/>
                      <a:pt x="606" y="527"/>
                    </a:cubicBezTo>
                    <a:cubicBezTo>
                      <a:pt x="870" y="527"/>
                      <a:pt x="1019" y="311"/>
                      <a:pt x="1019" y="311"/>
                    </a:cubicBezTo>
                    <a:cubicBezTo>
                      <a:pt x="761" y="280"/>
                      <a:pt x="351" y="115"/>
                      <a:pt x="1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4077;p48"/>
              <p:cNvSpPr/>
              <p:nvPr/>
            </p:nvSpPr>
            <p:spPr>
              <a:xfrm>
                <a:off x="3371637" y="3429162"/>
                <a:ext cx="42791" cy="22336"/>
              </a:xfrm>
              <a:custGeom>
                <a:avLst/>
                <a:gdLst/>
                <a:ahLst/>
                <a:cxnLst/>
                <a:rect l="l" t="t" r="r" b="b"/>
                <a:pathLst>
                  <a:path w="1797" h="938" extrusionOk="0">
                    <a:moveTo>
                      <a:pt x="0" y="1"/>
                    </a:moveTo>
                    <a:cubicBezTo>
                      <a:pt x="0" y="1"/>
                      <a:pt x="384" y="937"/>
                      <a:pt x="1655" y="937"/>
                    </a:cubicBezTo>
                    <a:cubicBezTo>
                      <a:pt x="1691" y="937"/>
                      <a:pt x="1728" y="937"/>
                      <a:pt x="1766" y="935"/>
                    </a:cubicBezTo>
                    <a:lnTo>
                      <a:pt x="1796" y="604"/>
                    </a:lnTo>
                    <a:lnTo>
                      <a:pt x="1796" y="604"/>
                    </a:lnTo>
                    <a:cubicBezTo>
                      <a:pt x="1796" y="604"/>
                      <a:pt x="1795" y="604"/>
                      <a:pt x="1794" y="604"/>
                    </a:cubicBezTo>
                    <a:cubicBezTo>
                      <a:pt x="1747" y="604"/>
                      <a:pt x="860" y="596"/>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4078;p48"/>
              <p:cNvSpPr/>
              <p:nvPr/>
            </p:nvSpPr>
            <p:spPr>
              <a:xfrm>
                <a:off x="3412217" y="3349740"/>
                <a:ext cx="12716" cy="39148"/>
              </a:xfrm>
              <a:custGeom>
                <a:avLst/>
                <a:gdLst/>
                <a:ahLst/>
                <a:cxnLst/>
                <a:rect l="l" t="t" r="r" b="b"/>
                <a:pathLst>
                  <a:path w="534" h="1644" extrusionOk="0">
                    <a:moveTo>
                      <a:pt x="9" y="0"/>
                    </a:moveTo>
                    <a:cubicBezTo>
                      <a:pt x="1" y="5"/>
                      <a:pt x="27" y="119"/>
                      <a:pt x="79" y="302"/>
                    </a:cubicBezTo>
                    <a:cubicBezTo>
                      <a:pt x="132" y="486"/>
                      <a:pt x="206" y="734"/>
                      <a:pt x="293" y="1010"/>
                    </a:cubicBezTo>
                    <a:cubicBezTo>
                      <a:pt x="342" y="1146"/>
                      <a:pt x="380" y="1272"/>
                      <a:pt x="424" y="1395"/>
                    </a:cubicBezTo>
                    <a:cubicBezTo>
                      <a:pt x="442" y="1456"/>
                      <a:pt x="464" y="1508"/>
                      <a:pt x="451" y="1547"/>
                    </a:cubicBezTo>
                    <a:cubicBezTo>
                      <a:pt x="438" y="1583"/>
                      <a:pt x="394" y="1587"/>
                      <a:pt x="346" y="1591"/>
                    </a:cubicBezTo>
                    <a:cubicBezTo>
                      <a:pt x="158" y="1605"/>
                      <a:pt x="40" y="1618"/>
                      <a:pt x="40" y="1626"/>
                    </a:cubicBezTo>
                    <a:cubicBezTo>
                      <a:pt x="40" y="1640"/>
                      <a:pt x="158" y="1644"/>
                      <a:pt x="346" y="1644"/>
                    </a:cubicBezTo>
                    <a:cubicBezTo>
                      <a:pt x="372" y="1644"/>
                      <a:pt x="398" y="1644"/>
                      <a:pt x="429" y="1635"/>
                    </a:cubicBezTo>
                    <a:cubicBezTo>
                      <a:pt x="459" y="1631"/>
                      <a:pt x="495" y="1605"/>
                      <a:pt x="507" y="1569"/>
                    </a:cubicBezTo>
                    <a:cubicBezTo>
                      <a:pt x="534" y="1495"/>
                      <a:pt x="503" y="1430"/>
                      <a:pt x="491" y="1373"/>
                    </a:cubicBezTo>
                    <a:cubicBezTo>
                      <a:pt x="451" y="1250"/>
                      <a:pt x="407" y="1119"/>
                      <a:pt x="368" y="984"/>
                    </a:cubicBezTo>
                    <a:cubicBezTo>
                      <a:pt x="276" y="708"/>
                      <a:pt x="193" y="464"/>
                      <a:pt x="128" y="284"/>
                    </a:cubicBezTo>
                    <a:cubicBezTo>
                      <a:pt x="66" y="105"/>
                      <a:pt x="19" y="0"/>
                      <a:pt x="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4079;p48"/>
              <p:cNvSpPr/>
              <p:nvPr/>
            </p:nvSpPr>
            <p:spPr>
              <a:xfrm>
                <a:off x="3301908" y="3353431"/>
                <a:ext cx="27575" cy="28504"/>
              </a:xfrm>
              <a:custGeom>
                <a:avLst/>
                <a:gdLst/>
                <a:ahLst/>
                <a:cxnLst/>
                <a:rect l="l" t="t" r="r" b="b"/>
                <a:pathLst>
                  <a:path w="1158" h="1197" extrusionOk="0">
                    <a:moveTo>
                      <a:pt x="548" y="0"/>
                    </a:moveTo>
                    <a:cubicBezTo>
                      <a:pt x="305" y="0"/>
                      <a:pt x="81" y="206"/>
                      <a:pt x="40" y="448"/>
                    </a:cubicBezTo>
                    <a:cubicBezTo>
                      <a:pt x="0" y="706"/>
                      <a:pt x="149" y="973"/>
                      <a:pt x="377" y="1100"/>
                    </a:cubicBezTo>
                    <a:cubicBezTo>
                      <a:pt x="494" y="1166"/>
                      <a:pt x="628" y="1196"/>
                      <a:pt x="762" y="1196"/>
                    </a:cubicBezTo>
                    <a:cubicBezTo>
                      <a:pt x="887" y="1196"/>
                      <a:pt x="1012" y="1170"/>
                      <a:pt x="1128" y="1122"/>
                    </a:cubicBezTo>
                    <a:lnTo>
                      <a:pt x="1150" y="1091"/>
                    </a:lnTo>
                    <a:cubicBezTo>
                      <a:pt x="1158" y="868"/>
                      <a:pt x="1158" y="637"/>
                      <a:pt x="1075" y="427"/>
                    </a:cubicBezTo>
                    <a:cubicBezTo>
                      <a:pt x="996" y="212"/>
                      <a:pt x="813" y="29"/>
                      <a:pt x="591" y="3"/>
                    </a:cubicBezTo>
                    <a:cubicBezTo>
                      <a:pt x="576" y="1"/>
                      <a:pt x="562" y="0"/>
                      <a:pt x="54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4080;p48"/>
              <p:cNvSpPr/>
              <p:nvPr/>
            </p:nvSpPr>
            <p:spPr>
              <a:xfrm>
                <a:off x="3308148" y="3360266"/>
                <a:ext cx="11954" cy="16169"/>
              </a:xfrm>
              <a:custGeom>
                <a:avLst/>
                <a:gdLst/>
                <a:ahLst/>
                <a:cxnLst/>
                <a:rect l="l" t="t" r="r" b="b"/>
                <a:pathLst>
                  <a:path w="502" h="679" extrusionOk="0">
                    <a:moveTo>
                      <a:pt x="255" y="1"/>
                    </a:moveTo>
                    <a:cubicBezTo>
                      <a:pt x="206" y="1"/>
                      <a:pt x="152" y="13"/>
                      <a:pt x="101" y="52"/>
                    </a:cubicBezTo>
                    <a:cubicBezTo>
                      <a:pt x="22" y="118"/>
                      <a:pt x="0" y="223"/>
                      <a:pt x="10" y="319"/>
                    </a:cubicBezTo>
                    <a:cubicBezTo>
                      <a:pt x="14" y="415"/>
                      <a:pt x="53" y="507"/>
                      <a:pt x="109" y="572"/>
                    </a:cubicBezTo>
                    <a:cubicBezTo>
                      <a:pt x="167" y="639"/>
                      <a:pt x="246" y="669"/>
                      <a:pt x="311" y="677"/>
                    </a:cubicBezTo>
                    <a:cubicBezTo>
                      <a:pt x="322" y="678"/>
                      <a:pt x="332" y="679"/>
                      <a:pt x="342" y="679"/>
                    </a:cubicBezTo>
                    <a:cubicBezTo>
                      <a:pt x="452" y="679"/>
                      <a:pt x="502" y="616"/>
                      <a:pt x="494" y="607"/>
                    </a:cubicBezTo>
                    <a:cubicBezTo>
                      <a:pt x="493" y="605"/>
                      <a:pt x="490" y="604"/>
                      <a:pt x="485" y="604"/>
                    </a:cubicBezTo>
                    <a:cubicBezTo>
                      <a:pt x="472" y="604"/>
                      <a:pt x="444" y="612"/>
                      <a:pt x="407" y="612"/>
                    </a:cubicBezTo>
                    <a:cubicBezTo>
                      <a:pt x="383" y="612"/>
                      <a:pt x="355" y="609"/>
                      <a:pt x="324" y="599"/>
                    </a:cubicBezTo>
                    <a:cubicBezTo>
                      <a:pt x="228" y="577"/>
                      <a:pt x="131" y="463"/>
                      <a:pt x="123" y="310"/>
                    </a:cubicBezTo>
                    <a:cubicBezTo>
                      <a:pt x="115" y="236"/>
                      <a:pt x="131" y="167"/>
                      <a:pt x="171" y="131"/>
                    </a:cubicBezTo>
                    <a:cubicBezTo>
                      <a:pt x="200" y="98"/>
                      <a:pt x="247" y="87"/>
                      <a:pt x="293" y="87"/>
                    </a:cubicBezTo>
                    <a:cubicBezTo>
                      <a:pt x="302" y="87"/>
                      <a:pt x="310" y="87"/>
                      <a:pt x="319" y="88"/>
                    </a:cubicBezTo>
                    <a:cubicBezTo>
                      <a:pt x="395" y="94"/>
                      <a:pt x="454" y="111"/>
                      <a:pt x="480" y="111"/>
                    </a:cubicBezTo>
                    <a:cubicBezTo>
                      <a:pt x="488" y="111"/>
                      <a:pt x="493" y="109"/>
                      <a:pt x="494" y="105"/>
                    </a:cubicBezTo>
                    <a:cubicBezTo>
                      <a:pt x="498" y="92"/>
                      <a:pt x="450" y="44"/>
                      <a:pt x="329" y="9"/>
                    </a:cubicBezTo>
                    <a:cubicBezTo>
                      <a:pt x="307" y="4"/>
                      <a:pt x="282" y="1"/>
                      <a:pt x="25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4081;p48"/>
              <p:cNvSpPr/>
              <p:nvPr/>
            </p:nvSpPr>
            <p:spPr>
              <a:xfrm>
                <a:off x="3312744" y="3267842"/>
                <a:ext cx="142875" cy="93083"/>
              </a:xfrm>
              <a:custGeom>
                <a:avLst/>
                <a:gdLst/>
                <a:ahLst/>
                <a:cxnLst/>
                <a:rect l="l" t="t" r="r" b="b"/>
                <a:pathLst>
                  <a:path w="6000" h="3909" extrusionOk="0">
                    <a:moveTo>
                      <a:pt x="3736" y="0"/>
                    </a:moveTo>
                    <a:lnTo>
                      <a:pt x="394" y="870"/>
                    </a:lnTo>
                    <a:lnTo>
                      <a:pt x="0" y="2265"/>
                    </a:lnTo>
                    <a:cubicBezTo>
                      <a:pt x="0" y="2265"/>
                      <a:pt x="106" y="3908"/>
                      <a:pt x="547" y="3908"/>
                    </a:cubicBezTo>
                    <a:cubicBezTo>
                      <a:pt x="554" y="3908"/>
                      <a:pt x="561" y="3908"/>
                      <a:pt x="568" y="3907"/>
                    </a:cubicBezTo>
                    <a:cubicBezTo>
                      <a:pt x="1023" y="3850"/>
                      <a:pt x="1381" y="2579"/>
                      <a:pt x="1381" y="2579"/>
                    </a:cubicBezTo>
                    <a:cubicBezTo>
                      <a:pt x="1381" y="2579"/>
                      <a:pt x="1383" y="2579"/>
                      <a:pt x="1389" y="2579"/>
                    </a:cubicBezTo>
                    <a:cubicBezTo>
                      <a:pt x="1533" y="2579"/>
                      <a:pt x="3440" y="2564"/>
                      <a:pt x="4217" y="1744"/>
                    </a:cubicBezTo>
                    <a:cubicBezTo>
                      <a:pt x="4217" y="1744"/>
                      <a:pt x="5499" y="2666"/>
                      <a:pt x="5744" y="2666"/>
                    </a:cubicBezTo>
                    <a:cubicBezTo>
                      <a:pt x="5747" y="2666"/>
                      <a:pt x="5749" y="2666"/>
                      <a:pt x="5751" y="2666"/>
                    </a:cubicBezTo>
                    <a:cubicBezTo>
                      <a:pt x="5979" y="2648"/>
                      <a:pt x="6000" y="1307"/>
                      <a:pt x="6000" y="1307"/>
                    </a:cubicBezTo>
                    <a:lnTo>
                      <a:pt x="373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4082;p48"/>
              <p:cNvSpPr/>
              <p:nvPr/>
            </p:nvSpPr>
            <p:spPr>
              <a:xfrm>
                <a:off x="3278046" y="3230096"/>
                <a:ext cx="184761" cy="98012"/>
              </a:xfrm>
              <a:custGeom>
                <a:avLst/>
                <a:gdLst/>
                <a:ahLst/>
                <a:cxnLst/>
                <a:rect l="l" t="t" r="r" b="b"/>
                <a:pathLst>
                  <a:path w="7759" h="4116" extrusionOk="0">
                    <a:moveTo>
                      <a:pt x="6164" y="1"/>
                    </a:moveTo>
                    <a:cubicBezTo>
                      <a:pt x="4556" y="1"/>
                      <a:pt x="0" y="2007"/>
                      <a:pt x="731" y="3229"/>
                    </a:cubicBezTo>
                    <a:lnTo>
                      <a:pt x="1247" y="3626"/>
                    </a:lnTo>
                    <a:lnTo>
                      <a:pt x="1492" y="4116"/>
                    </a:lnTo>
                    <a:cubicBezTo>
                      <a:pt x="2877" y="3320"/>
                      <a:pt x="4599" y="2735"/>
                      <a:pt x="6513" y="2276"/>
                    </a:cubicBezTo>
                    <a:lnTo>
                      <a:pt x="6478" y="1835"/>
                    </a:lnTo>
                    <a:cubicBezTo>
                      <a:pt x="6478" y="1835"/>
                      <a:pt x="7759" y="157"/>
                      <a:pt x="6317" y="8"/>
                    </a:cubicBezTo>
                    <a:cubicBezTo>
                      <a:pt x="6269" y="3"/>
                      <a:pt x="6218" y="1"/>
                      <a:pt x="616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4083;p48"/>
              <p:cNvSpPr/>
              <p:nvPr/>
            </p:nvSpPr>
            <p:spPr>
              <a:xfrm>
                <a:off x="3355705" y="3284179"/>
                <a:ext cx="165068" cy="23241"/>
              </a:xfrm>
              <a:custGeom>
                <a:avLst/>
                <a:gdLst/>
                <a:ahLst/>
                <a:cxnLst/>
                <a:rect l="l" t="t" r="r" b="b"/>
                <a:pathLst>
                  <a:path w="6932" h="976" extrusionOk="0">
                    <a:moveTo>
                      <a:pt x="3291" y="0"/>
                    </a:moveTo>
                    <a:cubicBezTo>
                      <a:pt x="2160" y="114"/>
                      <a:pt x="1075" y="508"/>
                      <a:pt x="0" y="975"/>
                    </a:cubicBezTo>
                    <a:lnTo>
                      <a:pt x="4663" y="756"/>
                    </a:lnTo>
                    <a:cubicBezTo>
                      <a:pt x="6932" y="560"/>
                      <a:pt x="3291" y="0"/>
                      <a:pt x="329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4084;p48"/>
              <p:cNvSpPr/>
              <p:nvPr/>
            </p:nvSpPr>
            <p:spPr>
              <a:xfrm>
                <a:off x="3307743" y="3273772"/>
                <a:ext cx="125397" cy="54340"/>
              </a:xfrm>
              <a:custGeom>
                <a:avLst/>
                <a:gdLst/>
                <a:ahLst/>
                <a:cxnLst/>
                <a:rect l="l" t="t" r="r" b="b"/>
                <a:pathLst>
                  <a:path w="5266" h="2282" extrusionOk="0">
                    <a:moveTo>
                      <a:pt x="5231" y="1"/>
                    </a:moveTo>
                    <a:cubicBezTo>
                      <a:pt x="5231" y="1"/>
                      <a:pt x="2915" y="5"/>
                      <a:pt x="0" y="1792"/>
                    </a:cubicBezTo>
                    <a:lnTo>
                      <a:pt x="245" y="2282"/>
                    </a:lnTo>
                    <a:cubicBezTo>
                      <a:pt x="245" y="2282"/>
                      <a:pt x="1538" y="1302"/>
                      <a:pt x="5266" y="442"/>
                    </a:cubicBezTo>
                    <a:lnTo>
                      <a:pt x="5231"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4085;p48"/>
              <p:cNvSpPr/>
              <p:nvPr/>
            </p:nvSpPr>
            <p:spPr>
              <a:xfrm>
                <a:off x="3405978" y="3242860"/>
                <a:ext cx="22408" cy="22288"/>
              </a:xfrm>
              <a:custGeom>
                <a:avLst/>
                <a:gdLst/>
                <a:ahLst/>
                <a:cxnLst/>
                <a:rect l="l" t="t" r="r" b="b"/>
                <a:pathLst>
                  <a:path w="941" h="936" extrusionOk="0">
                    <a:moveTo>
                      <a:pt x="612" y="0"/>
                    </a:moveTo>
                    <a:lnTo>
                      <a:pt x="215" y="71"/>
                    </a:lnTo>
                    <a:lnTo>
                      <a:pt x="1" y="538"/>
                    </a:lnTo>
                    <a:lnTo>
                      <a:pt x="368" y="936"/>
                    </a:lnTo>
                    <a:lnTo>
                      <a:pt x="695" y="875"/>
                    </a:lnTo>
                    <a:lnTo>
                      <a:pt x="940" y="420"/>
                    </a:lnTo>
                    <a:cubicBezTo>
                      <a:pt x="940" y="420"/>
                      <a:pt x="630" y="31"/>
                      <a:pt x="612"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4086;p48"/>
              <p:cNvSpPr/>
              <p:nvPr/>
            </p:nvSpPr>
            <p:spPr>
              <a:xfrm>
                <a:off x="3433555" y="3528445"/>
                <a:ext cx="184952" cy="170617"/>
              </a:xfrm>
              <a:custGeom>
                <a:avLst/>
                <a:gdLst/>
                <a:ahLst/>
                <a:cxnLst/>
                <a:rect l="l" t="t" r="r" b="b"/>
                <a:pathLst>
                  <a:path w="7767" h="7165" extrusionOk="0">
                    <a:moveTo>
                      <a:pt x="2631" y="1"/>
                    </a:moveTo>
                    <a:lnTo>
                      <a:pt x="0" y="3291"/>
                    </a:lnTo>
                    <a:cubicBezTo>
                      <a:pt x="0" y="3291"/>
                      <a:pt x="307" y="3990"/>
                      <a:pt x="4944" y="6726"/>
                    </a:cubicBezTo>
                    <a:cubicBezTo>
                      <a:pt x="5456" y="7031"/>
                      <a:pt x="5997" y="7164"/>
                      <a:pt x="6552" y="7164"/>
                    </a:cubicBezTo>
                    <a:cubicBezTo>
                      <a:pt x="6951" y="7164"/>
                      <a:pt x="7358" y="7095"/>
                      <a:pt x="7766" y="6970"/>
                    </a:cubicBezTo>
                    <a:cubicBezTo>
                      <a:pt x="7671" y="6005"/>
                      <a:pt x="7622" y="5021"/>
                      <a:pt x="7622" y="4029"/>
                    </a:cubicBezTo>
                    <a:cubicBezTo>
                      <a:pt x="7622" y="3650"/>
                      <a:pt x="7631" y="3278"/>
                      <a:pt x="7644" y="2906"/>
                    </a:cubicBezTo>
                    <a:lnTo>
                      <a:pt x="7644" y="2906"/>
                    </a:lnTo>
                    <a:cubicBezTo>
                      <a:pt x="7548" y="2958"/>
                      <a:pt x="7456" y="3011"/>
                      <a:pt x="7360" y="3063"/>
                    </a:cubicBezTo>
                    <a:cubicBezTo>
                      <a:pt x="7342" y="3073"/>
                      <a:pt x="7320" y="3077"/>
                      <a:pt x="7292" y="3077"/>
                    </a:cubicBezTo>
                    <a:cubicBezTo>
                      <a:pt x="6571" y="3077"/>
                      <a:pt x="2631" y="1"/>
                      <a:pt x="263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4087;p48"/>
              <p:cNvSpPr/>
              <p:nvPr/>
            </p:nvSpPr>
            <p:spPr>
              <a:xfrm>
                <a:off x="3254231" y="3474338"/>
                <a:ext cx="339281" cy="376618"/>
              </a:xfrm>
              <a:custGeom>
                <a:avLst/>
                <a:gdLst/>
                <a:ahLst/>
                <a:cxnLst/>
                <a:rect l="l" t="t" r="r" b="b"/>
                <a:pathLst>
                  <a:path w="14248" h="15816" extrusionOk="0">
                    <a:moveTo>
                      <a:pt x="3170" y="0"/>
                    </a:moveTo>
                    <a:cubicBezTo>
                      <a:pt x="2249" y="0"/>
                      <a:pt x="1037" y="366"/>
                      <a:pt x="372" y="1529"/>
                    </a:cubicBezTo>
                    <a:lnTo>
                      <a:pt x="1" y="4252"/>
                    </a:lnTo>
                    <a:lnTo>
                      <a:pt x="1133" y="8806"/>
                    </a:lnTo>
                    <a:cubicBezTo>
                      <a:pt x="1461" y="10134"/>
                      <a:pt x="249" y="11349"/>
                      <a:pt x="626" y="13407"/>
                    </a:cubicBezTo>
                    <a:lnTo>
                      <a:pt x="9537" y="15815"/>
                    </a:lnTo>
                    <a:lnTo>
                      <a:pt x="9401" y="9662"/>
                    </a:lnTo>
                    <a:lnTo>
                      <a:pt x="9505" y="7910"/>
                    </a:lnTo>
                    <a:lnTo>
                      <a:pt x="11193" y="9002"/>
                    </a:lnTo>
                    <a:lnTo>
                      <a:pt x="14247" y="5131"/>
                    </a:lnTo>
                    <a:lnTo>
                      <a:pt x="11048" y="2408"/>
                    </a:lnTo>
                    <a:cubicBezTo>
                      <a:pt x="9016" y="468"/>
                      <a:pt x="7608" y="202"/>
                      <a:pt x="6988" y="202"/>
                    </a:cubicBezTo>
                    <a:cubicBezTo>
                      <a:pt x="6753" y="202"/>
                      <a:pt x="6631" y="240"/>
                      <a:pt x="6631" y="240"/>
                    </a:cubicBezTo>
                    <a:lnTo>
                      <a:pt x="3401" y="8"/>
                    </a:lnTo>
                    <a:cubicBezTo>
                      <a:pt x="3327" y="3"/>
                      <a:pt x="3249" y="0"/>
                      <a:pt x="3170"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4088;p48"/>
              <p:cNvSpPr/>
              <p:nvPr/>
            </p:nvSpPr>
            <p:spPr>
              <a:xfrm>
                <a:off x="3457084" y="3587314"/>
                <a:ext cx="34361" cy="74033"/>
              </a:xfrm>
              <a:custGeom>
                <a:avLst/>
                <a:gdLst/>
                <a:ahLst/>
                <a:cxnLst/>
                <a:rect l="l" t="t" r="r" b="b"/>
                <a:pathLst>
                  <a:path w="1443" h="3109" extrusionOk="0">
                    <a:moveTo>
                      <a:pt x="10" y="1"/>
                    </a:moveTo>
                    <a:cubicBezTo>
                      <a:pt x="7" y="1"/>
                      <a:pt x="5" y="1"/>
                      <a:pt x="5" y="2"/>
                    </a:cubicBezTo>
                    <a:cubicBezTo>
                      <a:pt x="0" y="20"/>
                      <a:pt x="201" y="89"/>
                      <a:pt x="468" y="290"/>
                    </a:cubicBezTo>
                    <a:cubicBezTo>
                      <a:pt x="735" y="492"/>
                      <a:pt x="1053" y="853"/>
                      <a:pt x="1193" y="1343"/>
                    </a:cubicBezTo>
                    <a:cubicBezTo>
                      <a:pt x="1334" y="1833"/>
                      <a:pt x="1250" y="2309"/>
                      <a:pt x="1128" y="2620"/>
                    </a:cubicBezTo>
                    <a:cubicBezTo>
                      <a:pt x="1009" y="2934"/>
                      <a:pt x="870" y="3096"/>
                      <a:pt x="888" y="3108"/>
                    </a:cubicBezTo>
                    <a:cubicBezTo>
                      <a:pt x="888" y="3109"/>
                      <a:pt x="888" y="3109"/>
                      <a:pt x="889" y="3109"/>
                    </a:cubicBezTo>
                    <a:cubicBezTo>
                      <a:pt x="897" y="3109"/>
                      <a:pt x="934" y="3069"/>
                      <a:pt x="993" y="2999"/>
                    </a:cubicBezTo>
                    <a:cubicBezTo>
                      <a:pt x="1053" y="2925"/>
                      <a:pt x="1128" y="2807"/>
                      <a:pt x="1197" y="2646"/>
                    </a:cubicBezTo>
                    <a:cubicBezTo>
                      <a:pt x="1342" y="2335"/>
                      <a:pt x="1443" y="1833"/>
                      <a:pt x="1294" y="1313"/>
                    </a:cubicBezTo>
                    <a:cubicBezTo>
                      <a:pt x="1145" y="797"/>
                      <a:pt x="800" y="421"/>
                      <a:pt x="511" y="229"/>
                    </a:cubicBezTo>
                    <a:cubicBezTo>
                      <a:pt x="368" y="133"/>
                      <a:pt x="241" y="72"/>
                      <a:pt x="154" y="41"/>
                    </a:cubicBezTo>
                    <a:cubicBezTo>
                      <a:pt x="75" y="11"/>
                      <a:pt x="26" y="1"/>
                      <a:pt x="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4089;p48"/>
              <p:cNvSpPr/>
              <p:nvPr/>
            </p:nvSpPr>
            <p:spPr>
              <a:xfrm>
                <a:off x="3319912" y="3455167"/>
                <a:ext cx="109609" cy="33004"/>
              </a:xfrm>
              <a:custGeom>
                <a:avLst/>
                <a:gdLst/>
                <a:ahLst/>
                <a:cxnLst/>
                <a:rect l="l" t="t" r="r" b="b"/>
                <a:pathLst>
                  <a:path w="4603" h="1386" extrusionOk="0">
                    <a:moveTo>
                      <a:pt x="438" y="0"/>
                    </a:moveTo>
                    <a:lnTo>
                      <a:pt x="0" y="1053"/>
                    </a:lnTo>
                    <a:lnTo>
                      <a:pt x="4603" y="1386"/>
                    </a:lnTo>
                    <a:lnTo>
                      <a:pt x="4004" y="214"/>
                    </a:lnTo>
                    <a:lnTo>
                      <a:pt x="438"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4090;p48"/>
              <p:cNvSpPr/>
              <p:nvPr/>
            </p:nvSpPr>
            <p:spPr>
              <a:xfrm>
                <a:off x="3437937" y="3480649"/>
                <a:ext cx="24884" cy="108585"/>
              </a:xfrm>
              <a:custGeom>
                <a:avLst/>
                <a:gdLst/>
                <a:ahLst/>
                <a:cxnLst/>
                <a:rect l="l" t="t" r="r" b="b"/>
                <a:pathLst>
                  <a:path w="1045" h="4560" extrusionOk="0">
                    <a:moveTo>
                      <a:pt x="14" y="1"/>
                    </a:moveTo>
                    <a:cubicBezTo>
                      <a:pt x="14" y="1"/>
                      <a:pt x="14" y="1"/>
                      <a:pt x="14" y="1"/>
                    </a:cubicBezTo>
                    <a:cubicBezTo>
                      <a:pt x="0" y="15"/>
                      <a:pt x="188" y="207"/>
                      <a:pt x="393" y="582"/>
                    </a:cubicBezTo>
                    <a:cubicBezTo>
                      <a:pt x="599" y="959"/>
                      <a:pt x="795" y="1526"/>
                      <a:pt x="865" y="2178"/>
                    </a:cubicBezTo>
                    <a:cubicBezTo>
                      <a:pt x="936" y="2829"/>
                      <a:pt x="900" y="3428"/>
                      <a:pt x="874" y="3860"/>
                    </a:cubicBezTo>
                    <a:cubicBezTo>
                      <a:pt x="847" y="4289"/>
                      <a:pt x="831" y="4559"/>
                      <a:pt x="843" y="4559"/>
                    </a:cubicBezTo>
                    <a:cubicBezTo>
                      <a:pt x="853" y="4559"/>
                      <a:pt x="865" y="4493"/>
                      <a:pt x="883" y="4376"/>
                    </a:cubicBezTo>
                    <a:cubicBezTo>
                      <a:pt x="900" y="4253"/>
                      <a:pt x="926" y="4079"/>
                      <a:pt x="948" y="3864"/>
                    </a:cubicBezTo>
                    <a:cubicBezTo>
                      <a:pt x="992" y="3436"/>
                      <a:pt x="1045" y="2833"/>
                      <a:pt x="970" y="2165"/>
                    </a:cubicBezTo>
                    <a:cubicBezTo>
                      <a:pt x="900" y="1500"/>
                      <a:pt x="686" y="919"/>
                      <a:pt x="459" y="548"/>
                    </a:cubicBezTo>
                    <a:cubicBezTo>
                      <a:pt x="345" y="360"/>
                      <a:pt x="236" y="219"/>
                      <a:pt x="153" y="128"/>
                    </a:cubicBezTo>
                    <a:cubicBezTo>
                      <a:pt x="74" y="45"/>
                      <a:pt x="22" y="1"/>
                      <a:pt x="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4091;p48"/>
              <p:cNvSpPr/>
              <p:nvPr/>
            </p:nvSpPr>
            <p:spPr>
              <a:xfrm>
                <a:off x="3434793" y="3613987"/>
                <a:ext cx="7953" cy="226457"/>
              </a:xfrm>
              <a:custGeom>
                <a:avLst/>
                <a:gdLst/>
                <a:ahLst/>
                <a:cxnLst/>
                <a:rect l="l" t="t" r="r" b="b"/>
                <a:pathLst>
                  <a:path w="334" h="9510" extrusionOk="0">
                    <a:moveTo>
                      <a:pt x="307" y="1"/>
                    </a:moveTo>
                    <a:cubicBezTo>
                      <a:pt x="303" y="1"/>
                      <a:pt x="298" y="36"/>
                      <a:pt x="294" y="96"/>
                    </a:cubicBezTo>
                    <a:cubicBezTo>
                      <a:pt x="294" y="175"/>
                      <a:pt x="289" y="263"/>
                      <a:pt x="285" y="376"/>
                    </a:cubicBezTo>
                    <a:cubicBezTo>
                      <a:pt x="277" y="634"/>
                      <a:pt x="267" y="975"/>
                      <a:pt x="255" y="1395"/>
                    </a:cubicBezTo>
                    <a:cubicBezTo>
                      <a:pt x="233" y="2256"/>
                      <a:pt x="193" y="3444"/>
                      <a:pt x="140" y="4755"/>
                    </a:cubicBezTo>
                    <a:cubicBezTo>
                      <a:pt x="84" y="6066"/>
                      <a:pt x="41" y="7255"/>
                      <a:pt x="19" y="8116"/>
                    </a:cubicBezTo>
                    <a:cubicBezTo>
                      <a:pt x="5" y="8549"/>
                      <a:pt x="1" y="8894"/>
                      <a:pt x="1" y="9134"/>
                    </a:cubicBezTo>
                    <a:lnTo>
                      <a:pt x="1" y="9414"/>
                    </a:lnTo>
                    <a:cubicBezTo>
                      <a:pt x="1" y="9475"/>
                      <a:pt x="5" y="9510"/>
                      <a:pt x="9" y="9510"/>
                    </a:cubicBezTo>
                    <a:cubicBezTo>
                      <a:pt x="15" y="9510"/>
                      <a:pt x="19" y="9479"/>
                      <a:pt x="23" y="9414"/>
                    </a:cubicBezTo>
                    <a:cubicBezTo>
                      <a:pt x="27" y="9340"/>
                      <a:pt x="31" y="9247"/>
                      <a:pt x="41" y="9138"/>
                    </a:cubicBezTo>
                    <a:cubicBezTo>
                      <a:pt x="53" y="8880"/>
                      <a:pt x="71" y="8535"/>
                      <a:pt x="93" y="8120"/>
                    </a:cubicBezTo>
                    <a:cubicBezTo>
                      <a:pt x="132" y="7242"/>
                      <a:pt x="184" y="6062"/>
                      <a:pt x="245" y="4759"/>
                    </a:cubicBezTo>
                    <a:cubicBezTo>
                      <a:pt x="298" y="3444"/>
                      <a:pt x="329" y="2256"/>
                      <a:pt x="333" y="1395"/>
                    </a:cubicBezTo>
                    <a:cubicBezTo>
                      <a:pt x="333" y="966"/>
                      <a:pt x="333" y="617"/>
                      <a:pt x="324" y="376"/>
                    </a:cubicBezTo>
                    <a:cubicBezTo>
                      <a:pt x="320" y="267"/>
                      <a:pt x="320" y="175"/>
                      <a:pt x="316" y="96"/>
                    </a:cubicBezTo>
                    <a:cubicBezTo>
                      <a:pt x="311" y="36"/>
                      <a:pt x="311" y="1"/>
                      <a:pt x="3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4092;p48"/>
              <p:cNvSpPr/>
              <p:nvPr/>
            </p:nvSpPr>
            <p:spPr>
              <a:xfrm>
                <a:off x="3401620" y="3490746"/>
                <a:ext cx="55578" cy="253865"/>
              </a:xfrm>
              <a:custGeom>
                <a:avLst/>
                <a:gdLst/>
                <a:ahLst/>
                <a:cxnLst/>
                <a:rect l="l" t="t" r="r" b="b"/>
                <a:pathLst>
                  <a:path w="2334" h="10661" extrusionOk="0">
                    <a:moveTo>
                      <a:pt x="778" y="1"/>
                    </a:moveTo>
                    <a:lnTo>
                      <a:pt x="490" y="45"/>
                    </a:lnTo>
                    <a:lnTo>
                      <a:pt x="0" y="8212"/>
                    </a:lnTo>
                    <a:lnTo>
                      <a:pt x="1722" y="10660"/>
                    </a:lnTo>
                    <a:lnTo>
                      <a:pt x="2334" y="8746"/>
                    </a:lnTo>
                    <a:lnTo>
                      <a:pt x="778"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4093;p48"/>
              <p:cNvSpPr/>
              <p:nvPr/>
            </p:nvSpPr>
            <p:spPr>
              <a:xfrm>
                <a:off x="3321150" y="3458501"/>
                <a:ext cx="92345" cy="21884"/>
              </a:xfrm>
              <a:custGeom>
                <a:avLst/>
                <a:gdLst/>
                <a:ahLst/>
                <a:cxnLst/>
                <a:rect l="l" t="t" r="r" b="b"/>
                <a:pathLst>
                  <a:path w="3878" h="919" extrusionOk="0">
                    <a:moveTo>
                      <a:pt x="3859" y="1"/>
                    </a:moveTo>
                    <a:cubicBezTo>
                      <a:pt x="3851" y="1"/>
                      <a:pt x="3825" y="88"/>
                      <a:pt x="3768" y="237"/>
                    </a:cubicBezTo>
                    <a:cubicBezTo>
                      <a:pt x="3714" y="379"/>
                      <a:pt x="3634" y="583"/>
                      <a:pt x="3527" y="828"/>
                    </a:cubicBezTo>
                    <a:lnTo>
                      <a:pt x="3527" y="828"/>
                    </a:lnTo>
                    <a:cubicBezTo>
                      <a:pt x="3166" y="794"/>
                      <a:pt x="2722" y="760"/>
                      <a:pt x="2243" y="721"/>
                    </a:cubicBezTo>
                    <a:cubicBezTo>
                      <a:pt x="1626" y="677"/>
                      <a:pt x="1067" y="643"/>
                      <a:pt x="660" y="625"/>
                    </a:cubicBezTo>
                    <a:cubicBezTo>
                      <a:pt x="406" y="612"/>
                      <a:pt x="213" y="605"/>
                      <a:pt x="103" y="605"/>
                    </a:cubicBezTo>
                    <a:cubicBezTo>
                      <a:pt x="38" y="605"/>
                      <a:pt x="2" y="607"/>
                      <a:pt x="1" y="612"/>
                    </a:cubicBezTo>
                    <a:cubicBezTo>
                      <a:pt x="1" y="625"/>
                      <a:pt x="250" y="661"/>
                      <a:pt x="656" y="699"/>
                    </a:cubicBezTo>
                    <a:cubicBezTo>
                      <a:pt x="1058" y="739"/>
                      <a:pt x="1618" y="782"/>
                      <a:pt x="2234" y="831"/>
                    </a:cubicBezTo>
                    <a:cubicBezTo>
                      <a:pt x="2728" y="866"/>
                      <a:pt x="3182" y="897"/>
                      <a:pt x="3549" y="913"/>
                    </a:cubicBezTo>
                    <a:lnTo>
                      <a:pt x="3580" y="919"/>
                    </a:lnTo>
                    <a:lnTo>
                      <a:pt x="3593" y="892"/>
                    </a:lnTo>
                    <a:cubicBezTo>
                      <a:pt x="3807" y="368"/>
                      <a:pt x="3877" y="5"/>
                      <a:pt x="38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4094;p48"/>
              <p:cNvSpPr/>
              <p:nvPr/>
            </p:nvSpPr>
            <p:spPr>
              <a:xfrm>
                <a:off x="3286191" y="3492794"/>
                <a:ext cx="32290" cy="4643"/>
              </a:xfrm>
              <a:custGeom>
                <a:avLst/>
                <a:gdLst/>
                <a:ahLst/>
                <a:cxnLst/>
                <a:rect l="l" t="t" r="r" b="b"/>
                <a:pathLst>
                  <a:path w="1356" h="195" extrusionOk="0">
                    <a:moveTo>
                      <a:pt x="179" y="0"/>
                    </a:moveTo>
                    <a:cubicBezTo>
                      <a:pt x="70" y="0"/>
                      <a:pt x="2" y="8"/>
                      <a:pt x="0" y="20"/>
                    </a:cubicBezTo>
                    <a:cubicBezTo>
                      <a:pt x="0" y="50"/>
                      <a:pt x="302" y="94"/>
                      <a:pt x="670" y="138"/>
                    </a:cubicBezTo>
                    <a:cubicBezTo>
                      <a:pt x="936" y="169"/>
                      <a:pt x="1166" y="194"/>
                      <a:pt x="1276" y="194"/>
                    </a:cubicBezTo>
                    <a:cubicBezTo>
                      <a:pt x="1320" y="194"/>
                      <a:pt x="1345" y="190"/>
                      <a:pt x="1346" y="181"/>
                    </a:cubicBezTo>
                    <a:cubicBezTo>
                      <a:pt x="1355" y="155"/>
                      <a:pt x="1058" y="76"/>
                      <a:pt x="682" y="33"/>
                    </a:cubicBezTo>
                    <a:cubicBezTo>
                      <a:pt x="484" y="10"/>
                      <a:pt x="304" y="0"/>
                      <a:pt x="1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4095;p48"/>
              <p:cNvSpPr/>
              <p:nvPr/>
            </p:nvSpPr>
            <p:spPr>
              <a:xfrm>
                <a:off x="3367255" y="4649945"/>
                <a:ext cx="147280" cy="64627"/>
              </a:xfrm>
              <a:custGeom>
                <a:avLst/>
                <a:gdLst/>
                <a:ahLst/>
                <a:cxnLst/>
                <a:rect l="l" t="t" r="r" b="b"/>
                <a:pathLst>
                  <a:path w="6185" h="2714" extrusionOk="0">
                    <a:moveTo>
                      <a:pt x="3339" y="0"/>
                    </a:moveTo>
                    <a:lnTo>
                      <a:pt x="9" y="5"/>
                    </a:lnTo>
                    <a:lnTo>
                      <a:pt x="1" y="2605"/>
                    </a:lnTo>
                    <a:lnTo>
                      <a:pt x="211" y="2617"/>
                    </a:lnTo>
                    <a:cubicBezTo>
                      <a:pt x="778" y="2650"/>
                      <a:pt x="2429" y="2714"/>
                      <a:pt x="3752" y="2714"/>
                    </a:cubicBezTo>
                    <a:cubicBezTo>
                      <a:pt x="4571" y="2714"/>
                      <a:pt x="5265" y="2689"/>
                      <a:pt x="5499" y="2617"/>
                    </a:cubicBezTo>
                    <a:cubicBezTo>
                      <a:pt x="6185" y="2407"/>
                      <a:pt x="3353" y="1778"/>
                      <a:pt x="3353" y="1778"/>
                    </a:cubicBezTo>
                    <a:lnTo>
                      <a:pt x="3339"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4096;p48"/>
              <p:cNvSpPr/>
              <p:nvPr/>
            </p:nvSpPr>
            <p:spPr>
              <a:xfrm>
                <a:off x="3367374" y="4688762"/>
                <a:ext cx="24" cy="24"/>
              </a:xfrm>
              <a:custGeom>
                <a:avLst/>
                <a:gdLst/>
                <a:ahLst/>
                <a:cxnLst/>
                <a:rect l="l" t="t" r="r" b="b"/>
                <a:pathLst>
                  <a:path w="1" h="1" extrusionOk="0">
                    <a:moveTo>
                      <a:pt x="0" y="0"/>
                    </a:move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4097;p48"/>
              <p:cNvSpPr/>
              <p:nvPr/>
            </p:nvSpPr>
            <p:spPr>
              <a:xfrm>
                <a:off x="3367374" y="4688667"/>
                <a:ext cx="28527" cy="22265"/>
              </a:xfrm>
              <a:custGeom>
                <a:avLst/>
                <a:gdLst/>
                <a:ahLst/>
                <a:cxnLst/>
                <a:rect l="l" t="t" r="r" b="b"/>
                <a:pathLst>
                  <a:path w="1198" h="935" extrusionOk="0">
                    <a:moveTo>
                      <a:pt x="87" y="0"/>
                    </a:moveTo>
                    <a:cubicBezTo>
                      <a:pt x="57" y="0"/>
                      <a:pt x="30" y="0"/>
                      <a:pt x="0" y="4"/>
                    </a:cubicBezTo>
                    <a:lnTo>
                      <a:pt x="0" y="935"/>
                    </a:lnTo>
                    <a:lnTo>
                      <a:pt x="4" y="904"/>
                    </a:lnTo>
                    <a:lnTo>
                      <a:pt x="1198" y="913"/>
                    </a:lnTo>
                    <a:cubicBezTo>
                      <a:pt x="1145" y="650"/>
                      <a:pt x="992" y="410"/>
                      <a:pt x="778" y="244"/>
                    </a:cubicBezTo>
                    <a:cubicBezTo>
                      <a:pt x="577" y="87"/>
                      <a:pt x="337" y="0"/>
                      <a:pt x="87"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4098;p48"/>
              <p:cNvSpPr/>
              <p:nvPr/>
            </p:nvSpPr>
            <p:spPr>
              <a:xfrm>
                <a:off x="3367255" y="4700813"/>
                <a:ext cx="133945" cy="13049"/>
              </a:xfrm>
              <a:custGeom>
                <a:avLst/>
                <a:gdLst/>
                <a:ahLst/>
                <a:cxnLst/>
                <a:rect l="l" t="t" r="r" b="b"/>
                <a:pathLst>
                  <a:path w="5625" h="548" extrusionOk="0">
                    <a:moveTo>
                      <a:pt x="4738" y="1"/>
                    </a:moveTo>
                    <a:cubicBezTo>
                      <a:pt x="4817" y="23"/>
                      <a:pt x="4896" y="49"/>
                      <a:pt x="4969" y="71"/>
                    </a:cubicBezTo>
                    <a:cubicBezTo>
                      <a:pt x="4843" y="31"/>
                      <a:pt x="4743" y="1"/>
                      <a:pt x="4738" y="1"/>
                    </a:cubicBezTo>
                    <a:close/>
                    <a:moveTo>
                      <a:pt x="5598" y="372"/>
                    </a:moveTo>
                    <a:lnTo>
                      <a:pt x="5598" y="372"/>
                    </a:lnTo>
                    <a:cubicBezTo>
                      <a:pt x="5621" y="416"/>
                      <a:pt x="5594" y="455"/>
                      <a:pt x="5499" y="481"/>
                    </a:cubicBezTo>
                    <a:cubicBezTo>
                      <a:pt x="5493" y="484"/>
                      <a:pt x="5488" y="487"/>
                      <a:pt x="5483" y="489"/>
                    </a:cubicBezTo>
                    <a:lnTo>
                      <a:pt x="5483" y="489"/>
                    </a:lnTo>
                    <a:cubicBezTo>
                      <a:pt x="5551" y="476"/>
                      <a:pt x="5595" y="464"/>
                      <a:pt x="5608" y="447"/>
                    </a:cubicBezTo>
                    <a:cubicBezTo>
                      <a:pt x="5625" y="425"/>
                      <a:pt x="5621" y="398"/>
                      <a:pt x="5598" y="372"/>
                    </a:cubicBezTo>
                    <a:close/>
                    <a:moveTo>
                      <a:pt x="5483" y="489"/>
                    </a:moveTo>
                    <a:cubicBezTo>
                      <a:pt x="5480" y="489"/>
                      <a:pt x="5476" y="490"/>
                      <a:pt x="5473" y="491"/>
                    </a:cubicBezTo>
                    <a:cubicBezTo>
                      <a:pt x="5476" y="491"/>
                      <a:pt x="5480" y="490"/>
                      <a:pt x="5483" y="489"/>
                    </a:cubicBezTo>
                    <a:close/>
                    <a:moveTo>
                      <a:pt x="1" y="469"/>
                    </a:moveTo>
                    <a:lnTo>
                      <a:pt x="1" y="469"/>
                    </a:lnTo>
                    <a:cubicBezTo>
                      <a:pt x="398" y="503"/>
                      <a:pt x="919" y="529"/>
                      <a:pt x="1478" y="547"/>
                    </a:cubicBezTo>
                    <a:lnTo>
                      <a:pt x="1889" y="547"/>
                    </a:lnTo>
                    <a:cubicBezTo>
                      <a:pt x="1159" y="525"/>
                      <a:pt x="521" y="499"/>
                      <a:pt x="211" y="481"/>
                    </a:cubicBezTo>
                    <a:lnTo>
                      <a:pt x="1" y="469"/>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4099;p48"/>
              <p:cNvSpPr/>
              <p:nvPr/>
            </p:nvSpPr>
            <p:spPr>
              <a:xfrm>
                <a:off x="3402429" y="4713839"/>
                <a:ext cx="41029" cy="643"/>
              </a:xfrm>
              <a:custGeom>
                <a:avLst/>
                <a:gdLst/>
                <a:ahLst/>
                <a:cxnLst/>
                <a:rect l="l" t="t" r="r" b="b"/>
                <a:pathLst>
                  <a:path w="1723" h="27" extrusionOk="0">
                    <a:moveTo>
                      <a:pt x="1" y="0"/>
                    </a:moveTo>
                    <a:cubicBezTo>
                      <a:pt x="555" y="18"/>
                      <a:pt x="1159" y="26"/>
                      <a:pt x="1723" y="26"/>
                    </a:cubicBezTo>
                    <a:cubicBezTo>
                      <a:pt x="1285" y="22"/>
                      <a:pt x="831" y="13"/>
                      <a:pt x="412" y="0"/>
                    </a:cubicBezTo>
                    <a:close/>
                  </a:path>
                </a:pathLst>
              </a:custGeom>
              <a:solidFill>
                <a:srgbClr val="6870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4100;p48"/>
              <p:cNvSpPr/>
              <p:nvPr/>
            </p:nvSpPr>
            <p:spPr>
              <a:xfrm>
                <a:off x="3367255" y="4700813"/>
                <a:ext cx="133850" cy="13668"/>
              </a:xfrm>
              <a:custGeom>
                <a:avLst/>
                <a:gdLst/>
                <a:ahLst/>
                <a:cxnLst/>
                <a:rect l="l" t="t" r="r" b="b"/>
                <a:pathLst>
                  <a:path w="5621" h="574" extrusionOk="0">
                    <a:moveTo>
                      <a:pt x="4738" y="1"/>
                    </a:moveTo>
                    <a:cubicBezTo>
                      <a:pt x="4541" y="9"/>
                      <a:pt x="4445" y="429"/>
                      <a:pt x="4445" y="429"/>
                    </a:cubicBezTo>
                    <a:lnTo>
                      <a:pt x="1203" y="403"/>
                    </a:lnTo>
                    <a:lnTo>
                      <a:pt x="1203" y="403"/>
                    </a:lnTo>
                    <a:cubicBezTo>
                      <a:pt x="1207" y="416"/>
                      <a:pt x="1207" y="429"/>
                      <a:pt x="1211" y="442"/>
                    </a:cubicBezTo>
                    <a:lnTo>
                      <a:pt x="5" y="425"/>
                    </a:lnTo>
                    <a:lnTo>
                      <a:pt x="1" y="469"/>
                    </a:lnTo>
                    <a:lnTo>
                      <a:pt x="211" y="481"/>
                    </a:lnTo>
                    <a:cubicBezTo>
                      <a:pt x="521" y="499"/>
                      <a:pt x="1159" y="525"/>
                      <a:pt x="1889" y="547"/>
                    </a:cubicBezTo>
                    <a:cubicBezTo>
                      <a:pt x="2308" y="560"/>
                      <a:pt x="2762" y="569"/>
                      <a:pt x="3200" y="573"/>
                    </a:cubicBezTo>
                    <a:lnTo>
                      <a:pt x="3230" y="573"/>
                    </a:lnTo>
                    <a:cubicBezTo>
                      <a:pt x="4240" y="573"/>
                      <a:pt x="5136" y="547"/>
                      <a:pt x="5473" y="491"/>
                    </a:cubicBezTo>
                    <a:cubicBezTo>
                      <a:pt x="5481" y="491"/>
                      <a:pt x="5489" y="486"/>
                      <a:pt x="5499" y="481"/>
                    </a:cubicBezTo>
                    <a:cubicBezTo>
                      <a:pt x="5594" y="455"/>
                      <a:pt x="5621" y="416"/>
                      <a:pt x="5598" y="372"/>
                    </a:cubicBezTo>
                    <a:cubicBezTo>
                      <a:pt x="5520" y="271"/>
                      <a:pt x="5197" y="150"/>
                      <a:pt x="4969" y="71"/>
                    </a:cubicBezTo>
                    <a:cubicBezTo>
                      <a:pt x="4896" y="49"/>
                      <a:pt x="4817" y="23"/>
                      <a:pt x="4738"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4101;p48"/>
              <p:cNvSpPr/>
              <p:nvPr/>
            </p:nvSpPr>
            <p:spPr>
              <a:xfrm>
                <a:off x="3367374" y="4710195"/>
                <a:ext cx="28742" cy="1167"/>
              </a:xfrm>
              <a:custGeom>
                <a:avLst/>
                <a:gdLst/>
                <a:ahLst/>
                <a:cxnLst/>
                <a:rect l="l" t="t" r="r" b="b"/>
                <a:pathLst>
                  <a:path w="1207" h="49" extrusionOk="0">
                    <a:moveTo>
                      <a:pt x="4" y="0"/>
                    </a:moveTo>
                    <a:lnTo>
                      <a:pt x="0" y="31"/>
                    </a:lnTo>
                    <a:lnTo>
                      <a:pt x="1206" y="48"/>
                    </a:lnTo>
                    <a:cubicBezTo>
                      <a:pt x="1202" y="35"/>
                      <a:pt x="1202" y="22"/>
                      <a:pt x="1198" y="9"/>
                    </a:cubicBezTo>
                    <a:lnTo>
                      <a:pt x="4" y="0"/>
                    </a:lnTo>
                    <a:close/>
                  </a:path>
                </a:pathLst>
              </a:custGeom>
              <a:solidFill>
                <a:srgbClr val="F4AA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4102;p48"/>
              <p:cNvSpPr/>
              <p:nvPr/>
            </p:nvSpPr>
            <p:spPr>
              <a:xfrm>
                <a:off x="3366207" y="4710076"/>
                <a:ext cx="134588" cy="1905"/>
              </a:xfrm>
              <a:custGeom>
                <a:avLst/>
                <a:gdLst/>
                <a:ahLst/>
                <a:cxnLst/>
                <a:rect l="l" t="t" r="r" b="b"/>
                <a:pathLst>
                  <a:path w="5652" h="80" extrusionOk="0">
                    <a:moveTo>
                      <a:pt x="5595" y="1"/>
                    </a:moveTo>
                    <a:cubicBezTo>
                      <a:pt x="5543" y="1"/>
                      <a:pt x="5490" y="1"/>
                      <a:pt x="5429" y="5"/>
                    </a:cubicBezTo>
                    <a:cubicBezTo>
                      <a:pt x="5263" y="5"/>
                      <a:pt x="5061" y="9"/>
                      <a:pt x="4821" y="19"/>
                    </a:cubicBezTo>
                    <a:cubicBezTo>
                      <a:pt x="4310" y="27"/>
                      <a:pt x="3607" y="40"/>
                      <a:pt x="2824" y="40"/>
                    </a:cubicBezTo>
                    <a:cubicBezTo>
                      <a:pt x="2046" y="40"/>
                      <a:pt x="1338" y="27"/>
                      <a:pt x="827" y="19"/>
                    </a:cubicBezTo>
                    <a:cubicBezTo>
                      <a:pt x="587" y="14"/>
                      <a:pt x="386" y="9"/>
                      <a:pt x="224" y="5"/>
                    </a:cubicBezTo>
                    <a:lnTo>
                      <a:pt x="1" y="5"/>
                    </a:lnTo>
                    <a:cubicBezTo>
                      <a:pt x="1" y="5"/>
                      <a:pt x="19" y="9"/>
                      <a:pt x="57" y="9"/>
                    </a:cubicBezTo>
                    <a:cubicBezTo>
                      <a:pt x="106" y="14"/>
                      <a:pt x="158" y="19"/>
                      <a:pt x="220" y="23"/>
                    </a:cubicBezTo>
                    <a:cubicBezTo>
                      <a:pt x="386" y="27"/>
                      <a:pt x="587" y="36"/>
                      <a:pt x="827" y="45"/>
                    </a:cubicBezTo>
                    <a:cubicBezTo>
                      <a:pt x="1338" y="66"/>
                      <a:pt x="2046" y="80"/>
                      <a:pt x="2824" y="80"/>
                    </a:cubicBezTo>
                    <a:cubicBezTo>
                      <a:pt x="3607" y="80"/>
                      <a:pt x="4315" y="62"/>
                      <a:pt x="4825" y="45"/>
                    </a:cubicBezTo>
                    <a:cubicBezTo>
                      <a:pt x="5061" y="36"/>
                      <a:pt x="5267" y="27"/>
                      <a:pt x="5429" y="19"/>
                    </a:cubicBezTo>
                    <a:cubicBezTo>
                      <a:pt x="5490" y="14"/>
                      <a:pt x="5543" y="14"/>
                      <a:pt x="5595" y="9"/>
                    </a:cubicBezTo>
                    <a:cubicBezTo>
                      <a:pt x="5630" y="5"/>
                      <a:pt x="5652" y="5"/>
                      <a:pt x="5652" y="5"/>
                    </a:cubicBezTo>
                    <a:cubicBezTo>
                      <a:pt x="5652" y="1"/>
                      <a:pt x="5630" y="1"/>
                      <a:pt x="559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4103;p48"/>
              <p:cNvSpPr/>
              <p:nvPr/>
            </p:nvSpPr>
            <p:spPr>
              <a:xfrm>
                <a:off x="3472587" y="4699860"/>
                <a:ext cx="8239" cy="12430"/>
              </a:xfrm>
              <a:custGeom>
                <a:avLst/>
                <a:gdLst/>
                <a:ahLst/>
                <a:cxnLst/>
                <a:rect l="l" t="t" r="r" b="b"/>
                <a:pathLst>
                  <a:path w="346" h="522" extrusionOk="0">
                    <a:moveTo>
                      <a:pt x="333" y="0"/>
                    </a:moveTo>
                    <a:cubicBezTo>
                      <a:pt x="312" y="0"/>
                      <a:pt x="185" y="68"/>
                      <a:pt x="96" y="212"/>
                    </a:cubicBezTo>
                    <a:cubicBezTo>
                      <a:pt x="1" y="369"/>
                      <a:pt x="9" y="521"/>
                      <a:pt x="18" y="521"/>
                    </a:cubicBezTo>
                    <a:cubicBezTo>
                      <a:pt x="31" y="521"/>
                      <a:pt x="40" y="378"/>
                      <a:pt x="132" y="233"/>
                    </a:cubicBezTo>
                    <a:cubicBezTo>
                      <a:pt x="219" y="85"/>
                      <a:pt x="346" y="10"/>
                      <a:pt x="336" y="2"/>
                    </a:cubicBezTo>
                    <a:cubicBezTo>
                      <a:pt x="336" y="1"/>
                      <a:pt x="335" y="0"/>
                      <a:pt x="3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4104;p48"/>
              <p:cNvSpPr/>
              <p:nvPr/>
            </p:nvSpPr>
            <p:spPr>
              <a:xfrm>
                <a:off x="3449368" y="4693835"/>
                <a:ext cx="4715" cy="6596"/>
              </a:xfrm>
              <a:custGeom>
                <a:avLst/>
                <a:gdLst/>
                <a:ahLst/>
                <a:cxnLst/>
                <a:rect l="l" t="t" r="r" b="b"/>
                <a:pathLst>
                  <a:path w="198" h="277" extrusionOk="0">
                    <a:moveTo>
                      <a:pt x="186" y="0"/>
                    </a:moveTo>
                    <a:cubicBezTo>
                      <a:pt x="170" y="0"/>
                      <a:pt x="128" y="55"/>
                      <a:pt x="84" y="128"/>
                    </a:cubicBezTo>
                    <a:cubicBezTo>
                      <a:pt x="32" y="203"/>
                      <a:pt x="0" y="272"/>
                      <a:pt x="10" y="276"/>
                    </a:cubicBezTo>
                    <a:cubicBezTo>
                      <a:pt x="10" y="276"/>
                      <a:pt x="11" y="276"/>
                      <a:pt x="12" y="276"/>
                    </a:cubicBezTo>
                    <a:cubicBezTo>
                      <a:pt x="26" y="276"/>
                      <a:pt x="68" y="220"/>
                      <a:pt x="115" y="150"/>
                    </a:cubicBezTo>
                    <a:cubicBezTo>
                      <a:pt x="163" y="71"/>
                      <a:pt x="198" y="5"/>
                      <a:pt x="189" y="1"/>
                    </a:cubicBezTo>
                    <a:cubicBezTo>
                      <a:pt x="188" y="1"/>
                      <a:pt x="187" y="0"/>
                      <a:pt x="1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4105;p48"/>
              <p:cNvSpPr/>
              <p:nvPr/>
            </p:nvSpPr>
            <p:spPr>
              <a:xfrm>
                <a:off x="3443010" y="4692573"/>
                <a:ext cx="5358" cy="4453"/>
              </a:xfrm>
              <a:custGeom>
                <a:avLst/>
                <a:gdLst/>
                <a:ahLst/>
                <a:cxnLst/>
                <a:rect l="l" t="t" r="r" b="b"/>
                <a:pathLst>
                  <a:path w="225" h="187" extrusionOk="0">
                    <a:moveTo>
                      <a:pt x="211" y="1"/>
                    </a:moveTo>
                    <a:cubicBezTo>
                      <a:pt x="196" y="1"/>
                      <a:pt x="148" y="33"/>
                      <a:pt x="97" y="80"/>
                    </a:cubicBezTo>
                    <a:cubicBezTo>
                      <a:pt x="41" y="129"/>
                      <a:pt x="1" y="181"/>
                      <a:pt x="10" y="185"/>
                    </a:cubicBezTo>
                    <a:cubicBezTo>
                      <a:pt x="11" y="186"/>
                      <a:pt x="12" y="187"/>
                      <a:pt x="13" y="187"/>
                    </a:cubicBezTo>
                    <a:cubicBezTo>
                      <a:pt x="25" y="187"/>
                      <a:pt x="73" y="154"/>
                      <a:pt x="124" y="107"/>
                    </a:cubicBezTo>
                    <a:cubicBezTo>
                      <a:pt x="185" y="58"/>
                      <a:pt x="224" y="10"/>
                      <a:pt x="215" y="2"/>
                    </a:cubicBezTo>
                    <a:cubicBezTo>
                      <a:pt x="214" y="1"/>
                      <a:pt x="213" y="1"/>
                      <a:pt x="2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4106;p48"/>
              <p:cNvSpPr/>
              <p:nvPr/>
            </p:nvSpPr>
            <p:spPr>
              <a:xfrm>
                <a:off x="3439175" y="4689048"/>
                <a:ext cx="8239" cy="1072"/>
              </a:xfrm>
              <a:custGeom>
                <a:avLst/>
                <a:gdLst/>
                <a:ahLst/>
                <a:cxnLst/>
                <a:rect l="l" t="t" r="r" b="b"/>
                <a:pathLst>
                  <a:path w="346" h="45" extrusionOk="0">
                    <a:moveTo>
                      <a:pt x="171" y="1"/>
                    </a:moveTo>
                    <a:cubicBezTo>
                      <a:pt x="75" y="1"/>
                      <a:pt x="0" y="10"/>
                      <a:pt x="0" y="23"/>
                    </a:cubicBezTo>
                    <a:cubicBezTo>
                      <a:pt x="0" y="31"/>
                      <a:pt x="75" y="41"/>
                      <a:pt x="171" y="45"/>
                    </a:cubicBezTo>
                    <a:cubicBezTo>
                      <a:pt x="267" y="45"/>
                      <a:pt x="346" y="36"/>
                      <a:pt x="346" y="23"/>
                    </a:cubicBezTo>
                    <a:cubicBezTo>
                      <a:pt x="346" y="14"/>
                      <a:pt x="267" y="5"/>
                      <a:pt x="1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4107;p48"/>
              <p:cNvSpPr/>
              <p:nvPr/>
            </p:nvSpPr>
            <p:spPr>
              <a:xfrm>
                <a:off x="3437627" y="4684190"/>
                <a:ext cx="9573" cy="1500"/>
              </a:xfrm>
              <a:custGeom>
                <a:avLst/>
                <a:gdLst/>
                <a:ahLst/>
                <a:cxnLst/>
                <a:rect l="l" t="t" r="r" b="b"/>
                <a:pathLst>
                  <a:path w="402" h="63" extrusionOk="0">
                    <a:moveTo>
                      <a:pt x="20" y="0"/>
                    </a:moveTo>
                    <a:cubicBezTo>
                      <a:pt x="11" y="0"/>
                      <a:pt x="6" y="1"/>
                      <a:pt x="5" y="4"/>
                    </a:cubicBezTo>
                    <a:cubicBezTo>
                      <a:pt x="0" y="13"/>
                      <a:pt x="87" y="52"/>
                      <a:pt x="197" y="61"/>
                    </a:cubicBezTo>
                    <a:cubicBezTo>
                      <a:pt x="212" y="62"/>
                      <a:pt x="227" y="63"/>
                      <a:pt x="241" y="63"/>
                    </a:cubicBezTo>
                    <a:cubicBezTo>
                      <a:pt x="333" y="63"/>
                      <a:pt x="402" y="42"/>
                      <a:pt x="398" y="35"/>
                    </a:cubicBezTo>
                    <a:cubicBezTo>
                      <a:pt x="398" y="21"/>
                      <a:pt x="310" y="25"/>
                      <a:pt x="201" y="17"/>
                    </a:cubicBezTo>
                    <a:cubicBezTo>
                      <a:pt x="120" y="14"/>
                      <a:pt x="50" y="0"/>
                      <a:pt x="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4108;p48"/>
              <p:cNvSpPr/>
              <p:nvPr/>
            </p:nvSpPr>
            <p:spPr>
              <a:xfrm>
                <a:off x="3452297" y="4686309"/>
                <a:ext cx="15097" cy="8620"/>
              </a:xfrm>
              <a:custGeom>
                <a:avLst/>
                <a:gdLst/>
                <a:ahLst/>
                <a:cxnLst/>
                <a:rect l="l" t="t" r="r" b="b"/>
                <a:pathLst>
                  <a:path w="634" h="362" extrusionOk="0">
                    <a:moveTo>
                      <a:pt x="432" y="42"/>
                    </a:moveTo>
                    <a:cubicBezTo>
                      <a:pt x="480" y="42"/>
                      <a:pt x="529" y="51"/>
                      <a:pt x="569" y="77"/>
                    </a:cubicBezTo>
                    <a:cubicBezTo>
                      <a:pt x="603" y="99"/>
                      <a:pt x="591" y="142"/>
                      <a:pt x="551" y="164"/>
                    </a:cubicBezTo>
                    <a:cubicBezTo>
                      <a:pt x="516" y="186"/>
                      <a:pt x="472" y="199"/>
                      <a:pt x="433" y="212"/>
                    </a:cubicBezTo>
                    <a:cubicBezTo>
                      <a:pt x="349" y="243"/>
                      <a:pt x="276" y="261"/>
                      <a:pt x="210" y="273"/>
                    </a:cubicBezTo>
                    <a:cubicBezTo>
                      <a:pt x="147" y="284"/>
                      <a:pt x="95" y="290"/>
                      <a:pt x="59" y="293"/>
                    </a:cubicBezTo>
                    <a:lnTo>
                      <a:pt x="59" y="293"/>
                    </a:lnTo>
                    <a:cubicBezTo>
                      <a:pt x="73" y="260"/>
                      <a:pt x="95" y="220"/>
                      <a:pt x="131" y="178"/>
                    </a:cubicBezTo>
                    <a:cubicBezTo>
                      <a:pt x="171" y="129"/>
                      <a:pt x="232" y="81"/>
                      <a:pt x="315" y="59"/>
                    </a:cubicBezTo>
                    <a:cubicBezTo>
                      <a:pt x="349" y="49"/>
                      <a:pt x="391" y="42"/>
                      <a:pt x="432" y="42"/>
                    </a:cubicBezTo>
                    <a:close/>
                    <a:moveTo>
                      <a:pt x="428" y="1"/>
                    </a:moveTo>
                    <a:cubicBezTo>
                      <a:pt x="286" y="1"/>
                      <a:pt x="163" y="84"/>
                      <a:pt x="109" y="160"/>
                    </a:cubicBezTo>
                    <a:cubicBezTo>
                      <a:pt x="70" y="208"/>
                      <a:pt x="51" y="257"/>
                      <a:pt x="42" y="294"/>
                    </a:cubicBezTo>
                    <a:lnTo>
                      <a:pt x="42" y="294"/>
                    </a:lnTo>
                    <a:cubicBezTo>
                      <a:pt x="15" y="297"/>
                      <a:pt x="0" y="298"/>
                      <a:pt x="0" y="299"/>
                    </a:cubicBezTo>
                    <a:cubicBezTo>
                      <a:pt x="0" y="303"/>
                      <a:pt x="14" y="307"/>
                      <a:pt x="39" y="309"/>
                    </a:cubicBezTo>
                    <a:lnTo>
                      <a:pt x="39" y="309"/>
                    </a:lnTo>
                    <a:cubicBezTo>
                      <a:pt x="31" y="341"/>
                      <a:pt x="31" y="361"/>
                      <a:pt x="35" y="361"/>
                    </a:cubicBezTo>
                    <a:cubicBezTo>
                      <a:pt x="37" y="361"/>
                      <a:pt x="40" y="341"/>
                      <a:pt x="52" y="309"/>
                    </a:cubicBezTo>
                    <a:lnTo>
                      <a:pt x="52" y="309"/>
                    </a:lnTo>
                    <a:cubicBezTo>
                      <a:pt x="59" y="310"/>
                      <a:pt x="67" y="310"/>
                      <a:pt x="75" y="310"/>
                    </a:cubicBezTo>
                    <a:cubicBezTo>
                      <a:pt x="111" y="310"/>
                      <a:pt x="158" y="307"/>
                      <a:pt x="214" y="299"/>
                    </a:cubicBezTo>
                    <a:cubicBezTo>
                      <a:pt x="280" y="291"/>
                      <a:pt x="359" y="277"/>
                      <a:pt x="442" y="251"/>
                    </a:cubicBezTo>
                    <a:cubicBezTo>
                      <a:pt x="486" y="234"/>
                      <a:pt x="529" y="225"/>
                      <a:pt x="573" y="194"/>
                    </a:cubicBezTo>
                    <a:cubicBezTo>
                      <a:pt x="595" y="182"/>
                      <a:pt x="617" y="160"/>
                      <a:pt x="625" y="129"/>
                    </a:cubicBezTo>
                    <a:cubicBezTo>
                      <a:pt x="634" y="99"/>
                      <a:pt x="617" y="59"/>
                      <a:pt x="595" y="41"/>
                    </a:cubicBezTo>
                    <a:cubicBezTo>
                      <a:pt x="538" y="13"/>
                      <a:pt x="482" y="1"/>
                      <a:pt x="4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4109;p48"/>
              <p:cNvSpPr/>
              <p:nvPr/>
            </p:nvSpPr>
            <p:spPr>
              <a:xfrm>
                <a:off x="3446772" y="4683857"/>
                <a:ext cx="7739" cy="9906"/>
              </a:xfrm>
              <a:custGeom>
                <a:avLst/>
                <a:gdLst/>
                <a:ahLst/>
                <a:cxnLst/>
                <a:rect l="l" t="t" r="r" b="b"/>
                <a:pathLst>
                  <a:path w="325" h="416" extrusionOk="0">
                    <a:moveTo>
                      <a:pt x="83" y="0"/>
                    </a:moveTo>
                    <a:cubicBezTo>
                      <a:pt x="80" y="0"/>
                      <a:pt x="78" y="1"/>
                      <a:pt x="75" y="1"/>
                    </a:cubicBezTo>
                    <a:cubicBezTo>
                      <a:pt x="27" y="9"/>
                      <a:pt x="0" y="66"/>
                      <a:pt x="10" y="101"/>
                    </a:cubicBezTo>
                    <a:cubicBezTo>
                      <a:pt x="14" y="136"/>
                      <a:pt x="31" y="171"/>
                      <a:pt x="49" y="197"/>
                    </a:cubicBezTo>
                    <a:cubicBezTo>
                      <a:pt x="79" y="249"/>
                      <a:pt x="115" y="293"/>
                      <a:pt x="149" y="324"/>
                    </a:cubicBezTo>
                    <a:cubicBezTo>
                      <a:pt x="210" y="385"/>
                      <a:pt x="259" y="412"/>
                      <a:pt x="270" y="412"/>
                    </a:cubicBezTo>
                    <a:cubicBezTo>
                      <a:pt x="271" y="412"/>
                      <a:pt x="272" y="412"/>
                      <a:pt x="272" y="412"/>
                    </a:cubicBezTo>
                    <a:cubicBezTo>
                      <a:pt x="276" y="407"/>
                      <a:pt x="228" y="372"/>
                      <a:pt x="167" y="307"/>
                    </a:cubicBezTo>
                    <a:cubicBezTo>
                      <a:pt x="141" y="271"/>
                      <a:pt x="105" y="228"/>
                      <a:pt x="79" y="176"/>
                    </a:cubicBezTo>
                    <a:cubicBezTo>
                      <a:pt x="49" y="132"/>
                      <a:pt x="31" y="53"/>
                      <a:pt x="83" y="39"/>
                    </a:cubicBezTo>
                    <a:cubicBezTo>
                      <a:pt x="85" y="39"/>
                      <a:pt x="87" y="39"/>
                      <a:pt x="89" y="39"/>
                    </a:cubicBezTo>
                    <a:cubicBezTo>
                      <a:pt x="140" y="39"/>
                      <a:pt x="194" y="89"/>
                      <a:pt x="224" y="132"/>
                    </a:cubicBezTo>
                    <a:cubicBezTo>
                      <a:pt x="258" y="180"/>
                      <a:pt x="276" y="228"/>
                      <a:pt x="285" y="271"/>
                    </a:cubicBezTo>
                    <a:cubicBezTo>
                      <a:pt x="302" y="359"/>
                      <a:pt x="280" y="416"/>
                      <a:pt x="289" y="416"/>
                    </a:cubicBezTo>
                    <a:cubicBezTo>
                      <a:pt x="293" y="416"/>
                      <a:pt x="324" y="364"/>
                      <a:pt x="311" y="267"/>
                    </a:cubicBezTo>
                    <a:cubicBezTo>
                      <a:pt x="307" y="219"/>
                      <a:pt x="289" y="162"/>
                      <a:pt x="254" y="110"/>
                    </a:cubicBezTo>
                    <a:cubicBezTo>
                      <a:pt x="215" y="63"/>
                      <a:pt x="170" y="0"/>
                      <a:pt x="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4110;p48"/>
              <p:cNvSpPr/>
              <p:nvPr/>
            </p:nvSpPr>
            <p:spPr>
              <a:xfrm>
                <a:off x="3367779" y="4687976"/>
                <a:ext cx="28242" cy="22955"/>
              </a:xfrm>
              <a:custGeom>
                <a:avLst/>
                <a:gdLst/>
                <a:ahLst/>
                <a:cxnLst/>
                <a:rect l="l" t="t" r="r" b="b"/>
                <a:pathLst>
                  <a:path w="1186" h="964" extrusionOk="0">
                    <a:moveTo>
                      <a:pt x="184" y="1"/>
                    </a:moveTo>
                    <a:cubicBezTo>
                      <a:pt x="136" y="1"/>
                      <a:pt x="97" y="4"/>
                      <a:pt x="66" y="7"/>
                    </a:cubicBezTo>
                    <a:cubicBezTo>
                      <a:pt x="23" y="11"/>
                      <a:pt x="1" y="20"/>
                      <a:pt x="1" y="20"/>
                    </a:cubicBezTo>
                    <a:cubicBezTo>
                      <a:pt x="1" y="22"/>
                      <a:pt x="6" y="23"/>
                      <a:pt x="17" y="23"/>
                    </a:cubicBezTo>
                    <a:cubicBezTo>
                      <a:pt x="33" y="23"/>
                      <a:pt x="63" y="21"/>
                      <a:pt x="103" y="21"/>
                    </a:cubicBezTo>
                    <a:cubicBezTo>
                      <a:pt x="142" y="21"/>
                      <a:pt x="190" y="22"/>
                      <a:pt x="245" y="29"/>
                    </a:cubicBezTo>
                    <a:cubicBezTo>
                      <a:pt x="394" y="46"/>
                      <a:pt x="604" y="108"/>
                      <a:pt x="783" y="251"/>
                    </a:cubicBezTo>
                    <a:cubicBezTo>
                      <a:pt x="962" y="396"/>
                      <a:pt x="1072" y="584"/>
                      <a:pt x="1119" y="723"/>
                    </a:cubicBezTo>
                    <a:cubicBezTo>
                      <a:pt x="1171" y="868"/>
                      <a:pt x="1177" y="964"/>
                      <a:pt x="1185" y="964"/>
                    </a:cubicBezTo>
                    <a:lnTo>
                      <a:pt x="1185" y="894"/>
                    </a:lnTo>
                    <a:cubicBezTo>
                      <a:pt x="1181" y="850"/>
                      <a:pt x="1167" y="789"/>
                      <a:pt x="1145" y="715"/>
                    </a:cubicBezTo>
                    <a:cubicBezTo>
                      <a:pt x="1102" y="566"/>
                      <a:pt x="997" y="370"/>
                      <a:pt x="810" y="221"/>
                    </a:cubicBezTo>
                    <a:cubicBezTo>
                      <a:pt x="621" y="68"/>
                      <a:pt x="403" y="11"/>
                      <a:pt x="249" y="3"/>
                    </a:cubicBezTo>
                    <a:cubicBezTo>
                      <a:pt x="226" y="1"/>
                      <a:pt x="204" y="1"/>
                      <a:pt x="1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4111;p48"/>
              <p:cNvSpPr/>
              <p:nvPr/>
            </p:nvSpPr>
            <p:spPr>
              <a:xfrm>
                <a:off x="3375186" y="4655446"/>
                <a:ext cx="1143" cy="32599"/>
              </a:xfrm>
              <a:custGeom>
                <a:avLst/>
                <a:gdLst/>
                <a:ahLst/>
                <a:cxnLst/>
                <a:rect l="l" t="t" r="r" b="b"/>
                <a:pathLst>
                  <a:path w="48" h="1369" extrusionOk="0">
                    <a:moveTo>
                      <a:pt x="35" y="0"/>
                    </a:moveTo>
                    <a:cubicBezTo>
                      <a:pt x="21" y="0"/>
                      <a:pt x="9" y="306"/>
                      <a:pt x="5" y="687"/>
                    </a:cubicBezTo>
                    <a:cubicBezTo>
                      <a:pt x="0" y="1063"/>
                      <a:pt x="5" y="1369"/>
                      <a:pt x="17" y="1369"/>
                    </a:cubicBezTo>
                    <a:cubicBezTo>
                      <a:pt x="31" y="1369"/>
                      <a:pt x="39" y="1063"/>
                      <a:pt x="43" y="687"/>
                    </a:cubicBezTo>
                    <a:cubicBezTo>
                      <a:pt x="48" y="306"/>
                      <a:pt x="43" y="0"/>
                      <a:pt x="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4112;p48"/>
              <p:cNvSpPr/>
              <p:nvPr/>
            </p:nvSpPr>
            <p:spPr>
              <a:xfrm>
                <a:off x="3405978" y="4703527"/>
                <a:ext cx="23336" cy="1262"/>
              </a:xfrm>
              <a:custGeom>
                <a:avLst/>
                <a:gdLst/>
                <a:ahLst/>
                <a:cxnLst/>
                <a:rect l="l" t="t" r="r" b="b"/>
                <a:pathLst>
                  <a:path w="980" h="53" extrusionOk="0">
                    <a:moveTo>
                      <a:pt x="51" y="0"/>
                    </a:moveTo>
                    <a:cubicBezTo>
                      <a:pt x="21" y="0"/>
                      <a:pt x="5" y="2"/>
                      <a:pt x="5" y="5"/>
                    </a:cubicBezTo>
                    <a:cubicBezTo>
                      <a:pt x="1" y="14"/>
                      <a:pt x="219" y="48"/>
                      <a:pt x="490" y="53"/>
                    </a:cubicBezTo>
                    <a:cubicBezTo>
                      <a:pt x="761" y="53"/>
                      <a:pt x="979" y="22"/>
                      <a:pt x="975" y="10"/>
                    </a:cubicBezTo>
                    <a:cubicBezTo>
                      <a:pt x="975" y="7"/>
                      <a:pt x="959" y="6"/>
                      <a:pt x="931" y="6"/>
                    </a:cubicBezTo>
                    <a:cubicBezTo>
                      <a:pt x="869" y="6"/>
                      <a:pt x="747" y="10"/>
                      <a:pt x="599" y="10"/>
                    </a:cubicBezTo>
                    <a:cubicBezTo>
                      <a:pt x="564" y="10"/>
                      <a:pt x="528" y="10"/>
                      <a:pt x="490" y="10"/>
                    </a:cubicBezTo>
                    <a:cubicBezTo>
                      <a:pt x="297" y="10"/>
                      <a:pt x="129" y="0"/>
                      <a:pt x="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4113;p48"/>
              <p:cNvSpPr/>
              <p:nvPr/>
            </p:nvSpPr>
            <p:spPr>
              <a:xfrm>
                <a:off x="3390260" y="4703599"/>
                <a:ext cx="2738" cy="4548"/>
              </a:xfrm>
              <a:custGeom>
                <a:avLst/>
                <a:gdLst/>
                <a:ahLst/>
                <a:cxnLst/>
                <a:rect l="l" t="t" r="r" b="b"/>
                <a:pathLst>
                  <a:path w="115" h="191" extrusionOk="0">
                    <a:moveTo>
                      <a:pt x="14" y="1"/>
                    </a:moveTo>
                    <a:cubicBezTo>
                      <a:pt x="12" y="1"/>
                      <a:pt x="10" y="1"/>
                      <a:pt x="9" y="2"/>
                    </a:cubicBezTo>
                    <a:cubicBezTo>
                      <a:pt x="1" y="7"/>
                      <a:pt x="27" y="45"/>
                      <a:pt x="49" y="98"/>
                    </a:cubicBezTo>
                    <a:cubicBezTo>
                      <a:pt x="75" y="146"/>
                      <a:pt x="84" y="190"/>
                      <a:pt x="96" y="190"/>
                    </a:cubicBezTo>
                    <a:cubicBezTo>
                      <a:pt x="106" y="190"/>
                      <a:pt x="114" y="138"/>
                      <a:pt x="88" y="81"/>
                    </a:cubicBezTo>
                    <a:cubicBezTo>
                      <a:pt x="65" y="30"/>
                      <a:pt x="28" y="1"/>
                      <a:pt x="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4114;p48"/>
              <p:cNvSpPr/>
              <p:nvPr/>
            </p:nvSpPr>
            <p:spPr>
              <a:xfrm>
                <a:off x="3384426" y="4696312"/>
                <a:ext cx="3358" cy="3024"/>
              </a:xfrm>
              <a:custGeom>
                <a:avLst/>
                <a:gdLst/>
                <a:ahLst/>
                <a:cxnLst/>
                <a:rect l="l" t="t" r="r" b="b"/>
                <a:pathLst>
                  <a:path w="141" h="127" extrusionOk="0">
                    <a:moveTo>
                      <a:pt x="15" y="0"/>
                    </a:moveTo>
                    <a:cubicBezTo>
                      <a:pt x="13" y="0"/>
                      <a:pt x="11" y="1"/>
                      <a:pt x="10" y="2"/>
                    </a:cubicBezTo>
                    <a:cubicBezTo>
                      <a:pt x="0" y="6"/>
                      <a:pt x="22" y="41"/>
                      <a:pt x="58" y="77"/>
                    </a:cubicBezTo>
                    <a:cubicBezTo>
                      <a:pt x="88" y="106"/>
                      <a:pt x="117" y="127"/>
                      <a:pt x="128" y="127"/>
                    </a:cubicBezTo>
                    <a:cubicBezTo>
                      <a:pt x="130" y="127"/>
                      <a:pt x="131" y="126"/>
                      <a:pt x="132" y="125"/>
                    </a:cubicBezTo>
                    <a:cubicBezTo>
                      <a:pt x="141" y="120"/>
                      <a:pt x="119" y="85"/>
                      <a:pt x="84" y="50"/>
                    </a:cubicBezTo>
                    <a:cubicBezTo>
                      <a:pt x="54" y="20"/>
                      <a:pt x="27" y="0"/>
                      <a:pt x="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4115;p48"/>
              <p:cNvSpPr/>
              <p:nvPr/>
            </p:nvSpPr>
            <p:spPr>
              <a:xfrm>
                <a:off x="3376138" y="4692525"/>
                <a:ext cx="4786" cy="2024"/>
              </a:xfrm>
              <a:custGeom>
                <a:avLst/>
                <a:gdLst/>
                <a:ahLst/>
                <a:cxnLst/>
                <a:rect l="l" t="t" r="r" b="b"/>
                <a:pathLst>
                  <a:path w="201" h="85" extrusionOk="0">
                    <a:moveTo>
                      <a:pt x="61" y="0"/>
                    </a:moveTo>
                    <a:cubicBezTo>
                      <a:pt x="25" y="0"/>
                      <a:pt x="0" y="12"/>
                      <a:pt x="3" y="22"/>
                    </a:cubicBezTo>
                    <a:cubicBezTo>
                      <a:pt x="8" y="30"/>
                      <a:pt x="52" y="30"/>
                      <a:pt x="100" y="48"/>
                    </a:cubicBezTo>
                    <a:cubicBezTo>
                      <a:pt x="142" y="62"/>
                      <a:pt x="173" y="84"/>
                      <a:pt x="186" y="84"/>
                    </a:cubicBezTo>
                    <a:cubicBezTo>
                      <a:pt x="188" y="84"/>
                      <a:pt x="190" y="84"/>
                      <a:pt x="191" y="82"/>
                    </a:cubicBezTo>
                    <a:cubicBezTo>
                      <a:pt x="201" y="78"/>
                      <a:pt x="174" y="30"/>
                      <a:pt x="112" y="8"/>
                    </a:cubicBezTo>
                    <a:cubicBezTo>
                      <a:pt x="94" y="3"/>
                      <a:pt x="77" y="0"/>
                      <a:pt x="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4116;p48"/>
              <p:cNvSpPr/>
              <p:nvPr/>
            </p:nvSpPr>
            <p:spPr>
              <a:xfrm>
                <a:off x="3370185" y="4691239"/>
                <a:ext cx="2619" cy="1310"/>
              </a:xfrm>
              <a:custGeom>
                <a:avLst/>
                <a:gdLst/>
                <a:ahLst/>
                <a:cxnLst/>
                <a:rect l="l" t="t" r="r" b="b"/>
                <a:pathLst>
                  <a:path w="110" h="55" extrusionOk="0">
                    <a:moveTo>
                      <a:pt x="25" y="0"/>
                    </a:moveTo>
                    <a:cubicBezTo>
                      <a:pt x="14" y="0"/>
                      <a:pt x="7" y="3"/>
                      <a:pt x="5" y="10"/>
                    </a:cubicBezTo>
                    <a:cubicBezTo>
                      <a:pt x="1" y="18"/>
                      <a:pt x="17" y="36"/>
                      <a:pt x="48" y="44"/>
                    </a:cubicBezTo>
                    <a:cubicBezTo>
                      <a:pt x="61" y="51"/>
                      <a:pt x="74" y="54"/>
                      <a:pt x="84" y="54"/>
                    </a:cubicBezTo>
                    <a:cubicBezTo>
                      <a:pt x="95" y="54"/>
                      <a:pt x="103" y="51"/>
                      <a:pt x="105" y="44"/>
                    </a:cubicBezTo>
                    <a:cubicBezTo>
                      <a:pt x="110" y="36"/>
                      <a:pt x="88" y="18"/>
                      <a:pt x="61" y="10"/>
                    </a:cubicBezTo>
                    <a:cubicBezTo>
                      <a:pt x="48" y="3"/>
                      <a:pt x="35" y="0"/>
                      <a:pt x="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4117;p48"/>
              <p:cNvSpPr/>
              <p:nvPr/>
            </p:nvSpPr>
            <p:spPr>
              <a:xfrm>
                <a:off x="3124656" y="4497889"/>
                <a:ext cx="97322" cy="143137"/>
              </a:xfrm>
              <a:custGeom>
                <a:avLst/>
                <a:gdLst/>
                <a:ahLst/>
                <a:cxnLst/>
                <a:rect l="l" t="t" r="r" b="b"/>
                <a:pathLst>
                  <a:path w="4087" h="6011" extrusionOk="0">
                    <a:moveTo>
                      <a:pt x="2090" y="0"/>
                    </a:moveTo>
                    <a:lnTo>
                      <a:pt x="1" y="1555"/>
                    </a:lnTo>
                    <a:lnTo>
                      <a:pt x="115" y="1726"/>
                    </a:lnTo>
                    <a:cubicBezTo>
                      <a:pt x="626" y="2495"/>
                      <a:pt x="2767" y="5585"/>
                      <a:pt x="3288" y="5966"/>
                    </a:cubicBezTo>
                    <a:cubicBezTo>
                      <a:pt x="3330" y="5997"/>
                      <a:pt x="3363" y="6011"/>
                      <a:pt x="3387" y="6011"/>
                    </a:cubicBezTo>
                    <a:cubicBezTo>
                      <a:pt x="3696" y="6011"/>
                      <a:pt x="2675" y="3741"/>
                      <a:pt x="2675" y="3741"/>
                    </a:cubicBezTo>
                    <a:lnTo>
                      <a:pt x="4087" y="2666"/>
                    </a:lnTo>
                    <a:lnTo>
                      <a:pt x="2090"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4118;p48"/>
              <p:cNvSpPr/>
              <p:nvPr/>
            </p:nvSpPr>
            <p:spPr>
              <a:xfrm>
                <a:off x="3143279" y="4520989"/>
                <a:ext cx="143" cy="24"/>
              </a:xfrm>
              <a:custGeom>
                <a:avLst/>
                <a:gdLst/>
                <a:ahLst/>
                <a:cxnLst/>
                <a:rect l="l" t="t" r="r" b="b"/>
                <a:pathLst>
                  <a:path w="6" h="1" extrusionOk="0">
                    <a:moveTo>
                      <a:pt x="5" y="0"/>
                    </a:moveTo>
                    <a:lnTo>
                      <a:pt x="1" y="0"/>
                    </a:lnTo>
                    <a:lnTo>
                      <a:pt x="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4119;p48"/>
              <p:cNvSpPr/>
              <p:nvPr/>
            </p:nvSpPr>
            <p:spPr>
              <a:xfrm>
                <a:off x="3125609" y="4520989"/>
                <a:ext cx="24479" cy="35933"/>
              </a:xfrm>
              <a:custGeom>
                <a:avLst/>
                <a:gdLst/>
                <a:ahLst/>
                <a:cxnLst/>
                <a:rect l="l" t="t" r="r" b="b"/>
                <a:pathLst>
                  <a:path w="1028" h="1509" extrusionOk="0">
                    <a:moveTo>
                      <a:pt x="743" y="0"/>
                    </a:moveTo>
                    <a:lnTo>
                      <a:pt x="0" y="559"/>
                    </a:lnTo>
                    <a:lnTo>
                      <a:pt x="27" y="547"/>
                    </a:lnTo>
                    <a:lnTo>
                      <a:pt x="735" y="1508"/>
                    </a:lnTo>
                    <a:cubicBezTo>
                      <a:pt x="914" y="1307"/>
                      <a:pt x="1015" y="1041"/>
                      <a:pt x="1019" y="769"/>
                    </a:cubicBezTo>
                    <a:cubicBezTo>
                      <a:pt x="1027" y="486"/>
                      <a:pt x="936" y="214"/>
                      <a:pt x="747"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4120;p48"/>
              <p:cNvSpPr/>
              <p:nvPr/>
            </p:nvSpPr>
            <p:spPr>
              <a:xfrm>
                <a:off x="3124656" y="4534920"/>
                <a:ext cx="81724" cy="106489"/>
              </a:xfrm>
              <a:custGeom>
                <a:avLst/>
                <a:gdLst/>
                <a:ahLst/>
                <a:cxnLst/>
                <a:rect l="l" t="t" r="r" b="b"/>
                <a:pathLst>
                  <a:path w="3432" h="4472" extrusionOk="0">
                    <a:moveTo>
                      <a:pt x="1" y="0"/>
                    </a:moveTo>
                    <a:cubicBezTo>
                      <a:pt x="425" y="678"/>
                      <a:pt x="1160" y="1718"/>
                      <a:pt x="1836" y="2623"/>
                    </a:cubicBezTo>
                    <a:cubicBezTo>
                      <a:pt x="1128" y="1658"/>
                      <a:pt x="390" y="583"/>
                      <a:pt x="115" y="171"/>
                    </a:cubicBezTo>
                    <a:lnTo>
                      <a:pt x="1" y="0"/>
                    </a:lnTo>
                    <a:close/>
                    <a:moveTo>
                      <a:pt x="3217" y="3514"/>
                    </a:moveTo>
                    <a:lnTo>
                      <a:pt x="3217" y="3514"/>
                    </a:lnTo>
                    <a:cubicBezTo>
                      <a:pt x="3233" y="3556"/>
                      <a:pt x="3249" y="3599"/>
                      <a:pt x="3264" y="3640"/>
                    </a:cubicBezTo>
                    <a:lnTo>
                      <a:pt x="3264" y="3640"/>
                    </a:lnTo>
                    <a:cubicBezTo>
                      <a:pt x="3241" y="3577"/>
                      <a:pt x="3223" y="3530"/>
                      <a:pt x="3217" y="3514"/>
                    </a:cubicBezTo>
                    <a:close/>
                    <a:moveTo>
                      <a:pt x="3264" y="3640"/>
                    </a:moveTo>
                    <a:lnTo>
                      <a:pt x="3264" y="3640"/>
                    </a:lnTo>
                    <a:cubicBezTo>
                      <a:pt x="3273" y="3665"/>
                      <a:pt x="3282" y="3691"/>
                      <a:pt x="3292" y="3720"/>
                    </a:cubicBezTo>
                    <a:cubicBezTo>
                      <a:pt x="3283" y="3694"/>
                      <a:pt x="3274" y="3667"/>
                      <a:pt x="3264" y="3640"/>
                    </a:cubicBezTo>
                    <a:close/>
                    <a:moveTo>
                      <a:pt x="3261" y="4389"/>
                    </a:moveTo>
                    <a:cubicBezTo>
                      <a:pt x="3263" y="4390"/>
                      <a:pt x="3264" y="4392"/>
                      <a:pt x="3266" y="4393"/>
                    </a:cubicBezTo>
                    <a:lnTo>
                      <a:pt x="3266" y="4393"/>
                    </a:lnTo>
                    <a:cubicBezTo>
                      <a:pt x="3264" y="4391"/>
                      <a:pt x="3263" y="4390"/>
                      <a:pt x="3261" y="4389"/>
                    </a:cubicBezTo>
                    <a:close/>
                    <a:moveTo>
                      <a:pt x="3266" y="4393"/>
                    </a:moveTo>
                    <a:cubicBezTo>
                      <a:pt x="3320" y="4443"/>
                      <a:pt x="3357" y="4472"/>
                      <a:pt x="3379" y="4472"/>
                    </a:cubicBezTo>
                    <a:cubicBezTo>
                      <a:pt x="3405" y="4472"/>
                      <a:pt x="3423" y="4454"/>
                      <a:pt x="3431" y="4423"/>
                    </a:cubicBezTo>
                    <a:lnTo>
                      <a:pt x="3431" y="4423"/>
                    </a:lnTo>
                    <a:cubicBezTo>
                      <a:pt x="3423" y="4441"/>
                      <a:pt x="3409" y="4454"/>
                      <a:pt x="3388" y="4454"/>
                    </a:cubicBezTo>
                    <a:cubicBezTo>
                      <a:pt x="3362" y="4454"/>
                      <a:pt x="3331" y="4441"/>
                      <a:pt x="3288" y="4411"/>
                    </a:cubicBezTo>
                    <a:cubicBezTo>
                      <a:pt x="3280" y="4403"/>
                      <a:pt x="3273" y="4399"/>
                      <a:pt x="3266" y="439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4121;p48"/>
              <p:cNvSpPr/>
              <p:nvPr/>
            </p:nvSpPr>
            <p:spPr>
              <a:xfrm>
                <a:off x="3124656" y="4534301"/>
                <a:ext cx="82677" cy="106680"/>
              </a:xfrm>
              <a:custGeom>
                <a:avLst/>
                <a:gdLst/>
                <a:ahLst/>
                <a:cxnLst/>
                <a:rect l="l" t="t" r="r" b="b"/>
                <a:pathLst>
                  <a:path w="3472" h="4480" extrusionOk="0">
                    <a:moveTo>
                      <a:pt x="40" y="0"/>
                    </a:moveTo>
                    <a:lnTo>
                      <a:pt x="1" y="26"/>
                    </a:lnTo>
                    <a:lnTo>
                      <a:pt x="115" y="197"/>
                    </a:lnTo>
                    <a:cubicBezTo>
                      <a:pt x="390" y="609"/>
                      <a:pt x="1128" y="1684"/>
                      <a:pt x="1836" y="2649"/>
                    </a:cubicBezTo>
                    <a:cubicBezTo>
                      <a:pt x="2449" y="3471"/>
                      <a:pt x="3016" y="4179"/>
                      <a:pt x="3261" y="4415"/>
                    </a:cubicBezTo>
                    <a:cubicBezTo>
                      <a:pt x="3270" y="4423"/>
                      <a:pt x="3278" y="4427"/>
                      <a:pt x="3288" y="4437"/>
                    </a:cubicBezTo>
                    <a:cubicBezTo>
                      <a:pt x="3331" y="4467"/>
                      <a:pt x="3362" y="4480"/>
                      <a:pt x="3388" y="4480"/>
                    </a:cubicBezTo>
                    <a:cubicBezTo>
                      <a:pt x="3409" y="4480"/>
                      <a:pt x="3423" y="4467"/>
                      <a:pt x="3431" y="4449"/>
                    </a:cubicBezTo>
                    <a:cubicBezTo>
                      <a:pt x="3471" y="4318"/>
                      <a:pt x="3366" y="3973"/>
                      <a:pt x="3292" y="3746"/>
                    </a:cubicBezTo>
                    <a:cubicBezTo>
                      <a:pt x="3270" y="3681"/>
                      <a:pt x="3244" y="3610"/>
                      <a:pt x="3217" y="3540"/>
                    </a:cubicBezTo>
                    <a:lnTo>
                      <a:pt x="3217" y="3536"/>
                    </a:lnTo>
                    <a:cubicBezTo>
                      <a:pt x="3179" y="3488"/>
                      <a:pt x="3117" y="3471"/>
                      <a:pt x="3047" y="3471"/>
                    </a:cubicBezTo>
                    <a:cubicBezTo>
                      <a:pt x="2890" y="3471"/>
                      <a:pt x="2697" y="3558"/>
                      <a:pt x="2697" y="3558"/>
                    </a:cubicBezTo>
                    <a:lnTo>
                      <a:pt x="775" y="949"/>
                    </a:lnTo>
                    <a:cubicBezTo>
                      <a:pt x="766" y="958"/>
                      <a:pt x="757" y="966"/>
                      <a:pt x="748" y="976"/>
                    </a:cubicBezTo>
                    <a:lnTo>
                      <a:pt x="40"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4122;p48"/>
              <p:cNvSpPr/>
              <p:nvPr/>
            </p:nvSpPr>
            <p:spPr>
              <a:xfrm>
                <a:off x="3125609" y="4533991"/>
                <a:ext cx="17502" cy="23551"/>
              </a:xfrm>
              <a:custGeom>
                <a:avLst/>
                <a:gdLst/>
                <a:ahLst/>
                <a:cxnLst/>
                <a:rect l="l" t="t" r="r" b="b"/>
                <a:pathLst>
                  <a:path w="735" h="989" extrusionOk="0">
                    <a:moveTo>
                      <a:pt x="27" y="1"/>
                    </a:moveTo>
                    <a:lnTo>
                      <a:pt x="0" y="13"/>
                    </a:lnTo>
                    <a:lnTo>
                      <a:pt x="708" y="989"/>
                    </a:lnTo>
                    <a:cubicBezTo>
                      <a:pt x="717" y="979"/>
                      <a:pt x="726" y="971"/>
                      <a:pt x="735" y="962"/>
                    </a:cubicBezTo>
                    <a:lnTo>
                      <a:pt x="27" y="1"/>
                    </a:lnTo>
                    <a:close/>
                  </a:path>
                </a:pathLst>
              </a:custGeom>
              <a:solidFill>
                <a:srgbClr val="F4AA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4123;p48"/>
              <p:cNvSpPr/>
              <p:nvPr/>
            </p:nvSpPr>
            <p:spPr>
              <a:xfrm>
                <a:off x="3125418" y="4532944"/>
                <a:ext cx="80748" cy="107752"/>
              </a:xfrm>
              <a:custGeom>
                <a:avLst/>
                <a:gdLst/>
                <a:ahLst/>
                <a:cxnLst/>
                <a:rect l="l" t="t" r="r" b="b"/>
                <a:pathLst>
                  <a:path w="3391" h="4525" extrusionOk="0">
                    <a:moveTo>
                      <a:pt x="4" y="1"/>
                    </a:moveTo>
                    <a:cubicBezTo>
                      <a:pt x="0" y="1"/>
                      <a:pt x="13" y="18"/>
                      <a:pt x="30" y="49"/>
                    </a:cubicBezTo>
                    <a:cubicBezTo>
                      <a:pt x="61" y="93"/>
                      <a:pt x="91" y="136"/>
                      <a:pt x="122" y="188"/>
                    </a:cubicBezTo>
                    <a:cubicBezTo>
                      <a:pt x="218" y="325"/>
                      <a:pt x="331" y="490"/>
                      <a:pt x="467" y="687"/>
                    </a:cubicBezTo>
                    <a:cubicBezTo>
                      <a:pt x="755" y="1106"/>
                      <a:pt x="1171" y="1683"/>
                      <a:pt x="1638" y="2308"/>
                    </a:cubicBezTo>
                    <a:cubicBezTo>
                      <a:pt x="2106" y="2933"/>
                      <a:pt x="2543" y="3488"/>
                      <a:pt x="2862" y="3885"/>
                    </a:cubicBezTo>
                    <a:cubicBezTo>
                      <a:pt x="3015" y="4069"/>
                      <a:pt x="3141" y="4226"/>
                      <a:pt x="3246" y="4353"/>
                    </a:cubicBezTo>
                    <a:cubicBezTo>
                      <a:pt x="3286" y="4402"/>
                      <a:pt x="3321" y="4441"/>
                      <a:pt x="3351" y="4480"/>
                    </a:cubicBezTo>
                    <a:cubicBezTo>
                      <a:pt x="3377" y="4511"/>
                      <a:pt x="3391" y="4524"/>
                      <a:pt x="3391" y="4524"/>
                    </a:cubicBezTo>
                    <a:cubicBezTo>
                      <a:pt x="3391" y="4524"/>
                      <a:pt x="3383" y="4506"/>
                      <a:pt x="3360" y="4476"/>
                    </a:cubicBezTo>
                    <a:cubicBezTo>
                      <a:pt x="3330" y="4436"/>
                      <a:pt x="3294" y="4393"/>
                      <a:pt x="3260" y="4345"/>
                    </a:cubicBezTo>
                    <a:cubicBezTo>
                      <a:pt x="3155" y="4214"/>
                      <a:pt x="3032" y="4056"/>
                      <a:pt x="2884" y="3869"/>
                    </a:cubicBezTo>
                    <a:cubicBezTo>
                      <a:pt x="2570" y="3466"/>
                      <a:pt x="2136" y="2907"/>
                      <a:pt x="1669" y="2282"/>
                    </a:cubicBezTo>
                    <a:cubicBezTo>
                      <a:pt x="1201" y="1657"/>
                      <a:pt x="787" y="1085"/>
                      <a:pt x="489" y="670"/>
                    </a:cubicBezTo>
                    <a:cubicBezTo>
                      <a:pt x="349" y="477"/>
                      <a:pt x="231" y="311"/>
                      <a:pt x="135" y="180"/>
                    </a:cubicBezTo>
                    <a:cubicBezTo>
                      <a:pt x="100" y="128"/>
                      <a:pt x="69" y="83"/>
                      <a:pt x="39" y="45"/>
                    </a:cubicBezTo>
                    <a:cubicBezTo>
                      <a:pt x="17" y="14"/>
                      <a:pt x="4" y="1"/>
                      <a:pt x="4"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4124;p48"/>
              <p:cNvSpPr/>
              <p:nvPr/>
            </p:nvSpPr>
            <p:spPr>
              <a:xfrm>
                <a:off x="3187622" y="4616676"/>
                <a:ext cx="14883" cy="3119"/>
              </a:xfrm>
              <a:custGeom>
                <a:avLst/>
                <a:gdLst/>
                <a:ahLst/>
                <a:cxnLst/>
                <a:rect l="l" t="t" r="r" b="b"/>
                <a:pathLst>
                  <a:path w="625" h="131" extrusionOk="0">
                    <a:moveTo>
                      <a:pt x="358" y="0"/>
                    </a:moveTo>
                    <a:cubicBezTo>
                      <a:pt x="342" y="0"/>
                      <a:pt x="325" y="1"/>
                      <a:pt x="307" y="2"/>
                    </a:cubicBezTo>
                    <a:cubicBezTo>
                      <a:pt x="123" y="20"/>
                      <a:pt x="1" y="121"/>
                      <a:pt x="10" y="129"/>
                    </a:cubicBezTo>
                    <a:cubicBezTo>
                      <a:pt x="11" y="130"/>
                      <a:pt x="11" y="130"/>
                      <a:pt x="13" y="130"/>
                    </a:cubicBezTo>
                    <a:cubicBezTo>
                      <a:pt x="32" y="130"/>
                      <a:pt x="146" y="59"/>
                      <a:pt x="311" y="46"/>
                    </a:cubicBezTo>
                    <a:cubicBezTo>
                      <a:pt x="336" y="44"/>
                      <a:pt x="361" y="43"/>
                      <a:pt x="384" y="43"/>
                    </a:cubicBezTo>
                    <a:cubicBezTo>
                      <a:pt x="501" y="43"/>
                      <a:pt x="589" y="70"/>
                      <a:pt x="612" y="70"/>
                    </a:cubicBezTo>
                    <a:cubicBezTo>
                      <a:pt x="615" y="70"/>
                      <a:pt x="617" y="70"/>
                      <a:pt x="617" y="68"/>
                    </a:cubicBezTo>
                    <a:cubicBezTo>
                      <a:pt x="625" y="65"/>
                      <a:pt x="515" y="0"/>
                      <a:pt x="35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4125;p48"/>
              <p:cNvSpPr/>
              <p:nvPr/>
            </p:nvSpPr>
            <p:spPr>
              <a:xfrm>
                <a:off x="3183264" y="4592980"/>
                <a:ext cx="7930" cy="1143"/>
              </a:xfrm>
              <a:custGeom>
                <a:avLst/>
                <a:gdLst/>
                <a:ahLst/>
                <a:cxnLst/>
                <a:rect l="l" t="t" r="r" b="b"/>
                <a:pathLst>
                  <a:path w="333" h="48" extrusionOk="0">
                    <a:moveTo>
                      <a:pt x="260" y="1"/>
                    </a:moveTo>
                    <a:cubicBezTo>
                      <a:pt x="234" y="1"/>
                      <a:pt x="201" y="3"/>
                      <a:pt x="167" y="6"/>
                    </a:cubicBezTo>
                    <a:cubicBezTo>
                      <a:pt x="75" y="10"/>
                      <a:pt x="0" y="27"/>
                      <a:pt x="4" y="37"/>
                    </a:cubicBezTo>
                    <a:cubicBezTo>
                      <a:pt x="4" y="45"/>
                      <a:pt x="34" y="48"/>
                      <a:pt x="79" y="48"/>
                    </a:cubicBezTo>
                    <a:cubicBezTo>
                      <a:pt x="104" y="48"/>
                      <a:pt x="135" y="47"/>
                      <a:pt x="167" y="45"/>
                    </a:cubicBezTo>
                    <a:cubicBezTo>
                      <a:pt x="258" y="37"/>
                      <a:pt x="333" y="23"/>
                      <a:pt x="328" y="10"/>
                    </a:cubicBezTo>
                    <a:cubicBezTo>
                      <a:pt x="328" y="5"/>
                      <a:pt x="301" y="1"/>
                      <a:pt x="26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4126;p48"/>
              <p:cNvSpPr/>
              <p:nvPr/>
            </p:nvSpPr>
            <p:spPr>
              <a:xfrm>
                <a:off x="3182097" y="4586550"/>
                <a:ext cx="6691" cy="1595"/>
              </a:xfrm>
              <a:custGeom>
                <a:avLst/>
                <a:gdLst/>
                <a:ahLst/>
                <a:cxnLst/>
                <a:rect l="l" t="t" r="r" b="b"/>
                <a:pathLst>
                  <a:path w="281" h="67" extrusionOk="0">
                    <a:moveTo>
                      <a:pt x="27" y="0"/>
                    </a:moveTo>
                    <a:cubicBezTo>
                      <a:pt x="14" y="0"/>
                      <a:pt x="6" y="2"/>
                      <a:pt x="6" y="5"/>
                    </a:cubicBezTo>
                    <a:cubicBezTo>
                      <a:pt x="1" y="18"/>
                      <a:pt x="63" y="40"/>
                      <a:pt x="137" y="53"/>
                    </a:cubicBezTo>
                    <a:cubicBezTo>
                      <a:pt x="184" y="61"/>
                      <a:pt x="227" y="66"/>
                      <a:pt x="253" y="66"/>
                    </a:cubicBezTo>
                    <a:cubicBezTo>
                      <a:pt x="268" y="66"/>
                      <a:pt x="277" y="65"/>
                      <a:pt x="277" y="61"/>
                    </a:cubicBezTo>
                    <a:cubicBezTo>
                      <a:pt x="281" y="49"/>
                      <a:pt x="220" y="27"/>
                      <a:pt x="146" y="14"/>
                    </a:cubicBezTo>
                    <a:cubicBezTo>
                      <a:pt x="97" y="5"/>
                      <a:pt x="53" y="0"/>
                      <a:pt x="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4127;p48"/>
              <p:cNvSpPr/>
              <p:nvPr/>
            </p:nvSpPr>
            <p:spPr>
              <a:xfrm>
                <a:off x="3185550" y="4578930"/>
                <a:ext cx="5310" cy="6739"/>
              </a:xfrm>
              <a:custGeom>
                <a:avLst/>
                <a:gdLst/>
                <a:ahLst/>
                <a:cxnLst/>
                <a:rect l="l" t="t" r="r" b="b"/>
                <a:pathLst>
                  <a:path w="223" h="283" extrusionOk="0">
                    <a:moveTo>
                      <a:pt x="11" y="1"/>
                    </a:moveTo>
                    <a:cubicBezTo>
                      <a:pt x="10" y="1"/>
                      <a:pt x="10" y="1"/>
                      <a:pt x="9" y="2"/>
                    </a:cubicBezTo>
                    <a:cubicBezTo>
                      <a:pt x="1" y="6"/>
                      <a:pt x="39" y="76"/>
                      <a:pt x="97" y="155"/>
                    </a:cubicBezTo>
                    <a:cubicBezTo>
                      <a:pt x="150" y="225"/>
                      <a:pt x="200" y="282"/>
                      <a:pt x="213" y="282"/>
                    </a:cubicBezTo>
                    <a:cubicBezTo>
                      <a:pt x="213" y="282"/>
                      <a:pt x="214" y="282"/>
                      <a:pt x="215" y="282"/>
                    </a:cubicBezTo>
                    <a:cubicBezTo>
                      <a:pt x="223" y="276"/>
                      <a:pt x="184" y="207"/>
                      <a:pt x="128" y="128"/>
                    </a:cubicBezTo>
                    <a:cubicBezTo>
                      <a:pt x="74" y="59"/>
                      <a:pt x="25" y="1"/>
                      <a:pt x="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4128;p48"/>
              <p:cNvSpPr/>
              <p:nvPr/>
            </p:nvSpPr>
            <p:spPr>
              <a:xfrm>
                <a:off x="3188884" y="4574691"/>
                <a:ext cx="5524" cy="7953"/>
              </a:xfrm>
              <a:custGeom>
                <a:avLst/>
                <a:gdLst/>
                <a:ahLst/>
                <a:cxnLst/>
                <a:rect l="l" t="t" r="r" b="b"/>
                <a:pathLst>
                  <a:path w="232" h="334" extrusionOk="0">
                    <a:moveTo>
                      <a:pt x="11" y="0"/>
                    </a:moveTo>
                    <a:cubicBezTo>
                      <a:pt x="10" y="0"/>
                      <a:pt x="10" y="0"/>
                      <a:pt x="10" y="0"/>
                    </a:cubicBezTo>
                    <a:cubicBezTo>
                      <a:pt x="0" y="0"/>
                      <a:pt x="22" y="93"/>
                      <a:pt x="83" y="188"/>
                    </a:cubicBezTo>
                    <a:cubicBezTo>
                      <a:pt x="137" y="278"/>
                      <a:pt x="205" y="334"/>
                      <a:pt x="221" y="334"/>
                    </a:cubicBezTo>
                    <a:cubicBezTo>
                      <a:pt x="222" y="334"/>
                      <a:pt x="223" y="333"/>
                      <a:pt x="224" y="333"/>
                    </a:cubicBezTo>
                    <a:cubicBezTo>
                      <a:pt x="232" y="323"/>
                      <a:pt x="171" y="258"/>
                      <a:pt x="114" y="166"/>
                    </a:cubicBezTo>
                    <a:cubicBezTo>
                      <a:pt x="58" y="77"/>
                      <a:pt x="24" y="0"/>
                      <a:pt x="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4129;p48"/>
              <p:cNvSpPr/>
              <p:nvPr/>
            </p:nvSpPr>
            <p:spPr>
              <a:xfrm>
                <a:off x="3189813" y="4591861"/>
                <a:ext cx="14073" cy="9644"/>
              </a:xfrm>
              <a:custGeom>
                <a:avLst/>
                <a:gdLst/>
                <a:ahLst/>
                <a:cxnLst/>
                <a:rect l="l" t="t" r="r" b="b"/>
                <a:pathLst>
                  <a:path w="591" h="405" extrusionOk="0">
                    <a:moveTo>
                      <a:pt x="173" y="30"/>
                    </a:moveTo>
                    <a:cubicBezTo>
                      <a:pt x="183" y="30"/>
                      <a:pt x="195" y="30"/>
                      <a:pt x="207" y="31"/>
                    </a:cubicBezTo>
                    <a:cubicBezTo>
                      <a:pt x="267" y="31"/>
                      <a:pt x="342" y="53"/>
                      <a:pt x="411" y="106"/>
                    </a:cubicBezTo>
                    <a:cubicBezTo>
                      <a:pt x="473" y="149"/>
                      <a:pt x="542" y="232"/>
                      <a:pt x="552" y="320"/>
                    </a:cubicBezTo>
                    <a:cubicBezTo>
                      <a:pt x="552" y="348"/>
                      <a:pt x="528" y="365"/>
                      <a:pt x="500" y="365"/>
                    </a:cubicBezTo>
                    <a:cubicBezTo>
                      <a:pt x="490" y="365"/>
                      <a:pt x="479" y="363"/>
                      <a:pt x="469" y="358"/>
                    </a:cubicBezTo>
                    <a:cubicBezTo>
                      <a:pt x="429" y="342"/>
                      <a:pt x="390" y="315"/>
                      <a:pt x="354" y="293"/>
                    </a:cubicBezTo>
                    <a:cubicBezTo>
                      <a:pt x="285" y="245"/>
                      <a:pt x="223" y="193"/>
                      <a:pt x="175" y="149"/>
                    </a:cubicBezTo>
                    <a:cubicBezTo>
                      <a:pt x="131" y="106"/>
                      <a:pt x="95" y="69"/>
                      <a:pt x="70" y="42"/>
                    </a:cubicBezTo>
                    <a:lnTo>
                      <a:pt x="70" y="42"/>
                    </a:lnTo>
                    <a:cubicBezTo>
                      <a:pt x="97" y="36"/>
                      <a:pt x="131" y="30"/>
                      <a:pt x="173" y="30"/>
                    </a:cubicBezTo>
                    <a:close/>
                    <a:moveTo>
                      <a:pt x="28" y="1"/>
                    </a:moveTo>
                    <a:cubicBezTo>
                      <a:pt x="28" y="1"/>
                      <a:pt x="27" y="1"/>
                      <a:pt x="27" y="1"/>
                    </a:cubicBezTo>
                    <a:cubicBezTo>
                      <a:pt x="26" y="2"/>
                      <a:pt x="31" y="14"/>
                      <a:pt x="44" y="33"/>
                    </a:cubicBezTo>
                    <a:lnTo>
                      <a:pt x="44" y="33"/>
                    </a:lnTo>
                    <a:cubicBezTo>
                      <a:pt x="12" y="45"/>
                      <a:pt x="1" y="58"/>
                      <a:pt x="1" y="62"/>
                    </a:cubicBezTo>
                    <a:cubicBezTo>
                      <a:pt x="1" y="62"/>
                      <a:pt x="2" y="63"/>
                      <a:pt x="3" y="63"/>
                    </a:cubicBezTo>
                    <a:cubicBezTo>
                      <a:pt x="9" y="63"/>
                      <a:pt x="26" y="55"/>
                      <a:pt x="53" y="47"/>
                    </a:cubicBezTo>
                    <a:lnTo>
                      <a:pt x="53" y="47"/>
                    </a:lnTo>
                    <a:cubicBezTo>
                      <a:pt x="75" y="77"/>
                      <a:pt x="110" y="120"/>
                      <a:pt x="158" y="171"/>
                    </a:cubicBezTo>
                    <a:cubicBezTo>
                      <a:pt x="201" y="219"/>
                      <a:pt x="263" y="271"/>
                      <a:pt x="332" y="324"/>
                    </a:cubicBezTo>
                    <a:cubicBezTo>
                      <a:pt x="372" y="346"/>
                      <a:pt x="407" y="376"/>
                      <a:pt x="455" y="394"/>
                    </a:cubicBezTo>
                    <a:cubicBezTo>
                      <a:pt x="472" y="399"/>
                      <a:pt x="488" y="405"/>
                      <a:pt x="507" y="405"/>
                    </a:cubicBezTo>
                    <a:cubicBezTo>
                      <a:pt x="518" y="405"/>
                      <a:pt x="529" y="403"/>
                      <a:pt x="542" y="398"/>
                    </a:cubicBezTo>
                    <a:cubicBezTo>
                      <a:pt x="574" y="385"/>
                      <a:pt x="590" y="350"/>
                      <a:pt x="590" y="320"/>
                    </a:cubicBezTo>
                    <a:cubicBezTo>
                      <a:pt x="553" y="98"/>
                      <a:pt x="349" y="1"/>
                      <a:pt x="217" y="1"/>
                    </a:cubicBezTo>
                    <a:cubicBezTo>
                      <a:pt x="213" y="1"/>
                      <a:pt x="210" y="1"/>
                      <a:pt x="207" y="1"/>
                    </a:cubicBezTo>
                    <a:cubicBezTo>
                      <a:pt x="141" y="1"/>
                      <a:pt x="92" y="15"/>
                      <a:pt x="57" y="28"/>
                    </a:cubicBezTo>
                    <a:lnTo>
                      <a:pt x="57" y="28"/>
                    </a:lnTo>
                    <a:cubicBezTo>
                      <a:pt x="41" y="11"/>
                      <a:pt x="31" y="1"/>
                      <a:pt x="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4130;p48"/>
              <p:cNvSpPr/>
              <p:nvPr/>
            </p:nvSpPr>
            <p:spPr>
              <a:xfrm>
                <a:off x="3190456" y="4582621"/>
                <a:ext cx="6882" cy="10525"/>
              </a:xfrm>
              <a:custGeom>
                <a:avLst/>
                <a:gdLst/>
                <a:ahLst/>
                <a:cxnLst/>
                <a:rect l="l" t="t" r="r" b="b"/>
                <a:pathLst>
                  <a:path w="289" h="442" extrusionOk="0">
                    <a:moveTo>
                      <a:pt x="177" y="0"/>
                    </a:moveTo>
                    <a:cubicBezTo>
                      <a:pt x="150" y="0"/>
                      <a:pt x="124" y="11"/>
                      <a:pt x="109" y="26"/>
                    </a:cubicBezTo>
                    <a:cubicBezTo>
                      <a:pt x="83" y="52"/>
                      <a:pt x="69" y="87"/>
                      <a:pt x="57" y="113"/>
                    </a:cubicBezTo>
                    <a:cubicBezTo>
                      <a:pt x="31" y="170"/>
                      <a:pt x="22" y="226"/>
                      <a:pt x="13" y="274"/>
                    </a:cubicBezTo>
                    <a:cubicBezTo>
                      <a:pt x="0" y="367"/>
                      <a:pt x="13" y="423"/>
                      <a:pt x="17" y="423"/>
                    </a:cubicBezTo>
                    <a:cubicBezTo>
                      <a:pt x="26" y="423"/>
                      <a:pt x="22" y="367"/>
                      <a:pt x="43" y="279"/>
                    </a:cubicBezTo>
                    <a:cubicBezTo>
                      <a:pt x="53" y="236"/>
                      <a:pt x="65" y="183"/>
                      <a:pt x="91" y="131"/>
                    </a:cubicBezTo>
                    <a:cubicBezTo>
                      <a:pt x="105" y="90"/>
                      <a:pt x="141" y="40"/>
                      <a:pt x="174" y="40"/>
                    </a:cubicBezTo>
                    <a:cubicBezTo>
                      <a:pt x="183" y="40"/>
                      <a:pt x="192" y="44"/>
                      <a:pt x="201" y="52"/>
                    </a:cubicBezTo>
                    <a:cubicBezTo>
                      <a:pt x="240" y="91"/>
                      <a:pt x="227" y="165"/>
                      <a:pt x="214" y="218"/>
                    </a:cubicBezTo>
                    <a:cubicBezTo>
                      <a:pt x="196" y="270"/>
                      <a:pt x="170" y="319"/>
                      <a:pt x="140" y="349"/>
                    </a:cubicBezTo>
                    <a:cubicBezTo>
                      <a:pt x="79" y="415"/>
                      <a:pt x="22" y="432"/>
                      <a:pt x="26" y="441"/>
                    </a:cubicBezTo>
                    <a:cubicBezTo>
                      <a:pt x="26" y="441"/>
                      <a:pt x="87" y="436"/>
                      <a:pt x="158" y="371"/>
                    </a:cubicBezTo>
                    <a:cubicBezTo>
                      <a:pt x="192" y="336"/>
                      <a:pt x="227" y="288"/>
                      <a:pt x="249" y="231"/>
                    </a:cubicBezTo>
                    <a:cubicBezTo>
                      <a:pt x="267" y="170"/>
                      <a:pt x="289" y="91"/>
                      <a:pt x="232" y="22"/>
                    </a:cubicBezTo>
                    <a:cubicBezTo>
                      <a:pt x="217" y="6"/>
                      <a:pt x="197" y="0"/>
                      <a:pt x="1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4131;p48"/>
              <p:cNvSpPr/>
              <p:nvPr/>
            </p:nvSpPr>
            <p:spPr>
              <a:xfrm>
                <a:off x="3142660" y="4521179"/>
                <a:ext cx="9096" cy="36052"/>
              </a:xfrm>
              <a:custGeom>
                <a:avLst/>
                <a:gdLst/>
                <a:ahLst/>
                <a:cxnLst/>
                <a:rect l="l" t="t" r="r" b="b"/>
                <a:pathLst>
                  <a:path w="382" h="1514" extrusionOk="0">
                    <a:moveTo>
                      <a:pt x="49" y="1"/>
                    </a:moveTo>
                    <a:lnTo>
                      <a:pt x="49" y="1"/>
                    </a:lnTo>
                    <a:cubicBezTo>
                      <a:pt x="45" y="6"/>
                      <a:pt x="115" y="71"/>
                      <a:pt x="189" y="202"/>
                    </a:cubicBezTo>
                    <a:cubicBezTo>
                      <a:pt x="263" y="333"/>
                      <a:pt x="342" y="534"/>
                      <a:pt x="333" y="766"/>
                    </a:cubicBezTo>
                    <a:cubicBezTo>
                      <a:pt x="329" y="997"/>
                      <a:pt x="241" y="1194"/>
                      <a:pt x="158" y="1317"/>
                    </a:cubicBezTo>
                    <a:cubicBezTo>
                      <a:pt x="71" y="1443"/>
                      <a:pt x="1" y="1505"/>
                      <a:pt x="5" y="1513"/>
                    </a:cubicBezTo>
                    <a:cubicBezTo>
                      <a:pt x="5" y="1513"/>
                      <a:pt x="27" y="1500"/>
                      <a:pt x="57" y="1469"/>
                    </a:cubicBezTo>
                    <a:cubicBezTo>
                      <a:pt x="93" y="1443"/>
                      <a:pt x="132" y="1396"/>
                      <a:pt x="180" y="1334"/>
                    </a:cubicBezTo>
                    <a:cubicBezTo>
                      <a:pt x="272" y="1212"/>
                      <a:pt x="368" y="1006"/>
                      <a:pt x="377" y="766"/>
                    </a:cubicBezTo>
                    <a:cubicBezTo>
                      <a:pt x="381" y="525"/>
                      <a:pt x="299" y="315"/>
                      <a:pt x="215" y="189"/>
                    </a:cubicBezTo>
                    <a:cubicBezTo>
                      <a:pt x="172" y="123"/>
                      <a:pt x="132" y="75"/>
                      <a:pt x="101" y="45"/>
                    </a:cubicBezTo>
                    <a:cubicBezTo>
                      <a:pt x="71" y="14"/>
                      <a:pt x="49" y="1"/>
                      <a:pt x="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4132;p48"/>
              <p:cNvSpPr/>
              <p:nvPr/>
            </p:nvSpPr>
            <p:spPr>
              <a:xfrm>
                <a:off x="3148709" y="4507962"/>
                <a:ext cx="26551" cy="19288"/>
              </a:xfrm>
              <a:custGeom>
                <a:avLst/>
                <a:gdLst/>
                <a:ahLst/>
                <a:cxnLst/>
                <a:rect l="l" t="t" r="r" b="b"/>
                <a:pathLst>
                  <a:path w="1115" h="810" extrusionOk="0">
                    <a:moveTo>
                      <a:pt x="1109" y="0"/>
                    </a:moveTo>
                    <a:cubicBezTo>
                      <a:pt x="1090" y="0"/>
                      <a:pt x="845" y="173"/>
                      <a:pt x="547" y="390"/>
                    </a:cubicBezTo>
                    <a:cubicBezTo>
                      <a:pt x="241" y="613"/>
                      <a:pt x="1" y="801"/>
                      <a:pt x="5" y="809"/>
                    </a:cubicBezTo>
                    <a:cubicBezTo>
                      <a:pt x="5" y="810"/>
                      <a:pt x="5" y="810"/>
                      <a:pt x="6" y="810"/>
                    </a:cubicBezTo>
                    <a:cubicBezTo>
                      <a:pt x="25" y="810"/>
                      <a:pt x="270" y="639"/>
                      <a:pt x="569" y="420"/>
                    </a:cubicBezTo>
                    <a:cubicBezTo>
                      <a:pt x="874" y="198"/>
                      <a:pt x="1114" y="10"/>
                      <a:pt x="1110" y="1"/>
                    </a:cubicBezTo>
                    <a:cubicBezTo>
                      <a:pt x="1110" y="1"/>
                      <a:pt x="1110" y="0"/>
                      <a:pt x="11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4133;p48"/>
              <p:cNvSpPr/>
              <p:nvPr/>
            </p:nvSpPr>
            <p:spPr>
              <a:xfrm>
                <a:off x="3154424" y="4560854"/>
                <a:ext cx="14192" cy="18740"/>
              </a:xfrm>
              <a:custGeom>
                <a:avLst/>
                <a:gdLst/>
                <a:ahLst/>
                <a:cxnLst/>
                <a:rect l="l" t="t" r="r" b="b"/>
                <a:pathLst>
                  <a:path w="596" h="787" extrusionOk="0">
                    <a:moveTo>
                      <a:pt x="10" y="0"/>
                    </a:moveTo>
                    <a:cubicBezTo>
                      <a:pt x="9" y="0"/>
                      <a:pt x="9" y="0"/>
                      <a:pt x="9" y="0"/>
                    </a:cubicBezTo>
                    <a:cubicBezTo>
                      <a:pt x="1" y="4"/>
                      <a:pt x="101" y="202"/>
                      <a:pt x="263" y="420"/>
                    </a:cubicBezTo>
                    <a:cubicBezTo>
                      <a:pt x="422" y="635"/>
                      <a:pt x="574" y="787"/>
                      <a:pt x="586" y="787"/>
                    </a:cubicBezTo>
                    <a:cubicBezTo>
                      <a:pt x="586" y="787"/>
                      <a:pt x="586" y="787"/>
                      <a:pt x="586" y="787"/>
                    </a:cubicBezTo>
                    <a:cubicBezTo>
                      <a:pt x="595" y="778"/>
                      <a:pt x="455" y="612"/>
                      <a:pt x="293" y="393"/>
                    </a:cubicBezTo>
                    <a:cubicBezTo>
                      <a:pt x="138" y="182"/>
                      <a:pt x="21"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4134;p48"/>
              <p:cNvSpPr/>
              <p:nvPr/>
            </p:nvSpPr>
            <p:spPr>
              <a:xfrm>
                <a:off x="3142755" y="4548447"/>
                <a:ext cx="2858" cy="4334"/>
              </a:xfrm>
              <a:custGeom>
                <a:avLst/>
                <a:gdLst/>
                <a:ahLst/>
                <a:cxnLst/>
                <a:rect l="l" t="t" r="r" b="b"/>
                <a:pathLst>
                  <a:path w="120" h="182" extrusionOk="0">
                    <a:moveTo>
                      <a:pt x="105" y="1"/>
                    </a:moveTo>
                    <a:cubicBezTo>
                      <a:pt x="96" y="1"/>
                      <a:pt x="83" y="43"/>
                      <a:pt x="53" y="88"/>
                    </a:cubicBezTo>
                    <a:cubicBezTo>
                      <a:pt x="27" y="136"/>
                      <a:pt x="1" y="172"/>
                      <a:pt x="10" y="180"/>
                    </a:cubicBezTo>
                    <a:cubicBezTo>
                      <a:pt x="11" y="181"/>
                      <a:pt x="12" y="182"/>
                      <a:pt x="14" y="182"/>
                    </a:cubicBezTo>
                    <a:cubicBezTo>
                      <a:pt x="26" y="182"/>
                      <a:pt x="67" y="156"/>
                      <a:pt x="93" y="110"/>
                    </a:cubicBezTo>
                    <a:cubicBezTo>
                      <a:pt x="119" y="53"/>
                      <a:pt x="119" y="1"/>
                      <a:pt x="106" y="1"/>
                    </a:cubicBezTo>
                    <a:cubicBezTo>
                      <a:pt x="105" y="1"/>
                      <a:pt x="105" y="1"/>
                      <a:pt x="1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4135;p48"/>
              <p:cNvSpPr/>
              <p:nvPr/>
            </p:nvSpPr>
            <p:spPr>
              <a:xfrm>
                <a:off x="3146637" y="4539397"/>
                <a:ext cx="1381" cy="4191"/>
              </a:xfrm>
              <a:custGeom>
                <a:avLst/>
                <a:gdLst/>
                <a:ahLst/>
                <a:cxnLst/>
                <a:rect l="l" t="t" r="r" b="b"/>
                <a:pathLst>
                  <a:path w="58" h="176" extrusionOk="0">
                    <a:moveTo>
                      <a:pt x="41" y="1"/>
                    </a:moveTo>
                    <a:cubicBezTo>
                      <a:pt x="29" y="1"/>
                      <a:pt x="17" y="39"/>
                      <a:pt x="9" y="84"/>
                    </a:cubicBezTo>
                    <a:cubicBezTo>
                      <a:pt x="1" y="132"/>
                      <a:pt x="5" y="171"/>
                      <a:pt x="17" y="175"/>
                    </a:cubicBezTo>
                    <a:cubicBezTo>
                      <a:pt x="27" y="175"/>
                      <a:pt x="44" y="141"/>
                      <a:pt x="48" y="88"/>
                    </a:cubicBezTo>
                    <a:cubicBezTo>
                      <a:pt x="57" y="40"/>
                      <a:pt x="53" y="1"/>
                      <a:pt x="44" y="1"/>
                    </a:cubicBezTo>
                    <a:cubicBezTo>
                      <a:pt x="43" y="1"/>
                      <a:pt x="42" y="1"/>
                      <a:pt x="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4136;p48"/>
              <p:cNvSpPr/>
              <p:nvPr/>
            </p:nvSpPr>
            <p:spPr>
              <a:xfrm>
                <a:off x="3145065" y="4530634"/>
                <a:ext cx="2405" cy="4548"/>
              </a:xfrm>
              <a:custGeom>
                <a:avLst/>
                <a:gdLst/>
                <a:ahLst/>
                <a:cxnLst/>
                <a:rect l="l" t="t" r="r" b="b"/>
                <a:pathLst>
                  <a:path w="101" h="191" extrusionOk="0">
                    <a:moveTo>
                      <a:pt x="13" y="0"/>
                    </a:moveTo>
                    <a:cubicBezTo>
                      <a:pt x="11" y="0"/>
                      <a:pt x="10" y="1"/>
                      <a:pt x="9" y="2"/>
                    </a:cubicBezTo>
                    <a:cubicBezTo>
                      <a:pt x="0" y="11"/>
                      <a:pt x="27" y="45"/>
                      <a:pt x="45" y="93"/>
                    </a:cubicBezTo>
                    <a:cubicBezTo>
                      <a:pt x="61" y="146"/>
                      <a:pt x="61" y="190"/>
                      <a:pt x="71" y="190"/>
                    </a:cubicBezTo>
                    <a:cubicBezTo>
                      <a:pt x="71" y="190"/>
                      <a:pt x="72" y="190"/>
                      <a:pt x="72" y="190"/>
                    </a:cubicBezTo>
                    <a:cubicBezTo>
                      <a:pt x="85" y="190"/>
                      <a:pt x="100" y="139"/>
                      <a:pt x="83" y="81"/>
                    </a:cubicBezTo>
                    <a:cubicBezTo>
                      <a:pt x="64" y="27"/>
                      <a:pt x="26" y="0"/>
                      <a:pt x="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4137;p48"/>
              <p:cNvSpPr/>
              <p:nvPr/>
            </p:nvSpPr>
            <p:spPr>
              <a:xfrm>
                <a:off x="3142660" y="4524918"/>
                <a:ext cx="1286" cy="2524"/>
              </a:xfrm>
              <a:custGeom>
                <a:avLst/>
                <a:gdLst/>
                <a:ahLst/>
                <a:cxnLst/>
                <a:rect l="l" t="t" r="r" b="b"/>
                <a:pathLst>
                  <a:path w="54" h="106" extrusionOk="0">
                    <a:moveTo>
                      <a:pt x="17" y="0"/>
                    </a:moveTo>
                    <a:cubicBezTo>
                      <a:pt x="16" y="0"/>
                      <a:pt x="15" y="1"/>
                      <a:pt x="14" y="1"/>
                    </a:cubicBezTo>
                    <a:cubicBezTo>
                      <a:pt x="1" y="6"/>
                      <a:pt x="1" y="32"/>
                      <a:pt x="10" y="59"/>
                    </a:cubicBezTo>
                    <a:cubicBezTo>
                      <a:pt x="14" y="89"/>
                      <a:pt x="31" y="106"/>
                      <a:pt x="41" y="106"/>
                    </a:cubicBezTo>
                    <a:cubicBezTo>
                      <a:pt x="53" y="102"/>
                      <a:pt x="53" y="75"/>
                      <a:pt x="45" y="49"/>
                    </a:cubicBezTo>
                    <a:cubicBezTo>
                      <a:pt x="41" y="21"/>
                      <a:pt x="26" y="0"/>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4138;p48"/>
              <p:cNvSpPr/>
              <p:nvPr/>
            </p:nvSpPr>
            <p:spPr>
              <a:xfrm>
                <a:off x="3405549" y="3460049"/>
                <a:ext cx="19074" cy="31766"/>
              </a:xfrm>
              <a:custGeom>
                <a:avLst/>
                <a:gdLst/>
                <a:ahLst/>
                <a:cxnLst/>
                <a:rect l="l" t="t" r="r" b="b"/>
                <a:pathLst>
                  <a:path w="801" h="1334" extrusionOk="0">
                    <a:moveTo>
                      <a:pt x="398" y="1"/>
                    </a:moveTo>
                    <a:lnTo>
                      <a:pt x="1" y="858"/>
                    </a:lnTo>
                    <a:lnTo>
                      <a:pt x="325" y="1334"/>
                    </a:lnTo>
                    <a:lnTo>
                      <a:pt x="613" y="1290"/>
                    </a:lnTo>
                    <a:lnTo>
                      <a:pt x="801" y="783"/>
                    </a:lnTo>
                    <a:lnTo>
                      <a:pt x="398"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4139;p48"/>
              <p:cNvSpPr/>
              <p:nvPr/>
            </p:nvSpPr>
            <p:spPr>
              <a:xfrm>
                <a:off x="3139136" y="3817435"/>
                <a:ext cx="402955" cy="790408"/>
              </a:xfrm>
              <a:custGeom>
                <a:avLst/>
                <a:gdLst/>
                <a:ahLst/>
                <a:cxnLst/>
                <a:rect l="l" t="t" r="r" b="b"/>
                <a:pathLst>
                  <a:path w="16922" h="33193" extrusionOk="0">
                    <a:moveTo>
                      <a:pt x="6609" y="1"/>
                    </a:moveTo>
                    <a:cubicBezTo>
                      <a:pt x="6609" y="1"/>
                      <a:pt x="10196" y="16481"/>
                      <a:pt x="10274" y="16791"/>
                    </a:cubicBezTo>
                    <a:cubicBezTo>
                      <a:pt x="10353" y="17106"/>
                      <a:pt x="1" y="28656"/>
                      <a:pt x="1" y="28656"/>
                    </a:cubicBezTo>
                    <a:lnTo>
                      <a:pt x="3750" y="33192"/>
                    </a:lnTo>
                    <a:cubicBezTo>
                      <a:pt x="3750" y="33192"/>
                      <a:pt x="16188" y="19981"/>
                      <a:pt x="16555" y="19173"/>
                    </a:cubicBezTo>
                    <a:cubicBezTo>
                      <a:pt x="16922" y="18361"/>
                      <a:pt x="14370" y="1408"/>
                      <a:pt x="14370" y="1408"/>
                    </a:cubicBezTo>
                    <a:lnTo>
                      <a:pt x="6609"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4140;p48"/>
              <p:cNvSpPr/>
              <p:nvPr/>
            </p:nvSpPr>
            <p:spPr>
              <a:xfrm>
                <a:off x="3162974" y="4474860"/>
                <a:ext cx="83796" cy="113681"/>
              </a:xfrm>
              <a:custGeom>
                <a:avLst/>
                <a:gdLst/>
                <a:ahLst/>
                <a:cxnLst/>
                <a:rect l="l" t="t" r="r" b="b"/>
                <a:pathLst>
                  <a:path w="3519" h="4774" extrusionOk="0">
                    <a:moveTo>
                      <a:pt x="5" y="1"/>
                    </a:moveTo>
                    <a:cubicBezTo>
                      <a:pt x="5" y="1"/>
                      <a:pt x="5" y="1"/>
                      <a:pt x="5" y="1"/>
                    </a:cubicBezTo>
                    <a:cubicBezTo>
                      <a:pt x="0" y="1"/>
                      <a:pt x="39" y="76"/>
                      <a:pt x="118" y="207"/>
                    </a:cubicBezTo>
                    <a:cubicBezTo>
                      <a:pt x="192" y="334"/>
                      <a:pt x="311" y="517"/>
                      <a:pt x="455" y="739"/>
                    </a:cubicBezTo>
                    <a:cubicBezTo>
                      <a:pt x="751" y="1190"/>
                      <a:pt x="1167" y="1802"/>
                      <a:pt x="1652" y="2462"/>
                    </a:cubicBezTo>
                    <a:cubicBezTo>
                      <a:pt x="2137" y="3121"/>
                      <a:pt x="2601" y="3708"/>
                      <a:pt x="2941" y="4118"/>
                    </a:cubicBezTo>
                    <a:cubicBezTo>
                      <a:pt x="3111" y="4328"/>
                      <a:pt x="3252" y="4494"/>
                      <a:pt x="3353" y="4603"/>
                    </a:cubicBezTo>
                    <a:cubicBezTo>
                      <a:pt x="3445" y="4713"/>
                      <a:pt x="3506" y="4773"/>
                      <a:pt x="3513" y="4773"/>
                    </a:cubicBezTo>
                    <a:cubicBezTo>
                      <a:pt x="3514" y="4773"/>
                      <a:pt x="3514" y="4773"/>
                      <a:pt x="3514" y="4773"/>
                    </a:cubicBezTo>
                    <a:cubicBezTo>
                      <a:pt x="3518" y="4769"/>
                      <a:pt x="3470" y="4699"/>
                      <a:pt x="3383" y="4577"/>
                    </a:cubicBezTo>
                    <a:cubicBezTo>
                      <a:pt x="3278" y="4442"/>
                      <a:pt x="3151" y="4271"/>
                      <a:pt x="2998" y="4075"/>
                    </a:cubicBezTo>
                    <a:cubicBezTo>
                      <a:pt x="2675" y="3646"/>
                      <a:pt x="2225" y="3061"/>
                      <a:pt x="1739" y="2401"/>
                    </a:cubicBezTo>
                    <a:cubicBezTo>
                      <a:pt x="1255" y="1741"/>
                      <a:pt x="826" y="1138"/>
                      <a:pt x="521" y="701"/>
                    </a:cubicBezTo>
                    <a:cubicBezTo>
                      <a:pt x="372" y="495"/>
                      <a:pt x="249" y="320"/>
                      <a:pt x="148" y="180"/>
                    </a:cubicBezTo>
                    <a:cubicBezTo>
                      <a:pt x="64" y="66"/>
                      <a:pt x="12" y="1"/>
                      <a:pt x="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4141;p48"/>
              <p:cNvSpPr/>
              <p:nvPr/>
            </p:nvSpPr>
            <p:spPr>
              <a:xfrm>
                <a:off x="3237275" y="3793620"/>
                <a:ext cx="256437" cy="885181"/>
              </a:xfrm>
              <a:custGeom>
                <a:avLst/>
                <a:gdLst/>
                <a:ahLst/>
                <a:cxnLst/>
                <a:rect l="l" t="t" r="r" b="b"/>
                <a:pathLst>
                  <a:path w="10769" h="37173" extrusionOk="0">
                    <a:moveTo>
                      <a:pt x="1338" y="0"/>
                    </a:moveTo>
                    <a:lnTo>
                      <a:pt x="1045" y="573"/>
                    </a:lnTo>
                    <a:cubicBezTo>
                      <a:pt x="184" y="2251"/>
                      <a:pt x="1" y="4200"/>
                      <a:pt x="542" y="6009"/>
                    </a:cubicBezTo>
                    <a:lnTo>
                      <a:pt x="4878" y="20545"/>
                    </a:lnTo>
                    <a:lnTo>
                      <a:pt x="4507" y="36941"/>
                    </a:lnTo>
                    <a:lnTo>
                      <a:pt x="10056" y="37173"/>
                    </a:lnTo>
                    <a:cubicBezTo>
                      <a:pt x="10056" y="37173"/>
                      <a:pt x="10261" y="24648"/>
                      <a:pt x="10550" y="20763"/>
                    </a:cubicBezTo>
                    <a:cubicBezTo>
                      <a:pt x="10768" y="17830"/>
                      <a:pt x="8890" y="9234"/>
                      <a:pt x="8041" y="4659"/>
                    </a:cubicBezTo>
                    <a:lnTo>
                      <a:pt x="10249" y="2408"/>
                    </a:lnTo>
                    <a:lnTo>
                      <a:pt x="8440" y="1945"/>
                    </a:lnTo>
                    <a:lnTo>
                      <a:pt x="1338"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4142;p48"/>
              <p:cNvSpPr/>
              <p:nvPr/>
            </p:nvSpPr>
            <p:spPr>
              <a:xfrm>
                <a:off x="3291906" y="3829532"/>
                <a:ext cx="56555" cy="45625"/>
              </a:xfrm>
              <a:custGeom>
                <a:avLst/>
                <a:gdLst/>
                <a:ahLst/>
                <a:cxnLst/>
                <a:rect l="l" t="t" r="r" b="b"/>
                <a:pathLst>
                  <a:path w="2375" h="1916" extrusionOk="0">
                    <a:moveTo>
                      <a:pt x="2347" y="0"/>
                    </a:moveTo>
                    <a:cubicBezTo>
                      <a:pt x="2330" y="0"/>
                      <a:pt x="2316" y="191"/>
                      <a:pt x="2217" y="472"/>
                    </a:cubicBezTo>
                    <a:cubicBezTo>
                      <a:pt x="2120" y="751"/>
                      <a:pt x="1915" y="1128"/>
                      <a:pt x="1557" y="1407"/>
                    </a:cubicBezTo>
                    <a:cubicBezTo>
                      <a:pt x="1255" y="1648"/>
                      <a:pt x="910" y="1770"/>
                      <a:pt x="639" y="1818"/>
                    </a:cubicBezTo>
                    <a:cubicBezTo>
                      <a:pt x="460" y="1849"/>
                      <a:pt x="310" y="1854"/>
                      <a:pt x="202" y="1854"/>
                    </a:cubicBezTo>
                    <a:cubicBezTo>
                      <a:pt x="141" y="1854"/>
                      <a:pt x="94" y="1853"/>
                      <a:pt x="62" y="1853"/>
                    </a:cubicBezTo>
                    <a:lnTo>
                      <a:pt x="57" y="1853"/>
                    </a:lnTo>
                    <a:cubicBezTo>
                      <a:pt x="18" y="1862"/>
                      <a:pt x="1" y="1866"/>
                      <a:pt x="5" y="1870"/>
                    </a:cubicBezTo>
                    <a:cubicBezTo>
                      <a:pt x="5" y="1873"/>
                      <a:pt x="14" y="1876"/>
                      <a:pt x="33" y="1876"/>
                    </a:cubicBezTo>
                    <a:cubicBezTo>
                      <a:pt x="40" y="1876"/>
                      <a:pt x="49" y="1876"/>
                      <a:pt x="59" y="1875"/>
                    </a:cubicBezTo>
                    <a:lnTo>
                      <a:pt x="59" y="1875"/>
                    </a:lnTo>
                    <a:cubicBezTo>
                      <a:pt x="120" y="1893"/>
                      <a:pt x="243" y="1916"/>
                      <a:pt x="409" y="1916"/>
                    </a:cubicBezTo>
                    <a:cubicBezTo>
                      <a:pt x="481" y="1916"/>
                      <a:pt x="561" y="1912"/>
                      <a:pt x="648" y="1901"/>
                    </a:cubicBezTo>
                    <a:cubicBezTo>
                      <a:pt x="936" y="1866"/>
                      <a:pt x="1303" y="1743"/>
                      <a:pt x="1622" y="1491"/>
                    </a:cubicBezTo>
                    <a:cubicBezTo>
                      <a:pt x="2003" y="1193"/>
                      <a:pt x="2207" y="791"/>
                      <a:pt x="2291" y="494"/>
                    </a:cubicBezTo>
                    <a:cubicBezTo>
                      <a:pt x="2374" y="192"/>
                      <a:pt x="2356" y="0"/>
                      <a:pt x="2348" y="0"/>
                    </a:cubicBezTo>
                    <a:cubicBezTo>
                      <a:pt x="2348" y="0"/>
                      <a:pt x="2347" y="0"/>
                      <a:pt x="2347"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4143;p48"/>
              <p:cNvSpPr/>
              <p:nvPr/>
            </p:nvSpPr>
            <p:spPr>
              <a:xfrm>
                <a:off x="3346465" y="4640919"/>
                <a:ext cx="130921" cy="9192"/>
              </a:xfrm>
              <a:custGeom>
                <a:avLst/>
                <a:gdLst/>
                <a:ahLst/>
                <a:cxnLst/>
                <a:rect l="l" t="t" r="r" b="b"/>
                <a:pathLst>
                  <a:path w="5498" h="386" extrusionOk="0">
                    <a:moveTo>
                      <a:pt x="61" y="1"/>
                    </a:moveTo>
                    <a:cubicBezTo>
                      <a:pt x="24" y="1"/>
                      <a:pt x="4" y="3"/>
                      <a:pt x="4" y="7"/>
                    </a:cubicBezTo>
                    <a:cubicBezTo>
                      <a:pt x="0" y="16"/>
                      <a:pt x="79" y="29"/>
                      <a:pt x="214" y="51"/>
                    </a:cubicBezTo>
                    <a:cubicBezTo>
                      <a:pt x="354" y="69"/>
                      <a:pt x="555" y="95"/>
                      <a:pt x="804" y="117"/>
                    </a:cubicBezTo>
                    <a:cubicBezTo>
                      <a:pt x="1298" y="170"/>
                      <a:pt x="1988" y="213"/>
                      <a:pt x="2744" y="252"/>
                    </a:cubicBezTo>
                    <a:cubicBezTo>
                      <a:pt x="3492" y="287"/>
                      <a:pt x="4164" y="322"/>
                      <a:pt x="4688" y="348"/>
                    </a:cubicBezTo>
                    <a:cubicBezTo>
                      <a:pt x="4920" y="357"/>
                      <a:pt x="5113" y="370"/>
                      <a:pt x="5279" y="379"/>
                    </a:cubicBezTo>
                    <a:cubicBezTo>
                      <a:pt x="5347" y="384"/>
                      <a:pt x="5400" y="386"/>
                      <a:pt x="5437" y="386"/>
                    </a:cubicBezTo>
                    <a:cubicBezTo>
                      <a:pt x="5473" y="386"/>
                      <a:pt x="5493" y="384"/>
                      <a:pt x="5493" y="379"/>
                    </a:cubicBezTo>
                    <a:cubicBezTo>
                      <a:pt x="5497" y="370"/>
                      <a:pt x="5418" y="357"/>
                      <a:pt x="5283" y="339"/>
                    </a:cubicBezTo>
                    <a:cubicBezTo>
                      <a:pt x="5144" y="317"/>
                      <a:pt x="4942" y="295"/>
                      <a:pt x="4694" y="269"/>
                    </a:cubicBezTo>
                    <a:cubicBezTo>
                      <a:pt x="4200" y="222"/>
                      <a:pt x="3509" y="182"/>
                      <a:pt x="2753" y="143"/>
                    </a:cubicBezTo>
                    <a:cubicBezTo>
                      <a:pt x="2006" y="104"/>
                      <a:pt x="1332" y="69"/>
                      <a:pt x="808" y="43"/>
                    </a:cubicBezTo>
                    <a:cubicBezTo>
                      <a:pt x="577" y="29"/>
                      <a:pt x="384" y="16"/>
                      <a:pt x="218" y="7"/>
                    </a:cubicBezTo>
                    <a:cubicBezTo>
                      <a:pt x="151" y="3"/>
                      <a:pt x="97" y="1"/>
                      <a:pt x="61"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4144;p48"/>
              <p:cNvSpPr/>
              <p:nvPr/>
            </p:nvSpPr>
            <p:spPr>
              <a:xfrm>
                <a:off x="3418576" y="3885211"/>
                <a:ext cx="75152" cy="443436"/>
              </a:xfrm>
              <a:custGeom>
                <a:avLst/>
                <a:gdLst/>
                <a:ahLst/>
                <a:cxnLst/>
                <a:rect l="l" t="t" r="r" b="b"/>
                <a:pathLst>
                  <a:path w="3156" h="18622" extrusionOk="0">
                    <a:moveTo>
                      <a:pt x="4" y="0"/>
                    </a:moveTo>
                    <a:cubicBezTo>
                      <a:pt x="0" y="0"/>
                      <a:pt x="4" y="18"/>
                      <a:pt x="9" y="48"/>
                    </a:cubicBezTo>
                    <a:cubicBezTo>
                      <a:pt x="14" y="87"/>
                      <a:pt x="22" y="131"/>
                      <a:pt x="31" y="188"/>
                    </a:cubicBezTo>
                    <a:cubicBezTo>
                      <a:pt x="57" y="323"/>
                      <a:pt x="92" y="503"/>
                      <a:pt x="135" y="730"/>
                    </a:cubicBezTo>
                    <a:cubicBezTo>
                      <a:pt x="232" y="1211"/>
                      <a:pt x="371" y="1888"/>
                      <a:pt x="538" y="2719"/>
                    </a:cubicBezTo>
                    <a:cubicBezTo>
                      <a:pt x="892" y="4405"/>
                      <a:pt x="1372" y="6717"/>
                      <a:pt x="1906" y="9274"/>
                    </a:cubicBezTo>
                    <a:cubicBezTo>
                      <a:pt x="2172" y="10549"/>
                      <a:pt x="2443" y="11769"/>
                      <a:pt x="2644" y="12879"/>
                    </a:cubicBezTo>
                    <a:cubicBezTo>
                      <a:pt x="2850" y="13994"/>
                      <a:pt x="2985" y="15003"/>
                      <a:pt x="3033" y="15855"/>
                    </a:cubicBezTo>
                    <a:cubicBezTo>
                      <a:pt x="3090" y="16707"/>
                      <a:pt x="3072" y="17402"/>
                      <a:pt x="3038" y="17879"/>
                    </a:cubicBezTo>
                    <a:cubicBezTo>
                      <a:pt x="3029" y="18119"/>
                      <a:pt x="3007" y="18302"/>
                      <a:pt x="2994" y="18429"/>
                    </a:cubicBezTo>
                    <a:cubicBezTo>
                      <a:pt x="2989" y="18486"/>
                      <a:pt x="2985" y="18534"/>
                      <a:pt x="2985" y="18569"/>
                    </a:cubicBezTo>
                    <a:cubicBezTo>
                      <a:pt x="2981" y="18603"/>
                      <a:pt x="2981" y="18621"/>
                      <a:pt x="2981" y="18621"/>
                    </a:cubicBezTo>
                    <a:cubicBezTo>
                      <a:pt x="2985" y="18621"/>
                      <a:pt x="2989" y="18603"/>
                      <a:pt x="2994" y="18573"/>
                    </a:cubicBezTo>
                    <a:cubicBezTo>
                      <a:pt x="2998" y="18534"/>
                      <a:pt x="3007" y="18486"/>
                      <a:pt x="3016" y="18429"/>
                    </a:cubicBezTo>
                    <a:cubicBezTo>
                      <a:pt x="3033" y="18307"/>
                      <a:pt x="3064" y="18123"/>
                      <a:pt x="3082" y="17883"/>
                    </a:cubicBezTo>
                    <a:cubicBezTo>
                      <a:pt x="3125" y="17407"/>
                      <a:pt x="3155" y="16707"/>
                      <a:pt x="3112" y="15850"/>
                    </a:cubicBezTo>
                    <a:cubicBezTo>
                      <a:pt x="3068" y="14994"/>
                      <a:pt x="2941" y="13980"/>
                      <a:pt x="2741" y="12861"/>
                    </a:cubicBezTo>
                    <a:cubicBezTo>
                      <a:pt x="2544" y="11747"/>
                      <a:pt x="2277" y="10527"/>
                      <a:pt x="2011" y="9252"/>
                    </a:cubicBezTo>
                    <a:cubicBezTo>
                      <a:pt x="1464" y="6699"/>
                      <a:pt x="970" y="4387"/>
                      <a:pt x="612" y="2705"/>
                    </a:cubicBezTo>
                    <a:cubicBezTo>
                      <a:pt x="428" y="1874"/>
                      <a:pt x="280" y="1202"/>
                      <a:pt x="175" y="721"/>
                    </a:cubicBezTo>
                    <a:cubicBezTo>
                      <a:pt x="123" y="498"/>
                      <a:pt x="83" y="319"/>
                      <a:pt x="53" y="184"/>
                    </a:cubicBezTo>
                    <a:cubicBezTo>
                      <a:pt x="40" y="131"/>
                      <a:pt x="26" y="83"/>
                      <a:pt x="18" y="48"/>
                    </a:cubicBezTo>
                    <a:cubicBezTo>
                      <a:pt x="9" y="13"/>
                      <a:pt x="4" y="0"/>
                      <a:pt x="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4145;p48"/>
              <p:cNvSpPr/>
              <p:nvPr/>
            </p:nvSpPr>
            <p:spPr>
              <a:xfrm>
                <a:off x="3346322" y="4259767"/>
                <a:ext cx="7858" cy="239697"/>
              </a:xfrm>
              <a:custGeom>
                <a:avLst/>
                <a:gdLst/>
                <a:ahLst/>
                <a:cxnLst/>
                <a:rect l="l" t="t" r="r" b="b"/>
                <a:pathLst>
                  <a:path w="330" h="10066" extrusionOk="0">
                    <a:moveTo>
                      <a:pt x="11" y="0"/>
                    </a:moveTo>
                    <a:cubicBezTo>
                      <a:pt x="11" y="0"/>
                      <a:pt x="10" y="0"/>
                      <a:pt x="10" y="0"/>
                    </a:cubicBezTo>
                    <a:cubicBezTo>
                      <a:pt x="1" y="0"/>
                      <a:pt x="23" y="92"/>
                      <a:pt x="67" y="259"/>
                    </a:cubicBezTo>
                    <a:cubicBezTo>
                      <a:pt x="119" y="442"/>
                      <a:pt x="184" y="682"/>
                      <a:pt x="268" y="978"/>
                    </a:cubicBezTo>
                    <a:lnTo>
                      <a:pt x="268" y="978"/>
                    </a:lnTo>
                    <a:cubicBezTo>
                      <a:pt x="228" y="1887"/>
                      <a:pt x="184" y="3357"/>
                      <a:pt x="141" y="5009"/>
                    </a:cubicBezTo>
                    <a:cubicBezTo>
                      <a:pt x="102" y="6407"/>
                      <a:pt x="75" y="7670"/>
                      <a:pt x="63" y="8583"/>
                    </a:cubicBezTo>
                    <a:cubicBezTo>
                      <a:pt x="59" y="9029"/>
                      <a:pt x="53" y="9396"/>
                      <a:pt x="49" y="9667"/>
                    </a:cubicBezTo>
                    <a:cubicBezTo>
                      <a:pt x="53" y="9785"/>
                      <a:pt x="53" y="9882"/>
                      <a:pt x="53" y="9960"/>
                    </a:cubicBezTo>
                    <a:cubicBezTo>
                      <a:pt x="53" y="10029"/>
                      <a:pt x="59" y="10065"/>
                      <a:pt x="63" y="10065"/>
                    </a:cubicBezTo>
                    <a:cubicBezTo>
                      <a:pt x="67" y="10065"/>
                      <a:pt x="71" y="10029"/>
                      <a:pt x="75" y="9960"/>
                    </a:cubicBezTo>
                    <a:cubicBezTo>
                      <a:pt x="80" y="9882"/>
                      <a:pt x="85" y="9785"/>
                      <a:pt x="93" y="9667"/>
                    </a:cubicBezTo>
                    <a:cubicBezTo>
                      <a:pt x="106" y="9396"/>
                      <a:pt x="119" y="9029"/>
                      <a:pt x="137" y="8583"/>
                    </a:cubicBezTo>
                    <a:cubicBezTo>
                      <a:pt x="172" y="7670"/>
                      <a:pt x="211" y="6407"/>
                      <a:pt x="246" y="5013"/>
                    </a:cubicBezTo>
                    <a:cubicBezTo>
                      <a:pt x="289" y="3353"/>
                      <a:pt x="321" y="1879"/>
                      <a:pt x="329" y="975"/>
                    </a:cubicBezTo>
                    <a:lnTo>
                      <a:pt x="329" y="966"/>
                    </a:lnTo>
                    <a:lnTo>
                      <a:pt x="329" y="961"/>
                    </a:lnTo>
                    <a:cubicBezTo>
                      <a:pt x="233" y="669"/>
                      <a:pt x="158" y="428"/>
                      <a:pt x="102" y="249"/>
                    </a:cubicBezTo>
                    <a:cubicBezTo>
                      <a:pt x="46" y="91"/>
                      <a:pt x="16" y="0"/>
                      <a:pt x="11"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4146;p48"/>
              <p:cNvSpPr/>
              <p:nvPr/>
            </p:nvSpPr>
            <p:spPr>
              <a:xfrm>
                <a:off x="3277022" y="3570478"/>
                <a:ext cx="451985" cy="206883"/>
              </a:xfrm>
              <a:custGeom>
                <a:avLst/>
                <a:gdLst/>
                <a:ahLst/>
                <a:cxnLst/>
                <a:rect l="l" t="t" r="r" b="b"/>
                <a:pathLst>
                  <a:path w="18981" h="8688" extrusionOk="0">
                    <a:moveTo>
                      <a:pt x="2824" y="1"/>
                    </a:moveTo>
                    <a:lnTo>
                      <a:pt x="0" y="2793"/>
                    </a:lnTo>
                    <a:cubicBezTo>
                      <a:pt x="363" y="3418"/>
                      <a:pt x="1535" y="4864"/>
                      <a:pt x="3366" y="7373"/>
                    </a:cubicBezTo>
                    <a:cubicBezTo>
                      <a:pt x="4061" y="8323"/>
                      <a:pt x="5101" y="8688"/>
                      <a:pt x="6289" y="8688"/>
                    </a:cubicBezTo>
                    <a:cubicBezTo>
                      <a:pt x="10222" y="8688"/>
                      <a:pt x="15777" y="4690"/>
                      <a:pt x="15777" y="4690"/>
                    </a:cubicBezTo>
                    <a:lnTo>
                      <a:pt x="15869" y="4646"/>
                    </a:lnTo>
                    <a:cubicBezTo>
                      <a:pt x="16620" y="4261"/>
                      <a:pt x="17512" y="3785"/>
                      <a:pt x="17949" y="3480"/>
                    </a:cubicBezTo>
                    <a:cubicBezTo>
                      <a:pt x="18758" y="2911"/>
                      <a:pt x="18710" y="2837"/>
                      <a:pt x="18631" y="2750"/>
                    </a:cubicBezTo>
                    <a:cubicBezTo>
                      <a:pt x="18611" y="2729"/>
                      <a:pt x="18583" y="2720"/>
                      <a:pt x="18549" y="2720"/>
                    </a:cubicBezTo>
                    <a:cubicBezTo>
                      <a:pt x="18258" y="2720"/>
                      <a:pt x="17499" y="3375"/>
                      <a:pt x="17322" y="3375"/>
                    </a:cubicBezTo>
                    <a:cubicBezTo>
                      <a:pt x="17287" y="3375"/>
                      <a:pt x="17274" y="3349"/>
                      <a:pt x="17294" y="3287"/>
                    </a:cubicBezTo>
                    <a:cubicBezTo>
                      <a:pt x="17420" y="2877"/>
                      <a:pt x="18980" y="2032"/>
                      <a:pt x="18744" y="1802"/>
                    </a:cubicBezTo>
                    <a:cubicBezTo>
                      <a:pt x="18712" y="1770"/>
                      <a:pt x="18668" y="1756"/>
                      <a:pt x="18617" y="1756"/>
                    </a:cubicBezTo>
                    <a:cubicBezTo>
                      <a:pt x="18180" y="1756"/>
                      <a:pt x="17146" y="2765"/>
                      <a:pt x="17040" y="2855"/>
                    </a:cubicBezTo>
                    <a:cubicBezTo>
                      <a:pt x="17016" y="2875"/>
                      <a:pt x="16990" y="2883"/>
                      <a:pt x="16966" y="2883"/>
                    </a:cubicBezTo>
                    <a:cubicBezTo>
                      <a:pt x="16876" y="2883"/>
                      <a:pt x="16805" y="2767"/>
                      <a:pt x="16892" y="2702"/>
                    </a:cubicBezTo>
                    <a:cubicBezTo>
                      <a:pt x="17049" y="2583"/>
                      <a:pt x="18670" y="1294"/>
                      <a:pt x="18373" y="997"/>
                    </a:cubicBezTo>
                    <a:cubicBezTo>
                      <a:pt x="18340" y="964"/>
                      <a:pt x="18303" y="951"/>
                      <a:pt x="18265" y="951"/>
                    </a:cubicBezTo>
                    <a:cubicBezTo>
                      <a:pt x="18114" y="951"/>
                      <a:pt x="17949" y="1163"/>
                      <a:pt x="17949" y="1163"/>
                    </a:cubicBezTo>
                    <a:cubicBezTo>
                      <a:pt x="17949" y="1163"/>
                      <a:pt x="16660" y="2350"/>
                      <a:pt x="16411" y="2350"/>
                    </a:cubicBezTo>
                    <a:cubicBezTo>
                      <a:pt x="16398" y="2350"/>
                      <a:pt x="16387" y="2346"/>
                      <a:pt x="16380" y="2339"/>
                    </a:cubicBezTo>
                    <a:cubicBezTo>
                      <a:pt x="16241" y="2195"/>
                      <a:pt x="17058" y="1391"/>
                      <a:pt x="17350" y="1137"/>
                    </a:cubicBezTo>
                    <a:cubicBezTo>
                      <a:pt x="17639" y="888"/>
                      <a:pt x="17643" y="648"/>
                      <a:pt x="17429" y="608"/>
                    </a:cubicBezTo>
                    <a:cubicBezTo>
                      <a:pt x="17426" y="607"/>
                      <a:pt x="17423" y="607"/>
                      <a:pt x="17419" y="607"/>
                    </a:cubicBezTo>
                    <a:cubicBezTo>
                      <a:pt x="17249" y="607"/>
                      <a:pt x="16362" y="1335"/>
                      <a:pt x="16083" y="1582"/>
                    </a:cubicBezTo>
                    <a:cubicBezTo>
                      <a:pt x="15885" y="1762"/>
                      <a:pt x="15452" y="2163"/>
                      <a:pt x="15241" y="2163"/>
                    </a:cubicBezTo>
                    <a:cubicBezTo>
                      <a:pt x="15149" y="2163"/>
                      <a:pt x="15100" y="2087"/>
                      <a:pt x="15130" y="1885"/>
                    </a:cubicBezTo>
                    <a:cubicBezTo>
                      <a:pt x="15135" y="1875"/>
                      <a:pt x="15135" y="1867"/>
                      <a:pt x="15135" y="1854"/>
                    </a:cubicBezTo>
                    <a:cubicBezTo>
                      <a:pt x="15253" y="1203"/>
                      <a:pt x="15126" y="656"/>
                      <a:pt x="14982" y="525"/>
                    </a:cubicBezTo>
                    <a:cubicBezTo>
                      <a:pt x="14942" y="489"/>
                      <a:pt x="14895" y="473"/>
                      <a:pt x="14848" y="473"/>
                    </a:cubicBezTo>
                    <a:cubicBezTo>
                      <a:pt x="14733" y="473"/>
                      <a:pt x="14620" y="572"/>
                      <a:pt x="14611" y="709"/>
                    </a:cubicBezTo>
                    <a:cubicBezTo>
                      <a:pt x="14605" y="739"/>
                      <a:pt x="14605" y="770"/>
                      <a:pt x="14615" y="805"/>
                    </a:cubicBezTo>
                    <a:cubicBezTo>
                      <a:pt x="14619" y="818"/>
                      <a:pt x="14619" y="840"/>
                      <a:pt x="14623" y="852"/>
                    </a:cubicBezTo>
                    <a:cubicBezTo>
                      <a:pt x="14641" y="1045"/>
                      <a:pt x="14611" y="1320"/>
                      <a:pt x="14579" y="1534"/>
                    </a:cubicBezTo>
                    <a:cubicBezTo>
                      <a:pt x="14549" y="1736"/>
                      <a:pt x="14488" y="1933"/>
                      <a:pt x="14391" y="2111"/>
                    </a:cubicBezTo>
                    <a:cubicBezTo>
                      <a:pt x="14278" y="2321"/>
                      <a:pt x="14177" y="2496"/>
                      <a:pt x="14086" y="2641"/>
                    </a:cubicBezTo>
                    <a:cubicBezTo>
                      <a:pt x="13042" y="3218"/>
                      <a:pt x="10039" y="4733"/>
                      <a:pt x="7037" y="4965"/>
                    </a:cubicBezTo>
                    <a:cubicBezTo>
                      <a:pt x="7035" y="4965"/>
                      <a:pt x="7033" y="4965"/>
                      <a:pt x="7030" y="4965"/>
                    </a:cubicBezTo>
                    <a:cubicBezTo>
                      <a:pt x="6466" y="4965"/>
                      <a:pt x="2824" y="1"/>
                      <a:pt x="2824"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4147;p48"/>
              <p:cNvSpPr/>
              <p:nvPr/>
            </p:nvSpPr>
            <p:spPr>
              <a:xfrm>
                <a:off x="3250159" y="3501606"/>
                <a:ext cx="182166" cy="254532"/>
              </a:xfrm>
              <a:custGeom>
                <a:avLst/>
                <a:gdLst/>
                <a:ahLst/>
                <a:cxnLst/>
                <a:rect l="l" t="t" r="r" b="b"/>
                <a:pathLst>
                  <a:path w="7650" h="10689" extrusionOk="0">
                    <a:moveTo>
                      <a:pt x="1820" y="1"/>
                    </a:moveTo>
                    <a:cubicBezTo>
                      <a:pt x="1150" y="1"/>
                      <a:pt x="507" y="417"/>
                      <a:pt x="295" y="1118"/>
                    </a:cubicBezTo>
                    <a:cubicBezTo>
                      <a:pt x="59" y="1896"/>
                      <a:pt x="1" y="2994"/>
                      <a:pt x="473" y="4496"/>
                    </a:cubicBezTo>
                    <a:cubicBezTo>
                      <a:pt x="1666" y="8321"/>
                      <a:pt x="4188" y="10689"/>
                      <a:pt x="4188" y="10689"/>
                    </a:cubicBezTo>
                    <a:lnTo>
                      <a:pt x="7649" y="7149"/>
                    </a:lnTo>
                    <a:cubicBezTo>
                      <a:pt x="6368" y="5323"/>
                      <a:pt x="5263" y="3640"/>
                      <a:pt x="4149" y="1787"/>
                    </a:cubicBezTo>
                    <a:lnTo>
                      <a:pt x="2685" y="253"/>
                    </a:lnTo>
                    <a:cubicBezTo>
                      <a:pt x="2414" y="81"/>
                      <a:pt x="2114" y="1"/>
                      <a:pt x="1820"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4148;p48"/>
              <p:cNvSpPr/>
              <p:nvPr/>
            </p:nvSpPr>
            <p:spPr>
              <a:xfrm>
                <a:off x="3350823" y="3670189"/>
                <a:ext cx="83082" cy="81510"/>
              </a:xfrm>
              <a:custGeom>
                <a:avLst/>
                <a:gdLst/>
                <a:ahLst/>
                <a:cxnLst/>
                <a:rect l="l" t="t" r="r" b="b"/>
                <a:pathLst>
                  <a:path w="3489" h="3423" extrusionOk="0">
                    <a:moveTo>
                      <a:pt x="3482" y="0"/>
                    </a:moveTo>
                    <a:cubicBezTo>
                      <a:pt x="3462" y="0"/>
                      <a:pt x="3280" y="200"/>
                      <a:pt x="2985" y="516"/>
                    </a:cubicBezTo>
                    <a:cubicBezTo>
                      <a:pt x="2684" y="835"/>
                      <a:pt x="2264" y="1276"/>
                      <a:pt x="1788" y="1748"/>
                    </a:cubicBezTo>
                    <a:cubicBezTo>
                      <a:pt x="1307" y="2220"/>
                      <a:pt x="861" y="2635"/>
                      <a:pt x="534" y="2932"/>
                    </a:cubicBezTo>
                    <a:cubicBezTo>
                      <a:pt x="205" y="3230"/>
                      <a:pt x="1" y="3409"/>
                      <a:pt x="13" y="3422"/>
                    </a:cubicBezTo>
                    <a:cubicBezTo>
                      <a:pt x="14" y="3422"/>
                      <a:pt x="14" y="3422"/>
                      <a:pt x="14" y="3422"/>
                    </a:cubicBezTo>
                    <a:cubicBezTo>
                      <a:pt x="24" y="3422"/>
                      <a:pt x="79" y="3388"/>
                      <a:pt x="171" y="3317"/>
                    </a:cubicBezTo>
                    <a:cubicBezTo>
                      <a:pt x="271" y="3243"/>
                      <a:pt x="411" y="3129"/>
                      <a:pt x="582" y="2990"/>
                    </a:cubicBezTo>
                    <a:cubicBezTo>
                      <a:pt x="923" y="2706"/>
                      <a:pt x="1381" y="2299"/>
                      <a:pt x="1862" y="1827"/>
                    </a:cubicBezTo>
                    <a:cubicBezTo>
                      <a:pt x="2343" y="1351"/>
                      <a:pt x="2754" y="901"/>
                      <a:pt x="3042" y="564"/>
                    </a:cubicBezTo>
                    <a:cubicBezTo>
                      <a:pt x="3186" y="398"/>
                      <a:pt x="3299" y="258"/>
                      <a:pt x="3374" y="158"/>
                    </a:cubicBezTo>
                    <a:cubicBezTo>
                      <a:pt x="3448" y="62"/>
                      <a:pt x="3488" y="5"/>
                      <a:pt x="3483" y="1"/>
                    </a:cubicBezTo>
                    <a:cubicBezTo>
                      <a:pt x="3483" y="1"/>
                      <a:pt x="3482" y="0"/>
                      <a:pt x="34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4149;p48"/>
              <p:cNvSpPr/>
              <p:nvPr/>
            </p:nvSpPr>
            <p:spPr>
              <a:xfrm>
                <a:off x="3266925" y="3625537"/>
                <a:ext cx="79748" cy="126778"/>
              </a:xfrm>
              <a:custGeom>
                <a:avLst/>
                <a:gdLst/>
                <a:ahLst/>
                <a:cxnLst/>
                <a:rect l="l" t="t" r="r" b="b"/>
                <a:pathLst>
                  <a:path w="3349" h="5324" extrusionOk="0">
                    <a:moveTo>
                      <a:pt x="11" y="0"/>
                    </a:moveTo>
                    <a:cubicBezTo>
                      <a:pt x="10" y="0"/>
                      <a:pt x="10" y="0"/>
                      <a:pt x="10" y="0"/>
                    </a:cubicBezTo>
                    <a:cubicBezTo>
                      <a:pt x="1" y="0"/>
                      <a:pt x="31" y="83"/>
                      <a:pt x="97" y="232"/>
                    </a:cubicBezTo>
                    <a:cubicBezTo>
                      <a:pt x="154" y="381"/>
                      <a:pt x="255" y="591"/>
                      <a:pt x="386" y="844"/>
                    </a:cubicBezTo>
                    <a:cubicBezTo>
                      <a:pt x="644" y="1351"/>
                      <a:pt x="1037" y="2037"/>
                      <a:pt x="1509" y="2767"/>
                    </a:cubicBezTo>
                    <a:cubicBezTo>
                      <a:pt x="1981" y="3496"/>
                      <a:pt x="2435" y="4139"/>
                      <a:pt x="2772" y="4598"/>
                    </a:cubicBezTo>
                    <a:cubicBezTo>
                      <a:pt x="2942" y="4829"/>
                      <a:pt x="3082" y="5013"/>
                      <a:pt x="3183" y="5136"/>
                    </a:cubicBezTo>
                    <a:cubicBezTo>
                      <a:pt x="3275" y="5259"/>
                      <a:pt x="3336" y="5323"/>
                      <a:pt x="3344" y="5323"/>
                    </a:cubicBezTo>
                    <a:cubicBezTo>
                      <a:pt x="3344" y="5323"/>
                      <a:pt x="3344" y="5323"/>
                      <a:pt x="3344" y="5323"/>
                    </a:cubicBezTo>
                    <a:cubicBezTo>
                      <a:pt x="3349" y="5319"/>
                      <a:pt x="3305" y="5245"/>
                      <a:pt x="3213" y="5114"/>
                    </a:cubicBezTo>
                    <a:cubicBezTo>
                      <a:pt x="3113" y="4960"/>
                      <a:pt x="2986" y="4777"/>
                      <a:pt x="2833" y="4555"/>
                    </a:cubicBezTo>
                    <a:cubicBezTo>
                      <a:pt x="2514" y="4087"/>
                      <a:pt x="2068" y="3435"/>
                      <a:pt x="1600" y="2705"/>
                    </a:cubicBezTo>
                    <a:cubicBezTo>
                      <a:pt x="1128" y="1981"/>
                      <a:pt x="726" y="1307"/>
                      <a:pt x="451" y="809"/>
                    </a:cubicBezTo>
                    <a:cubicBezTo>
                      <a:pt x="311" y="559"/>
                      <a:pt x="206" y="355"/>
                      <a:pt x="132" y="214"/>
                    </a:cubicBezTo>
                    <a:cubicBezTo>
                      <a:pt x="59" y="78"/>
                      <a:pt x="17" y="0"/>
                      <a:pt x="1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4150;p48"/>
              <p:cNvSpPr/>
              <p:nvPr/>
            </p:nvSpPr>
            <p:spPr>
              <a:xfrm>
                <a:off x="3331581" y="3650399"/>
                <a:ext cx="85654" cy="77891"/>
              </a:xfrm>
              <a:custGeom>
                <a:avLst/>
                <a:gdLst/>
                <a:ahLst/>
                <a:cxnLst/>
                <a:rect l="l" t="t" r="r" b="b"/>
                <a:pathLst>
                  <a:path w="3597" h="3271" extrusionOk="0">
                    <a:moveTo>
                      <a:pt x="3587" y="1"/>
                    </a:moveTo>
                    <a:cubicBezTo>
                      <a:pt x="3577" y="1"/>
                      <a:pt x="3522" y="39"/>
                      <a:pt x="3431" y="110"/>
                    </a:cubicBezTo>
                    <a:cubicBezTo>
                      <a:pt x="3334" y="185"/>
                      <a:pt x="3195" y="298"/>
                      <a:pt x="3028" y="443"/>
                    </a:cubicBezTo>
                    <a:cubicBezTo>
                      <a:pt x="2697" y="727"/>
                      <a:pt x="2246" y="1137"/>
                      <a:pt x="1761" y="1596"/>
                    </a:cubicBezTo>
                    <a:cubicBezTo>
                      <a:pt x="1289" y="2046"/>
                      <a:pt x="856" y="2452"/>
                      <a:pt x="520" y="2776"/>
                    </a:cubicBezTo>
                    <a:cubicBezTo>
                      <a:pt x="196" y="3073"/>
                      <a:pt x="0" y="3257"/>
                      <a:pt x="8" y="3270"/>
                    </a:cubicBezTo>
                    <a:cubicBezTo>
                      <a:pt x="9" y="3271"/>
                      <a:pt x="9" y="3271"/>
                      <a:pt x="9" y="3271"/>
                    </a:cubicBezTo>
                    <a:cubicBezTo>
                      <a:pt x="18" y="3271"/>
                      <a:pt x="74" y="3231"/>
                      <a:pt x="166" y="3160"/>
                    </a:cubicBezTo>
                    <a:cubicBezTo>
                      <a:pt x="266" y="3087"/>
                      <a:pt x="402" y="2972"/>
                      <a:pt x="568" y="2833"/>
                    </a:cubicBezTo>
                    <a:cubicBezTo>
                      <a:pt x="904" y="2545"/>
                      <a:pt x="1350" y="2138"/>
                      <a:pt x="1836" y="1675"/>
                    </a:cubicBezTo>
                    <a:cubicBezTo>
                      <a:pt x="2312" y="1225"/>
                      <a:pt x="2740" y="818"/>
                      <a:pt x="3076" y="495"/>
                    </a:cubicBezTo>
                    <a:cubicBezTo>
                      <a:pt x="3399" y="197"/>
                      <a:pt x="3597" y="14"/>
                      <a:pt x="3588" y="1"/>
                    </a:cubicBezTo>
                    <a:cubicBezTo>
                      <a:pt x="3588" y="1"/>
                      <a:pt x="3588" y="1"/>
                      <a:pt x="358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151;p48"/>
              <p:cNvSpPr/>
              <p:nvPr/>
            </p:nvSpPr>
            <p:spPr>
              <a:xfrm>
                <a:off x="3341345" y="3647494"/>
                <a:ext cx="70271" cy="73176"/>
              </a:xfrm>
              <a:custGeom>
                <a:avLst/>
                <a:gdLst/>
                <a:ahLst/>
                <a:cxnLst/>
                <a:rect l="l" t="t" r="r" b="b"/>
                <a:pathLst>
                  <a:path w="2951" h="3073" extrusionOk="0">
                    <a:moveTo>
                      <a:pt x="984" y="0"/>
                    </a:moveTo>
                    <a:lnTo>
                      <a:pt x="0" y="914"/>
                    </a:lnTo>
                    <a:lnTo>
                      <a:pt x="1880" y="3072"/>
                    </a:lnTo>
                    <a:lnTo>
                      <a:pt x="2951" y="1993"/>
                    </a:lnTo>
                    <a:lnTo>
                      <a:pt x="984"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152;p48"/>
              <p:cNvSpPr/>
              <p:nvPr/>
            </p:nvSpPr>
            <p:spPr>
              <a:xfrm>
                <a:off x="3356753" y="3659425"/>
                <a:ext cx="10739" cy="10096"/>
              </a:xfrm>
              <a:custGeom>
                <a:avLst/>
                <a:gdLst/>
                <a:ahLst/>
                <a:cxnLst/>
                <a:rect l="l" t="t" r="r" b="b"/>
                <a:pathLst>
                  <a:path w="451" h="424" extrusionOk="0">
                    <a:moveTo>
                      <a:pt x="227" y="1"/>
                    </a:moveTo>
                    <a:cubicBezTo>
                      <a:pt x="168" y="1"/>
                      <a:pt x="135" y="31"/>
                      <a:pt x="145" y="37"/>
                    </a:cubicBezTo>
                    <a:cubicBezTo>
                      <a:pt x="149" y="54"/>
                      <a:pt x="206" y="37"/>
                      <a:pt x="267" y="80"/>
                    </a:cubicBezTo>
                    <a:cubicBezTo>
                      <a:pt x="333" y="124"/>
                      <a:pt x="367" y="229"/>
                      <a:pt x="276" y="295"/>
                    </a:cubicBezTo>
                    <a:cubicBezTo>
                      <a:pt x="250" y="314"/>
                      <a:pt x="225" y="321"/>
                      <a:pt x="202" y="321"/>
                    </a:cubicBezTo>
                    <a:cubicBezTo>
                      <a:pt x="141" y="321"/>
                      <a:pt x="92" y="270"/>
                      <a:pt x="79" y="217"/>
                    </a:cubicBezTo>
                    <a:cubicBezTo>
                      <a:pt x="57" y="142"/>
                      <a:pt x="87" y="94"/>
                      <a:pt x="75" y="86"/>
                    </a:cubicBezTo>
                    <a:cubicBezTo>
                      <a:pt x="74" y="84"/>
                      <a:pt x="73" y="83"/>
                      <a:pt x="71" y="83"/>
                    </a:cubicBezTo>
                    <a:cubicBezTo>
                      <a:pt x="55" y="83"/>
                      <a:pt x="1" y="129"/>
                      <a:pt x="5" y="229"/>
                    </a:cubicBezTo>
                    <a:cubicBezTo>
                      <a:pt x="9" y="282"/>
                      <a:pt x="31" y="348"/>
                      <a:pt x="97" y="395"/>
                    </a:cubicBezTo>
                    <a:cubicBezTo>
                      <a:pt x="128" y="415"/>
                      <a:pt x="164" y="424"/>
                      <a:pt x="202" y="424"/>
                    </a:cubicBezTo>
                    <a:cubicBezTo>
                      <a:pt x="249" y="424"/>
                      <a:pt x="298" y="409"/>
                      <a:pt x="337" y="383"/>
                    </a:cubicBezTo>
                    <a:cubicBezTo>
                      <a:pt x="407" y="334"/>
                      <a:pt x="450" y="238"/>
                      <a:pt x="428" y="159"/>
                    </a:cubicBezTo>
                    <a:cubicBezTo>
                      <a:pt x="407" y="80"/>
                      <a:pt x="350" y="37"/>
                      <a:pt x="302" y="15"/>
                    </a:cubicBezTo>
                    <a:cubicBezTo>
                      <a:pt x="274" y="5"/>
                      <a:pt x="249" y="1"/>
                      <a:pt x="2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153;p48"/>
              <p:cNvSpPr/>
              <p:nvPr/>
            </p:nvSpPr>
            <p:spPr>
              <a:xfrm>
                <a:off x="3299622" y="3501439"/>
                <a:ext cx="129992" cy="161901"/>
              </a:xfrm>
              <a:custGeom>
                <a:avLst/>
                <a:gdLst/>
                <a:ahLst/>
                <a:cxnLst/>
                <a:rect l="l" t="t" r="r" b="b"/>
                <a:pathLst>
                  <a:path w="5459" h="6799" extrusionOk="0">
                    <a:moveTo>
                      <a:pt x="98" y="1"/>
                    </a:moveTo>
                    <a:cubicBezTo>
                      <a:pt x="90" y="1"/>
                      <a:pt x="82" y="1"/>
                      <a:pt x="74" y="2"/>
                    </a:cubicBezTo>
                    <a:cubicBezTo>
                      <a:pt x="27" y="2"/>
                      <a:pt x="1" y="2"/>
                      <a:pt x="1" y="7"/>
                    </a:cubicBezTo>
                    <a:cubicBezTo>
                      <a:pt x="1" y="16"/>
                      <a:pt x="100" y="16"/>
                      <a:pt x="280" y="68"/>
                    </a:cubicBezTo>
                    <a:cubicBezTo>
                      <a:pt x="455" y="116"/>
                      <a:pt x="699" y="238"/>
                      <a:pt x="957" y="453"/>
                    </a:cubicBezTo>
                    <a:cubicBezTo>
                      <a:pt x="1473" y="881"/>
                      <a:pt x="2050" y="1645"/>
                      <a:pt x="2548" y="2581"/>
                    </a:cubicBezTo>
                    <a:lnTo>
                      <a:pt x="2548" y="2585"/>
                    </a:lnTo>
                    <a:lnTo>
                      <a:pt x="2548" y="2589"/>
                    </a:lnTo>
                    <a:cubicBezTo>
                      <a:pt x="2666" y="2769"/>
                      <a:pt x="2788" y="2956"/>
                      <a:pt x="2915" y="3148"/>
                    </a:cubicBezTo>
                    <a:cubicBezTo>
                      <a:pt x="3575" y="4185"/>
                      <a:pt x="4170" y="5124"/>
                      <a:pt x="4642" y="5776"/>
                    </a:cubicBezTo>
                    <a:cubicBezTo>
                      <a:pt x="4878" y="6103"/>
                      <a:pt x="5078" y="6361"/>
                      <a:pt x="5223" y="6536"/>
                    </a:cubicBezTo>
                    <a:cubicBezTo>
                      <a:pt x="5363" y="6706"/>
                      <a:pt x="5446" y="6798"/>
                      <a:pt x="5454" y="6798"/>
                    </a:cubicBezTo>
                    <a:cubicBezTo>
                      <a:pt x="5454" y="6798"/>
                      <a:pt x="5454" y="6798"/>
                      <a:pt x="5455" y="6798"/>
                    </a:cubicBezTo>
                    <a:cubicBezTo>
                      <a:pt x="5459" y="6793"/>
                      <a:pt x="5388" y="6693"/>
                      <a:pt x="5253" y="6510"/>
                    </a:cubicBezTo>
                    <a:cubicBezTo>
                      <a:pt x="5122" y="6331"/>
                      <a:pt x="4930" y="6064"/>
                      <a:pt x="4703" y="5732"/>
                    </a:cubicBezTo>
                    <a:cubicBezTo>
                      <a:pt x="4248" y="5072"/>
                      <a:pt x="3662" y="4128"/>
                      <a:pt x="3002" y="3092"/>
                    </a:cubicBezTo>
                    <a:cubicBezTo>
                      <a:pt x="2875" y="2900"/>
                      <a:pt x="2754" y="2712"/>
                      <a:pt x="2635" y="2529"/>
                    </a:cubicBezTo>
                    <a:lnTo>
                      <a:pt x="2635" y="2529"/>
                    </a:lnTo>
                    <a:lnTo>
                      <a:pt x="2639" y="2533"/>
                    </a:lnTo>
                    <a:cubicBezTo>
                      <a:pt x="2133" y="1585"/>
                      <a:pt x="1542" y="820"/>
                      <a:pt x="1001" y="400"/>
                    </a:cubicBezTo>
                    <a:cubicBezTo>
                      <a:pt x="730" y="185"/>
                      <a:pt x="477" y="68"/>
                      <a:pt x="289" y="28"/>
                    </a:cubicBezTo>
                    <a:cubicBezTo>
                      <a:pt x="211" y="10"/>
                      <a:pt x="146" y="1"/>
                      <a:pt x="9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4154;p48"/>
            <p:cNvGrpSpPr/>
            <p:nvPr/>
          </p:nvGrpSpPr>
          <p:grpSpPr>
            <a:xfrm>
              <a:off x="3619118" y="2953347"/>
              <a:ext cx="2555947" cy="1360432"/>
              <a:chOff x="3619118" y="2953347"/>
              <a:chExt cx="2555947" cy="1360432"/>
            </a:xfrm>
          </p:grpSpPr>
          <p:sp>
            <p:nvSpPr>
              <p:cNvPr id="256" name="Google Shape;4155;p48"/>
              <p:cNvSpPr/>
              <p:nvPr/>
            </p:nvSpPr>
            <p:spPr>
              <a:xfrm>
                <a:off x="4894532" y="4209708"/>
                <a:ext cx="34885" cy="34861"/>
              </a:xfrm>
              <a:custGeom>
                <a:avLst/>
                <a:gdLst/>
                <a:ahLst/>
                <a:cxnLst/>
                <a:rect l="l" t="t" r="r" b="b"/>
                <a:pathLst>
                  <a:path w="1465" h="1464" extrusionOk="0">
                    <a:moveTo>
                      <a:pt x="731" y="1"/>
                    </a:moveTo>
                    <a:lnTo>
                      <a:pt x="473" y="473"/>
                    </a:lnTo>
                    <a:lnTo>
                      <a:pt x="1" y="730"/>
                    </a:lnTo>
                    <a:lnTo>
                      <a:pt x="473" y="992"/>
                    </a:lnTo>
                    <a:lnTo>
                      <a:pt x="731" y="1464"/>
                    </a:lnTo>
                    <a:lnTo>
                      <a:pt x="988" y="992"/>
                    </a:lnTo>
                    <a:lnTo>
                      <a:pt x="1465" y="730"/>
                    </a:lnTo>
                    <a:lnTo>
                      <a:pt x="988" y="473"/>
                    </a:lnTo>
                    <a:lnTo>
                      <a:pt x="73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4156;p48"/>
              <p:cNvSpPr/>
              <p:nvPr/>
            </p:nvSpPr>
            <p:spPr>
              <a:xfrm>
                <a:off x="4593754" y="4129358"/>
                <a:ext cx="69342" cy="69342"/>
              </a:xfrm>
              <a:custGeom>
                <a:avLst/>
                <a:gdLst/>
                <a:ahLst/>
                <a:cxnLst/>
                <a:rect l="l" t="t" r="r" b="b"/>
                <a:pathLst>
                  <a:path w="2912" h="2912" extrusionOk="0">
                    <a:moveTo>
                      <a:pt x="1456" y="1"/>
                    </a:moveTo>
                    <a:lnTo>
                      <a:pt x="940" y="940"/>
                    </a:lnTo>
                    <a:lnTo>
                      <a:pt x="1" y="1455"/>
                    </a:lnTo>
                    <a:lnTo>
                      <a:pt x="940" y="1971"/>
                    </a:lnTo>
                    <a:lnTo>
                      <a:pt x="1456" y="2911"/>
                    </a:lnTo>
                    <a:lnTo>
                      <a:pt x="1967" y="1971"/>
                    </a:lnTo>
                    <a:lnTo>
                      <a:pt x="2911" y="1455"/>
                    </a:lnTo>
                    <a:lnTo>
                      <a:pt x="1967" y="940"/>
                    </a:lnTo>
                    <a:lnTo>
                      <a:pt x="1456"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4157;p48"/>
              <p:cNvSpPr/>
              <p:nvPr/>
            </p:nvSpPr>
            <p:spPr>
              <a:xfrm>
                <a:off x="4722829" y="3377341"/>
                <a:ext cx="52030" cy="517017"/>
              </a:xfrm>
              <a:custGeom>
                <a:avLst/>
                <a:gdLst/>
                <a:ahLst/>
                <a:cxnLst/>
                <a:rect l="l" t="t" r="r" b="b"/>
                <a:pathLst>
                  <a:path w="2185" h="21712" extrusionOk="0">
                    <a:moveTo>
                      <a:pt x="0" y="0"/>
                    </a:moveTo>
                    <a:lnTo>
                      <a:pt x="0" y="21711"/>
                    </a:lnTo>
                    <a:lnTo>
                      <a:pt x="2185" y="21711"/>
                    </a:lnTo>
                    <a:lnTo>
                      <a:pt x="218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4158;p48"/>
              <p:cNvSpPr/>
              <p:nvPr/>
            </p:nvSpPr>
            <p:spPr>
              <a:xfrm>
                <a:off x="3619118" y="3054273"/>
                <a:ext cx="942118" cy="1158264"/>
              </a:xfrm>
              <a:custGeom>
                <a:avLst/>
                <a:gdLst/>
                <a:ahLst/>
                <a:cxnLst/>
                <a:rect l="l" t="t" r="r" b="b"/>
                <a:pathLst>
                  <a:path w="39564" h="48641" extrusionOk="0">
                    <a:moveTo>
                      <a:pt x="19784" y="1"/>
                    </a:moveTo>
                    <a:cubicBezTo>
                      <a:pt x="8859" y="1"/>
                      <a:pt x="0" y="10886"/>
                      <a:pt x="0" y="24321"/>
                    </a:cubicBezTo>
                    <a:cubicBezTo>
                      <a:pt x="0" y="37750"/>
                      <a:pt x="8859" y="48640"/>
                      <a:pt x="19784" y="48640"/>
                    </a:cubicBezTo>
                    <a:cubicBezTo>
                      <a:pt x="30709" y="48640"/>
                      <a:pt x="39563" y="37750"/>
                      <a:pt x="39563" y="24321"/>
                    </a:cubicBezTo>
                    <a:cubicBezTo>
                      <a:pt x="39563" y="10886"/>
                      <a:pt x="30709" y="1"/>
                      <a:pt x="1978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4159;p48"/>
              <p:cNvSpPr/>
              <p:nvPr/>
            </p:nvSpPr>
            <p:spPr>
              <a:xfrm>
                <a:off x="4670770" y="3454024"/>
                <a:ext cx="104084" cy="356449"/>
              </a:xfrm>
              <a:custGeom>
                <a:avLst/>
                <a:gdLst/>
                <a:ahLst/>
                <a:cxnLst/>
                <a:rect l="l" t="t" r="r" b="b"/>
                <a:pathLst>
                  <a:path w="4371" h="14969" extrusionOk="0">
                    <a:moveTo>
                      <a:pt x="0" y="0"/>
                    </a:moveTo>
                    <a:lnTo>
                      <a:pt x="0" y="14968"/>
                    </a:lnTo>
                    <a:lnTo>
                      <a:pt x="4371" y="14968"/>
                    </a:lnTo>
                    <a:lnTo>
                      <a:pt x="437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4160;p48"/>
              <p:cNvSpPr/>
              <p:nvPr/>
            </p:nvSpPr>
            <p:spPr>
              <a:xfrm>
                <a:off x="4703467" y="3316328"/>
                <a:ext cx="89202" cy="61031"/>
              </a:xfrm>
              <a:custGeom>
                <a:avLst/>
                <a:gdLst/>
                <a:ahLst/>
                <a:cxnLst/>
                <a:rect l="l" t="t" r="r" b="b"/>
                <a:pathLst>
                  <a:path w="3746" h="2563" extrusionOk="0">
                    <a:moveTo>
                      <a:pt x="0" y="1"/>
                    </a:moveTo>
                    <a:lnTo>
                      <a:pt x="0" y="2562"/>
                    </a:lnTo>
                    <a:lnTo>
                      <a:pt x="3746" y="2562"/>
                    </a:lnTo>
                    <a:lnTo>
                      <a:pt x="3746"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4161;p48"/>
              <p:cNvSpPr/>
              <p:nvPr/>
            </p:nvSpPr>
            <p:spPr>
              <a:xfrm>
                <a:off x="4707397" y="3892998"/>
                <a:ext cx="89225" cy="61008"/>
              </a:xfrm>
              <a:custGeom>
                <a:avLst/>
                <a:gdLst/>
                <a:ahLst/>
                <a:cxnLst/>
                <a:rect l="l" t="t" r="r" b="b"/>
                <a:pathLst>
                  <a:path w="3747" h="2562" extrusionOk="0">
                    <a:moveTo>
                      <a:pt x="1" y="0"/>
                    </a:moveTo>
                    <a:lnTo>
                      <a:pt x="1" y="2562"/>
                    </a:lnTo>
                    <a:lnTo>
                      <a:pt x="3746" y="2562"/>
                    </a:lnTo>
                    <a:lnTo>
                      <a:pt x="3746"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4162;p48"/>
              <p:cNvSpPr/>
              <p:nvPr/>
            </p:nvSpPr>
            <p:spPr>
              <a:xfrm>
                <a:off x="3761291" y="3054273"/>
                <a:ext cx="942118" cy="1158264"/>
              </a:xfrm>
              <a:custGeom>
                <a:avLst/>
                <a:gdLst/>
                <a:ahLst/>
                <a:cxnLst/>
                <a:rect l="l" t="t" r="r" b="b"/>
                <a:pathLst>
                  <a:path w="39564" h="48641" extrusionOk="0">
                    <a:moveTo>
                      <a:pt x="19783" y="1"/>
                    </a:moveTo>
                    <a:cubicBezTo>
                      <a:pt x="8859" y="1"/>
                      <a:pt x="0" y="10886"/>
                      <a:pt x="0" y="24321"/>
                    </a:cubicBezTo>
                    <a:cubicBezTo>
                      <a:pt x="0" y="37750"/>
                      <a:pt x="8859" y="48640"/>
                      <a:pt x="19783" y="48640"/>
                    </a:cubicBezTo>
                    <a:cubicBezTo>
                      <a:pt x="30709" y="48640"/>
                      <a:pt x="39563" y="37750"/>
                      <a:pt x="39563" y="24321"/>
                    </a:cubicBezTo>
                    <a:cubicBezTo>
                      <a:pt x="39563" y="10886"/>
                      <a:pt x="30709" y="1"/>
                      <a:pt x="19783" y="1"/>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4163;p48"/>
              <p:cNvSpPr/>
              <p:nvPr/>
            </p:nvSpPr>
            <p:spPr>
              <a:xfrm>
                <a:off x="3902202" y="3184062"/>
                <a:ext cx="726186" cy="896207"/>
              </a:xfrm>
              <a:custGeom>
                <a:avLst/>
                <a:gdLst/>
                <a:ahLst/>
                <a:cxnLst/>
                <a:rect l="l" t="t" r="r" b="b"/>
                <a:pathLst>
                  <a:path w="30496" h="37636" extrusionOk="0">
                    <a:moveTo>
                      <a:pt x="15248" y="0"/>
                    </a:moveTo>
                    <a:cubicBezTo>
                      <a:pt x="6826" y="0"/>
                      <a:pt x="1" y="8426"/>
                      <a:pt x="1" y="18818"/>
                    </a:cubicBezTo>
                    <a:cubicBezTo>
                      <a:pt x="1" y="29210"/>
                      <a:pt x="6826" y="37636"/>
                      <a:pt x="15248" y="37636"/>
                    </a:cubicBezTo>
                    <a:cubicBezTo>
                      <a:pt x="23669" y="37636"/>
                      <a:pt x="30495" y="29210"/>
                      <a:pt x="30495" y="18818"/>
                    </a:cubicBezTo>
                    <a:cubicBezTo>
                      <a:pt x="30495" y="8426"/>
                      <a:pt x="23669" y="0"/>
                      <a:pt x="15248"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4164;p48"/>
              <p:cNvSpPr/>
              <p:nvPr/>
            </p:nvSpPr>
            <p:spPr>
              <a:xfrm>
                <a:off x="3900845" y="3183062"/>
                <a:ext cx="727639" cy="898279"/>
              </a:xfrm>
              <a:custGeom>
                <a:avLst/>
                <a:gdLst/>
                <a:ahLst/>
                <a:cxnLst/>
                <a:rect l="l" t="t" r="r" b="b"/>
                <a:pathLst>
                  <a:path w="30557" h="37723" extrusionOk="0">
                    <a:moveTo>
                      <a:pt x="15286" y="1"/>
                    </a:moveTo>
                    <a:cubicBezTo>
                      <a:pt x="14877" y="1"/>
                      <a:pt x="14464" y="21"/>
                      <a:pt x="14050" y="64"/>
                    </a:cubicBezTo>
                    <a:cubicBezTo>
                      <a:pt x="13290" y="143"/>
                      <a:pt x="12525" y="282"/>
                      <a:pt x="11773" y="506"/>
                    </a:cubicBezTo>
                    <a:cubicBezTo>
                      <a:pt x="11022" y="728"/>
                      <a:pt x="10270" y="1008"/>
                      <a:pt x="9554" y="1375"/>
                    </a:cubicBezTo>
                    <a:cubicBezTo>
                      <a:pt x="8836" y="1742"/>
                      <a:pt x="8134" y="2158"/>
                      <a:pt x="7473" y="2652"/>
                    </a:cubicBezTo>
                    <a:cubicBezTo>
                      <a:pt x="6813" y="3145"/>
                      <a:pt x="6180" y="3691"/>
                      <a:pt x="5585" y="4290"/>
                    </a:cubicBezTo>
                    <a:cubicBezTo>
                      <a:pt x="4996" y="4893"/>
                      <a:pt x="4445" y="5544"/>
                      <a:pt x="3933" y="6235"/>
                    </a:cubicBezTo>
                    <a:cubicBezTo>
                      <a:pt x="3427" y="6930"/>
                      <a:pt x="2972" y="7668"/>
                      <a:pt x="2553" y="8437"/>
                    </a:cubicBezTo>
                    <a:cubicBezTo>
                      <a:pt x="887" y="11523"/>
                      <a:pt x="5" y="15146"/>
                      <a:pt x="0" y="18860"/>
                    </a:cubicBezTo>
                    <a:cubicBezTo>
                      <a:pt x="0" y="22570"/>
                      <a:pt x="887" y="26202"/>
                      <a:pt x="2549" y="29287"/>
                    </a:cubicBezTo>
                    <a:cubicBezTo>
                      <a:pt x="2968" y="30053"/>
                      <a:pt x="3427" y="30795"/>
                      <a:pt x="3933" y="31485"/>
                    </a:cubicBezTo>
                    <a:cubicBezTo>
                      <a:pt x="4445" y="32181"/>
                      <a:pt x="4996" y="32832"/>
                      <a:pt x="5585" y="33435"/>
                    </a:cubicBezTo>
                    <a:cubicBezTo>
                      <a:pt x="6180" y="34033"/>
                      <a:pt x="6813" y="34579"/>
                      <a:pt x="7473" y="35069"/>
                    </a:cubicBezTo>
                    <a:cubicBezTo>
                      <a:pt x="8134" y="35563"/>
                      <a:pt x="8836" y="35983"/>
                      <a:pt x="9554" y="36346"/>
                    </a:cubicBezTo>
                    <a:cubicBezTo>
                      <a:pt x="10270" y="36713"/>
                      <a:pt x="11022" y="36996"/>
                      <a:pt x="11773" y="37215"/>
                    </a:cubicBezTo>
                    <a:cubicBezTo>
                      <a:pt x="12525" y="37442"/>
                      <a:pt x="13290" y="37582"/>
                      <a:pt x="14050" y="37657"/>
                    </a:cubicBezTo>
                    <a:cubicBezTo>
                      <a:pt x="14468" y="37701"/>
                      <a:pt x="14885" y="37722"/>
                      <a:pt x="15299" y="37722"/>
                    </a:cubicBezTo>
                    <a:cubicBezTo>
                      <a:pt x="16385" y="37722"/>
                      <a:pt x="17448" y="37576"/>
                      <a:pt x="18451" y="37320"/>
                    </a:cubicBezTo>
                    <a:cubicBezTo>
                      <a:pt x="19837" y="36953"/>
                      <a:pt x="21117" y="36384"/>
                      <a:pt x="22235" y="35668"/>
                    </a:cubicBezTo>
                    <a:cubicBezTo>
                      <a:pt x="23359" y="34960"/>
                      <a:pt x="24342" y="34134"/>
                      <a:pt x="25177" y="33252"/>
                    </a:cubicBezTo>
                    <a:cubicBezTo>
                      <a:pt x="26860" y="31481"/>
                      <a:pt x="27987" y="29554"/>
                      <a:pt x="28760" y="27788"/>
                    </a:cubicBezTo>
                    <a:cubicBezTo>
                      <a:pt x="29145" y="26906"/>
                      <a:pt x="29433" y="26053"/>
                      <a:pt x="29674" y="25258"/>
                    </a:cubicBezTo>
                    <a:cubicBezTo>
                      <a:pt x="29778" y="24861"/>
                      <a:pt x="29892" y="24480"/>
                      <a:pt x="29966" y="24113"/>
                    </a:cubicBezTo>
                    <a:cubicBezTo>
                      <a:pt x="30010" y="23930"/>
                      <a:pt x="30049" y="23746"/>
                      <a:pt x="30093" y="23571"/>
                    </a:cubicBezTo>
                    <a:cubicBezTo>
                      <a:pt x="30124" y="23397"/>
                      <a:pt x="30154" y="23226"/>
                      <a:pt x="30185" y="23060"/>
                    </a:cubicBezTo>
                    <a:cubicBezTo>
                      <a:pt x="30430" y="21723"/>
                      <a:pt x="30500" y="20666"/>
                      <a:pt x="30535" y="19952"/>
                    </a:cubicBezTo>
                    <a:cubicBezTo>
                      <a:pt x="30557" y="19236"/>
                      <a:pt x="30552" y="18861"/>
                      <a:pt x="30552" y="18860"/>
                    </a:cubicBezTo>
                    <a:lnTo>
                      <a:pt x="30552" y="18860"/>
                    </a:lnTo>
                    <a:cubicBezTo>
                      <a:pt x="30552" y="18861"/>
                      <a:pt x="30543" y="18956"/>
                      <a:pt x="30539" y="19139"/>
                    </a:cubicBezTo>
                    <a:cubicBezTo>
                      <a:pt x="30530" y="19323"/>
                      <a:pt x="30530" y="19595"/>
                      <a:pt x="30513" y="19952"/>
                    </a:cubicBezTo>
                    <a:cubicBezTo>
                      <a:pt x="30474" y="20666"/>
                      <a:pt x="30395" y="21719"/>
                      <a:pt x="30146" y="23052"/>
                    </a:cubicBezTo>
                    <a:cubicBezTo>
                      <a:pt x="30115" y="23217"/>
                      <a:pt x="30081" y="23387"/>
                      <a:pt x="30049" y="23562"/>
                    </a:cubicBezTo>
                    <a:cubicBezTo>
                      <a:pt x="30006" y="23738"/>
                      <a:pt x="29966" y="23917"/>
                      <a:pt x="29923" y="24100"/>
                    </a:cubicBezTo>
                    <a:cubicBezTo>
                      <a:pt x="29845" y="24468"/>
                      <a:pt x="29730" y="24847"/>
                      <a:pt x="29621" y="25245"/>
                    </a:cubicBezTo>
                    <a:cubicBezTo>
                      <a:pt x="29381" y="26036"/>
                      <a:pt x="29093" y="26884"/>
                      <a:pt x="28703" y="27766"/>
                    </a:cubicBezTo>
                    <a:cubicBezTo>
                      <a:pt x="27925" y="29523"/>
                      <a:pt x="26798" y="31442"/>
                      <a:pt x="25125" y="33199"/>
                    </a:cubicBezTo>
                    <a:cubicBezTo>
                      <a:pt x="24290" y="34077"/>
                      <a:pt x="23310" y="34898"/>
                      <a:pt x="22192" y="35598"/>
                    </a:cubicBezTo>
                    <a:cubicBezTo>
                      <a:pt x="21077" y="36310"/>
                      <a:pt x="19806" y="36874"/>
                      <a:pt x="18429" y="37237"/>
                    </a:cubicBezTo>
                    <a:cubicBezTo>
                      <a:pt x="17435" y="37486"/>
                      <a:pt x="16384" y="37631"/>
                      <a:pt x="15309" y="37631"/>
                    </a:cubicBezTo>
                    <a:cubicBezTo>
                      <a:pt x="14895" y="37631"/>
                      <a:pt x="14478" y="37609"/>
                      <a:pt x="14060" y="37564"/>
                    </a:cubicBezTo>
                    <a:cubicBezTo>
                      <a:pt x="13303" y="37490"/>
                      <a:pt x="12547" y="37350"/>
                      <a:pt x="11799" y="37123"/>
                    </a:cubicBezTo>
                    <a:cubicBezTo>
                      <a:pt x="11053" y="36905"/>
                      <a:pt x="10310" y="36625"/>
                      <a:pt x="9597" y="36258"/>
                    </a:cubicBezTo>
                    <a:cubicBezTo>
                      <a:pt x="8889" y="35895"/>
                      <a:pt x="8190" y="35480"/>
                      <a:pt x="7531" y="34991"/>
                    </a:cubicBezTo>
                    <a:cubicBezTo>
                      <a:pt x="6875" y="34501"/>
                      <a:pt x="6246" y="33960"/>
                      <a:pt x="5655" y="33365"/>
                    </a:cubicBezTo>
                    <a:cubicBezTo>
                      <a:pt x="5074" y="32762"/>
                      <a:pt x="4528" y="32115"/>
                      <a:pt x="4017" y="31429"/>
                    </a:cubicBezTo>
                    <a:cubicBezTo>
                      <a:pt x="3514" y="30734"/>
                      <a:pt x="3059" y="30000"/>
                      <a:pt x="2640" y="29235"/>
                    </a:cubicBezTo>
                    <a:cubicBezTo>
                      <a:pt x="988" y="26167"/>
                      <a:pt x="110" y="22558"/>
                      <a:pt x="110" y="18860"/>
                    </a:cubicBezTo>
                    <a:cubicBezTo>
                      <a:pt x="110" y="15163"/>
                      <a:pt x="988" y="11553"/>
                      <a:pt x="2644" y="8485"/>
                    </a:cubicBezTo>
                    <a:cubicBezTo>
                      <a:pt x="3059" y="7721"/>
                      <a:pt x="3514" y="6987"/>
                      <a:pt x="4017" y="6296"/>
                    </a:cubicBezTo>
                    <a:cubicBezTo>
                      <a:pt x="4528" y="5610"/>
                      <a:pt x="5074" y="4959"/>
                      <a:pt x="5660" y="4360"/>
                    </a:cubicBezTo>
                    <a:cubicBezTo>
                      <a:pt x="6250" y="3766"/>
                      <a:pt x="6875" y="3223"/>
                      <a:pt x="7535" y="2735"/>
                    </a:cubicBezTo>
                    <a:cubicBezTo>
                      <a:pt x="8190" y="2241"/>
                      <a:pt x="8889" y="1830"/>
                      <a:pt x="9597" y="1467"/>
                    </a:cubicBezTo>
                    <a:cubicBezTo>
                      <a:pt x="10310" y="1100"/>
                      <a:pt x="11053" y="821"/>
                      <a:pt x="11799" y="597"/>
                    </a:cubicBezTo>
                    <a:cubicBezTo>
                      <a:pt x="12547" y="375"/>
                      <a:pt x="13303" y="234"/>
                      <a:pt x="14060" y="161"/>
                    </a:cubicBezTo>
                    <a:cubicBezTo>
                      <a:pt x="14479" y="116"/>
                      <a:pt x="14896" y="94"/>
                      <a:pt x="15310" y="94"/>
                    </a:cubicBezTo>
                    <a:cubicBezTo>
                      <a:pt x="16384" y="94"/>
                      <a:pt x="17435" y="239"/>
                      <a:pt x="18429" y="488"/>
                    </a:cubicBezTo>
                    <a:cubicBezTo>
                      <a:pt x="19806" y="851"/>
                      <a:pt x="21077" y="1414"/>
                      <a:pt x="22192" y="2122"/>
                    </a:cubicBezTo>
                    <a:cubicBezTo>
                      <a:pt x="23310" y="2826"/>
                      <a:pt x="24290" y="3648"/>
                      <a:pt x="25125" y="4526"/>
                    </a:cubicBezTo>
                    <a:cubicBezTo>
                      <a:pt x="26798" y="6279"/>
                      <a:pt x="27925" y="8201"/>
                      <a:pt x="28703" y="9958"/>
                    </a:cubicBezTo>
                    <a:cubicBezTo>
                      <a:pt x="29093" y="10841"/>
                      <a:pt x="29381" y="11689"/>
                      <a:pt x="29621" y="12475"/>
                    </a:cubicBezTo>
                    <a:cubicBezTo>
                      <a:pt x="29730" y="12878"/>
                      <a:pt x="29845" y="13253"/>
                      <a:pt x="29923" y="13621"/>
                    </a:cubicBezTo>
                    <a:cubicBezTo>
                      <a:pt x="29966" y="13804"/>
                      <a:pt x="30006" y="13983"/>
                      <a:pt x="30049" y="14158"/>
                    </a:cubicBezTo>
                    <a:cubicBezTo>
                      <a:pt x="30081" y="14333"/>
                      <a:pt x="30115" y="14508"/>
                      <a:pt x="30146" y="14674"/>
                    </a:cubicBezTo>
                    <a:cubicBezTo>
                      <a:pt x="30395" y="16007"/>
                      <a:pt x="30474" y="17060"/>
                      <a:pt x="30513" y="17772"/>
                    </a:cubicBezTo>
                    <a:cubicBezTo>
                      <a:pt x="30530" y="18131"/>
                      <a:pt x="30530" y="18401"/>
                      <a:pt x="30539" y="18585"/>
                    </a:cubicBezTo>
                    <a:cubicBezTo>
                      <a:pt x="30543" y="18768"/>
                      <a:pt x="30552" y="18860"/>
                      <a:pt x="30552" y="18860"/>
                    </a:cubicBezTo>
                    <a:cubicBezTo>
                      <a:pt x="30552" y="18860"/>
                      <a:pt x="30557" y="18484"/>
                      <a:pt x="30535" y="17772"/>
                    </a:cubicBezTo>
                    <a:cubicBezTo>
                      <a:pt x="30500" y="17060"/>
                      <a:pt x="30430" y="16002"/>
                      <a:pt x="30185" y="14665"/>
                    </a:cubicBezTo>
                    <a:cubicBezTo>
                      <a:pt x="30154" y="14498"/>
                      <a:pt x="30124" y="14324"/>
                      <a:pt x="30093" y="14149"/>
                    </a:cubicBezTo>
                    <a:cubicBezTo>
                      <a:pt x="30049" y="13974"/>
                      <a:pt x="30010" y="13796"/>
                      <a:pt x="29966" y="13612"/>
                    </a:cubicBezTo>
                    <a:cubicBezTo>
                      <a:pt x="29892" y="13240"/>
                      <a:pt x="29778" y="12864"/>
                      <a:pt x="29669" y="12463"/>
                    </a:cubicBezTo>
                    <a:cubicBezTo>
                      <a:pt x="29433" y="11672"/>
                      <a:pt x="29145" y="10819"/>
                      <a:pt x="28760" y="9932"/>
                    </a:cubicBezTo>
                    <a:cubicBezTo>
                      <a:pt x="27983" y="8171"/>
                      <a:pt x="26860" y="6239"/>
                      <a:pt x="25177" y="4474"/>
                    </a:cubicBezTo>
                    <a:cubicBezTo>
                      <a:pt x="24342" y="3590"/>
                      <a:pt x="23359" y="2761"/>
                      <a:pt x="22235" y="2053"/>
                    </a:cubicBezTo>
                    <a:cubicBezTo>
                      <a:pt x="21113" y="1336"/>
                      <a:pt x="19837" y="772"/>
                      <a:pt x="18451" y="401"/>
                    </a:cubicBezTo>
                    <a:cubicBezTo>
                      <a:pt x="17444" y="146"/>
                      <a:pt x="16377" y="1"/>
                      <a:pt x="1528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4165;p48"/>
              <p:cNvSpPr/>
              <p:nvPr/>
            </p:nvSpPr>
            <p:spPr>
              <a:xfrm>
                <a:off x="4149159" y="3414373"/>
                <a:ext cx="425863" cy="415766"/>
              </a:xfrm>
              <a:custGeom>
                <a:avLst/>
                <a:gdLst/>
                <a:ahLst/>
                <a:cxnLst/>
                <a:rect l="l" t="t" r="r" b="b"/>
                <a:pathLst>
                  <a:path w="17884" h="17460" extrusionOk="0">
                    <a:moveTo>
                      <a:pt x="8942" y="1"/>
                    </a:moveTo>
                    <a:cubicBezTo>
                      <a:pt x="4004" y="1"/>
                      <a:pt x="1" y="3908"/>
                      <a:pt x="1" y="8728"/>
                    </a:cubicBezTo>
                    <a:cubicBezTo>
                      <a:pt x="1" y="13553"/>
                      <a:pt x="4004" y="17460"/>
                      <a:pt x="8942" y="17460"/>
                    </a:cubicBezTo>
                    <a:cubicBezTo>
                      <a:pt x="13880" y="17460"/>
                      <a:pt x="17883" y="13553"/>
                      <a:pt x="17883" y="8728"/>
                    </a:cubicBezTo>
                    <a:cubicBezTo>
                      <a:pt x="17883" y="3908"/>
                      <a:pt x="13880" y="1"/>
                      <a:pt x="8942"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4166;p48"/>
              <p:cNvSpPr/>
              <p:nvPr/>
            </p:nvSpPr>
            <p:spPr>
              <a:xfrm>
                <a:off x="4165091" y="3419922"/>
                <a:ext cx="100227" cy="90583"/>
              </a:xfrm>
              <a:custGeom>
                <a:avLst/>
                <a:gdLst/>
                <a:ahLst/>
                <a:cxnLst/>
                <a:rect l="l" t="t" r="r" b="b"/>
                <a:pathLst>
                  <a:path w="4209" h="3804" extrusionOk="0">
                    <a:moveTo>
                      <a:pt x="1549" y="1"/>
                    </a:moveTo>
                    <a:cubicBezTo>
                      <a:pt x="1170" y="1"/>
                      <a:pt x="791" y="154"/>
                      <a:pt x="516" y="458"/>
                    </a:cubicBezTo>
                    <a:cubicBezTo>
                      <a:pt x="1" y="1026"/>
                      <a:pt x="39" y="1914"/>
                      <a:pt x="608" y="2428"/>
                    </a:cubicBezTo>
                    <a:lnTo>
                      <a:pt x="1713" y="3439"/>
                    </a:lnTo>
                    <a:cubicBezTo>
                      <a:pt x="1982" y="3683"/>
                      <a:pt x="2320" y="3804"/>
                      <a:pt x="2656" y="3804"/>
                    </a:cubicBezTo>
                    <a:cubicBezTo>
                      <a:pt x="3035" y="3804"/>
                      <a:pt x="3413" y="3650"/>
                      <a:pt x="3688" y="3346"/>
                    </a:cubicBezTo>
                    <a:cubicBezTo>
                      <a:pt x="4209" y="2779"/>
                      <a:pt x="4165" y="1891"/>
                      <a:pt x="3597" y="1375"/>
                    </a:cubicBezTo>
                    <a:lnTo>
                      <a:pt x="2492" y="366"/>
                    </a:lnTo>
                    <a:cubicBezTo>
                      <a:pt x="2224" y="122"/>
                      <a:pt x="1886" y="1"/>
                      <a:pt x="154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4167;p48"/>
              <p:cNvSpPr/>
              <p:nvPr/>
            </p:nvSpPr>
            <p:spPr>
              <a:xfrm>
                <a:off x="4330960" y="3336309"/>
                <a:ext cx="66532" cy="102227"/>
              </a:xfrm>
              <a:custGeom>
                <a:avLst/>
                <a:gdLst/>
                <a:ahLst/>
                <a:cxnLst/>
                <a:rect l="l" t="t" r="r" b="b"/>
                <a:pathLst>
                  <a:path w="2794" h="4293" extrusionOk="0">
                    <a:moveTo>
                      <a:pt x="1400" y="1"/>
                    </a:moveTo>
                    <a:cubicBezTo>
                      <a:pt x="626" y="1"/>
                      <a:pt x="1" y="630"/>
                      <a:pt x="1" y="1399"/>
                    </a:cubicBezTo>
                    <a:lnTo>
                      <a:pt x="1" y="2894"/>
                    </a:lnTo>
                    <a:cubicBezTo>
                      <a:pt x="1" y="3668"/>
                      <a:pt x="626" y="4293"/>
                      <a:pt x="1400" y="4293"/>
                    </a:cubicBezTo>
                    <a:cubicBezTo>
                      <a:pt x="2169" y="4293"/>
                      <a:pt x="2794" y="3668"/>
                      <a:pt x="2794" y="2894"/>
                    </a:cubicBezTo>
                    <a:lnTo>
                      <a:pt x="2794" y="1399"/>
                    </a:lnTo>
                    <a:cubicBezTo>
                      <a:pt x="2794" y="630"/>
                      <a:pt x="2169" y="1"/>
                      <a:pt x="1400"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4168;p48"/>
              <p:cNvSpPr/>
              <p:nvPr/>
            </p:nvSpPr>
            <p:spPr>
              <a:xfrm>
                <a:off x="4478753" y="3406490"/>
                <a:ext cx="96703" cy="95107"/>
              </a:xfrm>
              <a:custGeom>
                <a:avLst/>
                <a:gdLst/>
                <a:ahLst/>
                <a:cxnLst/>
                <a:rect l="l" t="t" r="r" b="b"/>
                <a:pathLst>
                  <a:path w="4061" h="3994" extrusionOk="0">
                    <a:moveTo>
                      <a:pt x="2477" y="0"/>
                    </a:moveTo>
                    <a:cubicBezTo>
                      <a:pt x="2052" y="0"/>
                      <a:pt x="1632" y="195"/>
                      <a:pt x="1360" y="563"/>
                    </a:cubicBezTo>
                    <a:lnTo>
                      <a:pt x="464" y="1760"/>
                    </a:lnTo>
                    <a:cubicBezTo>
                      <a:pt x="1" y="2381"/>
                      <a:pt x="132" y="3255"/>
                      <a:pt x="748" y="3714"/>
                    </a:cubicBezTo>
                    <a:cubicBezTo>
                      <a:pt x="1000" y="3902"/>
                      <a:pt x="1294" y="3993"/>
                      <a:pt x="1584" y="3993"/>
                    </a:cubicBezTo>
                    <a:cubicBezTo>
                      <a:pt x="2010" y="3993"/>
                      <a:pt x="2429" y="3799"/>
                      <a:pt x="2702" y="3430"/>
                    </a:cubicBezTo>
                    <a:lnTo>
                      <a:pt x="3597" y="2232"/>
                    </a:lnTo>
                    <a:cubicBezTo>
                      <a:pt x="4061" y="1612"/>
                      <a:pt x="3930" y="738"/>
                      <a:pt x="3313" y="279"/>
                    </a:cubicBezTo>
                    <a:cubicBezTo>
                      <a:pt x="3061" y="91"/>
                      <a:pt x="2768" y="0"/>
                      <a:pt x="247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4169;p48"/>
              <p:cNvSpPr/>
              <p:nvPr/>
            </p:nvSpPr>
            <p:spPr>
              <a:xfrm>
                <a:off x="4108579" y="3599007"/>
                <a:ext cx="102203" cy="66508"/>
              </a:xfrm>
              <a:custGeom>
                <a:avLst/>
                <a:gdLst/>
                <a:ahLst/>
                <a:cxnLst/>
                <a:rect l="l" t="t" r="r" b="b"/>
                <a:pathLst>
                  <a:path w="4292" h="2793" extrusionOk="0">
                    <a:moveTo>
                      <a:pt x="1398" y="1"/>
                    </a:moveTo>
                    <a:cubicBezTo>
                      <a:pt x="625" y="1"/>
                      <a:pt x="0" y="625"/>
                      <a:pt x="0" y="1394"/>
                    </a:cubicBezTo>
                    <a:cubicBezTo>
                      <a:pt x="0" y="2167"/>
                      <a:pt x="625" y="2793"/>
                      <a:pt x="1398" y="2793"/>
                    </a:cubicBezTo>
                    <a:lnTo>
                      <a:pt x="2893" y="2793"/>
                    </a:lnTo>
                    <a:cubicBezTo>
                      <a:pt x="3667" y="2793"/>
                      <a:pt x="4292" y="2167"/>
                      <a:pt x="4292" y="1394"/>
                    </a:cubicBezTo>
                    <a:cubicBezTo>
                      <a:pt x="4292" y="625"/>
                      <a:pt x="3667" y="1"/>
                      <a:pt x="2893"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4170;p48"/>
              <p:cNvSpPr/>
              <p:nvPr/>
            </p:nvSpPr>
            <p:spPr>
              <a:xfrm>
                <a:off x="4546720" y="3588696"/>
                <a:ext cx="102203" cy="66532"/>
              </a:xfrm>
              <a:custGeom>
                <a:avLst/>
                <a:gdLst/>
                <a:ahLst/>
                <a:cxnLst/>
                <a:rect l="l" t="t" r="r" b="b"/>
                <a:pathLst>
                  <a:path w="4292" h="2794" extrusionOk="0">
                    <a:moveTo>
                      <a:pt x="1399" y="0"/>
                    </a:moveTo>
                    <a:cubicBezTo>
                      <a:pt x="626" y="0"/>
                      <a:pt x="1" y="626"/>
                      <a:pt x="1" y="1394"/>
                    </a:cubicBezTo>
                    <a:cubicBezTo>
                      <a:pt x="1" y="2168"/>
                      <a:pt x="626" y="2793"/>
                      <a:pt x="1399" y="2793"/>
                    </a:cubicBezTo>
                    <a:lnTo>
                      <a:pt x="2893" y="2793"/>
                    </a:lnTo>
                    <a:cubicBezTo>
                      <a:pt x="3662" y="2793"/>
                      <a:pt x="4292" y="2168"/>
                      <a:pt x="4292" y="1394"/>
                    </a:cubicBezTo>
                    <a:cubicBezTo>
                      <a:pt x="4292" y="626"/>
                      <a:pt x="3662" y="0"/>
                      <a:pt x="2893"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4171;p48"/>
              <p:cNvSpPr/>
              <p:nvPr/>
            </p:nvSpPr>
            <p:spPr>
              <a:xfrm>
                <a:off x="4172474" y="3750039"/>
                <a:ext cx="100251" cy="90488"/>
              </a:xfrm>
              <a:custGeom>
                <a:avLst/>
                <a:gdLst/>
                <a:ahLst/>
                <a:cxnLst/>
                <a:rect l="l" t="t" r="r" b="b"/>
                <a:pathLst>
                  <a:path w="4210" h="3800" extrusionOk="0">
                    <a:moveTo>
                      <a:pt x="2654" y="1"/>
                    </a:moveTo>
                    <a:cubicBezTo>
                      <a:pt x="2318" y="1"/>
                      <a:pt x="1981" y="121"/>
                      <a:pt x="1714" y="366"/>
                    </a:cubicBezTo>
                    <a:lnTo>
                      <a:pt x="608" y="1376"/>
                    </a:lnTo>
                    <a:cubicBezTo>
                      <a:pt x="40" y="1896"/>
                      <a:pt x="0" y="2778"/>
                      <a:pt x="520" y="3347"/>
                    </a:cubicBezTo>
                    <a:cubicBezTo>
                      <a:pt x="795" y="3647"/>
                      <a:pt x="1173" y="3800"/>
                      <a:pt x="1552" y="3800"/>
                    </a:cubicBezTo>
                    <a:cubicBezTo>
                      <a:pt x="1890" y="3800"/>
                      <a:pt x="2228" y="3679"/>
                      <a:pt x="2496" y="3434"/>
                    </a:cubicBezTo>
                    <a:lnTo>
                      <a:pt x="3598" y="2425"/>
                    </a:lnTo>
                    <a:cubicBezTo>
                      <a:pt x="4169" y="1905"/>
                      <a:pt x="4209" y="1021"/>
                      <a:pt x="3685" y="454"/>
                    </a:cubicBezTo>
                    <a:cubicBezTo>
                      <a:pt x="3409" y="153"/>
                      <a:pt x="3032" y="1"/>
                      <a:pt x="2654"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4172;p48"/>
              <p:cNvSpPr/>
              <p:nvPr/>
            </p:nvSpPr>
            <p:spPr>
              <a:xfrm>
                <a:off x="4366372" y="3787428"/>
                <a:ext cx="69842" cy="102084"/>
              </a:xfrm>
              <a:custGeom>
                <a:avLst/>
                <a:gdLst/>
                <a:ahLst/>
                <a:cxnLst/>
                <a:rect l="l" t="t" r="r" b="b"/>
                <a:pathLst>
                  <a:path w="2933" h="4287" extrusionOk="0">
                    <a:moveTo>
                      <a:pt x="1434" y="0"/>
                    </a:moveTo>
                    <a:cubicBezTo>
                      <a:pt x="1411" y="0"/>
                      <a:pt x="1387" y="1"/>
                      <a:pt x="1364" y="2"/>
                    </a:cubicBezTo>
                    <a:cubicBezTo>
                      <a:pt x="595" y="38"/>
                      <a:pt x="0" y="693"/>
                      <a:pt x="35" y="1462"/>
                    </a:cubicBezTo>
                    <a:lnTo>
                      <a:pt x="105" y="2957"/>
                    </a:lnTo>
                    <a:cubicBezTo>
                      <a:pt x="139" y="3704"/>
                      <a:pt x="759" y="4287"/>
                      <a:pt x="1501" y="4287"/>
                    </a:cubicBezTo>
                    <a:cubicBezTo>
                      <a:pt x="1522" y="4287"/>
                      <a:pt x="1544" y="4286"/>
                      <a:pt x="1565" y="4286"/>
                    </a:cubicBezTo>
                    <a:cubicBezTo>
                      <a:pt x="2338" y="4250"/>
                      <a:pt x="2933" y="3594"/>
                      <a:pt x="2897" y="2826"/>
                    </a:cubicBezTo>
                    <a:lnTo>
                      <a:pt x="2824" y="1331"/>
                    </a:lnTo>
                    <a:cubicBezTo>
                      <a:pt x="2789" y="586"/>
                      <a:pt x="2172" y="0"/>
                      <a:pt x="143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4173;p48"/>
              <p:cNvSpPr/>
              <p:nvPr/>
            </p:nvSpPr>
            <p:spPr>
              <a:xfrm>
                <a:off x="4496543" y="3732250"/>
                <a:ext cx="100346" cy="90535"/>
              </a:xfrm>
              <a:custGeom>
                <a:avLst/>
                <a:gdLst/>
                <a:ahLst/>
                <a:cxnLst/>
                <a:rect l="l" t="t" r="r" b="b"/>
                <a:pathLst>
                  <a:path w="4214" h="3802" extrusionOk="0">
                    <a:moveTo>
                      <a:pt x="1555" y="1"/>
                    </a:moveTo>
                    <a:cubicBezTo>
                      <a:pt x="1175" y="1"/>
                      <a:pt x="797" y="154"/>
                      <a:pt x="521" y="457"/>
                    </a:cubicBezTo>
                    <a:cubicBezTo>
                      <a:pt x="1" y="1026"/>
                      <a:pt x="45" y="1909"/>
                      <a:pt x="613" y="2429"/>
                    </a:cubicBezTo>
                    <a:lnTo>
                      <a:pt x="1719" y="3438"/>
                    </a:lnTo>
                    <a:cubicBezTo>
                      <a:pt x="1987" y="3682"/>
                      <a:pt x="2324" y="3802"/>
                      <a:pt x="2659" y="3802"/>
                    </a:cubicBezTo>
                    <a:cubicBezTo>
                      <a:pt x="3039" y="3802"/>
                      <a:pt x="3417" y="3648"/>
                      <a:pt x="3694" y="3347"/>
                    </a:cubicBezTo>
                    <a:cubicBezTo>
                      <a:pt x="4214" y="2774"/>
                      <a:pt x="4170" y="1891"/>
                      <a:pt x="3602" y="1371"/>
                    </a:cubicBezTo>
                    <a:lnTo>
                      <a:pt x="2497" y="366"/>
                    </a:lnTo>
                    <a:cubicBezTo>
                      <a:pt x="2230" y="122"/>
                      <a:pt x="1892" y="1"/>
                      <a:pt x="155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4174;p48"/>
              <p:cNvSpPr/>
              <p:nvPr/>
            </p:nvSpPr>
            <p:spPr>
              <a:xfrm>
                <a:off x="4228891" y="3429567"/>
                <a:ext cx="344781" cy="387453"/>
              </a:xfrm>
              <a:custGeom>
                <a:avLst/>
                <a:gdLst/>
                <a:ahLst/>
                <a:cxnLst/>
                <a:rect l="l" t="t" r="r" b="b"/>
                <a:pathLst>
                  <a:path w="14479" h="16271" extrusionOk="0">
                    <a:moveTo>
                      <a:pt x="7237" y="0"/>
                    </a:moveTo>
                    <a:cubicBezTo>
                      <a:pt x="3238" y="0"/>
                      <a:pt x="0" y="3641"/>
                      <a:pt x="0" y="8133"/>
                    </a:cubicBezTo>
                    <a:cubicBezTo>
                      <a:pt x="0" y="12626"/>
                      <a:pt x="3238" y="16271"/>
                      <a:pt x="7237" y="16271"/>
                    </a:cubicBezTo>
                    <a:cubicBezTo>
                      <a:pt x="11235" y="16271"/>
                      <a:pt x="14478" y="12626"/>
                      <a:pt x="14478" y="8133"/>
                    </a:cubicBezTo>
                    <a:cubicBezTo>
                      <a:pt x="14478" y="3641"/>
                      <a:pt x="11235" y="0"/>
                      <a:pt x="7237"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4175;p48"/>
              <p:cNvSpPr/>
              <p:nvPr/>
            </p:nvSpPr>
            <p:spPr>
              <a:xfrm>
                <a:off x="4940232" y="3103069"/>
                <a:ext cx="1095613" cy="1095637"/>
              </a:xfrm>
              <a:custGeom>
                <a:avLst/>
                <a:gdLst/>
                <a:ahLst/>
                <a:cxnLst/>
                <a:rect l="l" t="t" r="r" b="b"/>
                <a:pathLst>
                  <a:path w="46010" h="46011" extrusionOk="0">
                    <a:moveTo>
                      <a:pt x="23004" y="1"/>
                    </a:moveTo>
                    <a:cubicBezTo>
                      <a:pt x="10301" y="1"/>
                      <a:pt x="0" y="10302"/>
                      <a:pt x="0" y="23006"/>
                    </a:cubicBezTo>
                    <a:cubicBezTo>
                      <a:pt x="0" y="35710"/>
                      <a:pt x="10301" y="46010"/>
                      <a:pt x="23004" y="46010"/>
                    </a:cubicBezTo>
                    <a:cubicBezTo>
                      <a:pt x="35709" y="46010"/>
                      <a:pt x="46009" y="35710"/>
                      <a:pt x="46009" y="23006"/>
                    </a:cubicBezTo>
                    <a:cubicBezTo>
                      <a:pt x="46009" y="10302"/>
                      <a:pt x="35709" y="1"/>
                      <a:pt x="23004"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4176;p48"/>
              <p:cNvSpPr/>
              <p:nvPr/>
            </p:nvSpPr>
            <p:spPr>
              <a:xfrm>
                <a:off x="5286877" y="3234335"/>
                <a:ext cx="870847" cy="708636"/>
              </a:xfrm>
              <a:custGeom>
                <a:avLst/>
                <a:gdLst/>
                <a:ahLst/>
                <a:cxnLst/>
                <a:rect l="l" t="t" r="r" b="b"/>
                <a:pathLst>
                  <a:path w="36571" h="29759" extrusionOk="0">
                    <a:moveTo>
                      <a:pt x="30578" y="1"/>
                    </a:moveTo>
                    <a:lnTo>
                      <a:pt x="30578" y="11127"/>
                    </a:lnTo>
                    <a:lnTo>
                      <a:pt x="27357" y="11127"/>
                    </a:lnTo>
                    <a:lnTo>
                      <a:pt x="27357" y="4615"/>
                    </a:lnTo>
                    <a:lnTo>
                      <a:pt x="17976" y="4615"/>
                    </a:lnTo>
                    <a:lnTo>
                      <a:pt x="17976" y="13819"/>
                    </a:lnTo>
                    <a:lnTo>
                      <a:pt x="8133" y="13819"/>
                    </a:lnTo>
                    <a:lnTo>
                      <a:pt x="8133" y="18298"/>
                    </a:lnTo>
                    <a:lnTo>
                      <a:pt x="1" y="18298"/>
                    </a:lnTo>
                    <a:lnTo>
                      <a:pt x="1" y="27252"/>
                    </a:lnTo>
                    <a:cubicBezTo>
                      <a:pt x="3657" y="28986"/>
                      <a:pt x="7267" y="29758"/>
                      <a:pt x="10699" y="29758"/>
                    </a:cubicBezTo>
                    <a:cubicBezTo>
                      <a:pt x="18830" y="29758"/>
                      <a:pt x="25964" y="25425"/>
                      <a:pt x="30342" y="19264"/>
                    </a:cubicBezTo>
                    <a:cubicBezTo>
                      <a:pt x="36570" y="10506"/>
                      <a:pt x="32488" y="2964"/>
                      <a:pt x="32488" y="2964"/>
                    </a:cubicBezTo>
                    <a:lnTo>
                      <a:pt x="3057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4177;p48"/>
              <p:cNvSpPr/>
              <p:nvPr/>
            </p:nvSpPr>
            <p:spPr>
              <a:xfrm>
                <a:off x="5029179" y="3877185"/>
                <a:ext cx="294870" cy="246864"/>
              </a:xfrm>
              <a:custGeom>
                <a:avLst/>
                <a:gdLst/>
                <a:ahLst/>
                <a:cxnLst/>
                <a:rect l="l" t="t" r="r" b="b"/>
                <a:pathLst>
                  <a:path w="12383" h="10367" extrusionOk="0">
                    <a:moveTo>
                      <a:pt x="1" y="0"/>
                    </a:moveTo>
                    <a:cubicBezTo>
                      <a:pt x="1" y="0"/>
                      <a:pt x="3756" y="7893"/>
                      <a:pt x="12382" y="10366"/>
                    </a:cubicBezTo>
                    <a:lnTo>
                      <a:pt x="12382" y="4410"/>
                    </a:lnTo>
                    <a:lnTo>
                      <a:pt x="7016" y="4410"/>
                    </a:lnTo>
                    <a:lnTo>
                      <a:pt x="7016" y="1176"/>
                    </a:lnTo>
                    <a:lnTo>
                      <a:pt x="4149" y="1176"/>
                    </a:lnTo>
                    <a:lnTo>
                      <a:pt x="4149" y="0"/>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4178;p48"/>
              <p:cNvSpPr/>
              <p:nvPr/>
            </p:nvSpPr>
            <p:spPr>
              <a:xfrm>
                <a:off x="5032632" y="3877185"/>
                <a:ext cx="236149" cy="225004"/>
              </a:xfrm>
              <a:custGeom>
                <a:avLst/>
                <a:gdLst/>
                <a:ahLst/>
                <a:cxnLst/>
                <a:rect l="l" t="t" r="r" b="b"/>
                <a:pathLst>
                  <a:path w="9917" h="9449" extrusionOk="0">
                    <a:moveTo>
                      <a:pt x="1" y="0"/>
                    </a:moveTo>
                    <a:cubicBezTo>
                      <a:pt x="2142" y="4161"/>
                      <a:pt x="5642" y="7508"/>
                      <a:pt x="9916" y="9448"/>
                    </a:cubicBezTo>
                    <a:lnTo>
                      <a:pt x="9916" y="4410"/>
                    </a:lnTo>
                    <a:lnTo>
                      <a:pt x="6871" y="4410"/>
                    </a:lnTo>
                    <a:lnTo>
                      <a:pt x="6871" y="1176"/>
                    </a:lnTo>
                    <a:lnTo>
                      <a:pt x="4004" y="1176"/>
                    </a:lnTo>
                    <a:lnTo>
                      <a:pt x="4004" y="0"/>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4179;p48"/>
              <p:cNvSpPr/>
              <p:nvPr/>
            </p:nvSpPr>
            <p:spPr>
              <a:xfrm>
                <a:off x="5268778" y="3556117"/>
                <a:ext cx="746974" cy="607909"/>
              </a:xfrm>
              <a:custGeom>
                <a:avLst/>
                <a:gdLst/>
                <a:ahLst/>
                <a:cxnLst/>
                <a:rect l="l" t="t" r="r" b="b"/>
                <a:pathLst>
                  <a:path w="31369" h="25529" extrusionOk="0">
                    <a:moveTo>
                      <a:pt x="26235" y="1"/>
                    </a:moveTo>
                    <a:lnTo>
                      <a:pt x="26235" y="9545"/>
                    </a:lnTo>
                    <a:lnTo>
                      <a:pt x="23468" y="9545"/>
                    </a:lnTo>
                    <a:lnTo>
                      <a:pt x="23468" y="3960"/>
                    </a:lnTo>
                    <a:lnTo>
                      <a:pt x="15418" y="3960"/>
                    </a:lnTo>
                    <a:lnTo>
                      <a:pt x="15418" y="11853"/>
                    </a:lnTo>
                    <a:lnTo>
                      <a:pt x="6975" y="11853"/>
                    </a:lnTo>
                    <a:lnTo>
                      <a:pt x="6975" y="15699"/>
                    </a:lnTo>
                    <a:lnTo>
                      <a:pt x="0" y="15699"/>
                    </a:lnTo>
                    <a:lnTo>
                      <a:pt x="0" y="23376"/>
                    </a:lnTo>
                    <a:cubicBezTo>
                      <a:pt x="3137" y="24865"/>
                      <a:pt x="6235" y="25528"/>
                      <a:pt x="9180" y="25528"/>
                    </a:cubicBezTo>
                    <a:cubicBezTo>
                      <a:pt x="16153" y="25528"/>
                      <a:pt x="22272" y="21810"/>
                      <a:pt x="26029" y="16528"/>
                    </a:cubicBezTo>
                    <a:cubicBezTo>
                      <a:pt x="31369" y="9012"/>
                      <a:pt x="28773" y="1"/>
                      <a:pt x="28773"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4180;p48"/>
              <p:cNvSpPr/>
              <p:nvPr/>
            </p:nvSpPr>
            <p:spPr>
              <a:xfrm>
                <a:off x="5530833" y="3894380"/>
                <a:ext cx="431244" cy="360997"/>
              </a:xfrm>
              <a:custGeom>
                <a:avLst/>
                <a:gdLst/>
                <a:ahLst/>
                <a:cxnLst/>
                <a:rect l="l" t="t" r="r" b="b"/>
                <a:pathLst>
                  <a:path w="18110" h="15160" extrusionOk="0">
                    <a:moveTo>
                      <a:pt x="12040" y="0"/>
                    </a:moveTo>
                    <a:lnTo>
                      <a:pt x="12040" y="1717"/>
                    </a:lnTo>
                    <a:lnTo>
                      <a:pt x="7849" y="1717"/>
                    </a:lnTo>
                    <a:lnTo>
                      <a:pt x="7849" y="6445"/>
                    </a:lnTo>
                    <a:lnTo>
                      <a:pt x="1" y="6445"/>
                    </a:lnTo>
                    <a:lnTo>
                      <a:pt x="1" y="15160"/>
                    </a:lnTo>
                    <a:cubicBezTo>
                      <a:pt x="12617" y="11541"/>
                      <a:pt x="18110" y="0"/>
                      <a:pt x="18110"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4181;p48"/>
              <p:cNvSpPr/>
              <p:nvPr/>
            </p:nvSpPr>
            <p:spPr>
              <a:xfrm>
                <a:off x="4814610" y="2953347"/>
                <a:ext cx="1360456" cy="1360432"/>
              </a:xfrm>
              <a:custGeom>
                <a:avLst/>
                <a:gdLst/>
                <a:ahLst/>
                <a:cxnLst/>
                <a:rect l="l" t="t" r="r" b="b"/>
                <a:pathLst>
                  <a:path w="57132" h="57131" extrusionOk="0">
                    <a:moveTo>
                      <a:pt x="27663" y="8491"/>
                    </a:moveTo>
                    <a:cubicBezTo>
                      <a:pt x="39152" y="8491"/>
                      <a:pt x="48465" y="17804"/>
                      <a:pt x="48465" y="29293"/>
                    </a:cubicBezTo>
                    <a:cubicBezTo>
                      <a:pt x="48465" y="40782"/>
                      <a:pt x="39152" y="50095"/>
                      <a:pt x="27663" y="50095"/>
                    </a:cubicBezTo>
                    <a:cubicBezTo>
                      <a:pt x="16175" y="50095"/>
                      <a:pt x="6861" y="40782"/>
                      <a:pt x="6861" y="29293"/>
                    </a:cubicBezTo>
                    <a:cubicBezTo>
                      <a:pt x="6861" y="17804"/>
                      <a:pt x="16175" y="8491"/>
                      <a:pt x="27663" y="8491"/>
                    </a:cubicBezTo>
                    <a:close/>
                    <a:moveTo>
                      <a:pt x="28563" y="0"/>
                    </a:moveTo>
                    <a:cubicBezTo>
                      <a:pt x="12787" y="0"/>
                      <a:pt x="0" y="12787"/>
                      <a:pt x="0" y="28563"/>
                    </a:cubicBezTo>
                    <a:cubicBezTo>
                      <a:pt x="0" y="44340"/>
                      <a:pt x="12787" y="57130"/>
                      <a:pt x="28563" y="57130"/>
                    </a:cubicBezTo>
                    <a:cubicBezTo>
                      <a:pt x="44340" y="57130"/>
                      <a:pt x="57131" y="44340"/>
                      <a:pt x="57131" y="28563"/>
                    </a:cubicBezTo>
                    <a:cubicBezTo>
                      <a:pt x="57131" y="12787"/>
                      <a:pt x="44340" y="0"/>
                      <a:pt x="28563"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4182;p48"/>
              <p:cNvSpPr/>
              <p:nvPr/>
            </p:nvSpPr>
            <p:spPr>
              <a:xfrm>
                <a:off x="4976335" y="3115786"/>
                <a:ext cx="1036892" cy="1036915"/>
              </a:xfrm>
              <a:custGeom>
                <a:avLst/>
                <a:gdLst/>
                <a:ahLst/>
                <a:cxnLst/>
                <a:rect l="l" t="t" r="r" b="b"/>
                <a:pathLst>
                  <a:path w="43544" h="43545" extrusionOk="0">
                    <a:moveTo>
                      <a:pt x="21772" y="1"/>
                    </a:moveTo>
                    <a:cubicBezTo>
                      <a:pt x="9751" y="1"/>
                      <a:pt x="1" y="9751"/>
                      <a:pt x="1" y="21773"/>
                    </a:cubicBezTo>
                    <a:cubicBezTo>
                      <a:pt x="1" y="22694"/>
                      <a:pt x="57" y="23604"/>
                      <a:pt x="171" y="24495"/>
                    </a:cubicBezTo>
                    <a:cubicBezTo>
                      <a:pt x="106" y="23826"/>
                      <a:pt x="70" y="23154"/>
                      <a:pt x="70" y="22472"/>
                    </a:cubicBezTo>
                    <a:cubicBezTo>
                      <a:pt x="70" y="10983"/>
                      <a:pt x="9384" y="1670"/>
                      <a:pt x="20872" y="1670"/>
                    </a:cubicBezTo>
                    <a:cubicBezTo>
                      <a:pt x="32361" y="1670"/>
                      <a:pt x="41674" y="10983"/>
                      <a:pt x="41674" y="22472"/>
                    </a:cubicBezTo>
                    <a:cubicBezTo>
                      <a:pt x="41674" y="33961"/>
                      <a:pt x="32361" y="43274"/>
                      <a:pt x="20872" y="43274"/>
                    </a:cubicBezTo>
                    <a:cubicBezTo>
                      <a:pt x="18377" y="43274"/>
                      <a:pt x="15982" y="42832"/>
                      <a:pt x="13762" y="42023"/>
                    </a:cubicBezTo>
                    <a:lnTo>
                      <a:pt x="13762" y="42023"/>
                    </a:lnTo>
                    <a:cubicBezTo>
                      <a:pt x="16244" y="43007"/>
                      <a:pt x="18945" y="43544"/>
                      <a:pt x="21772" y="43544"/>
                    </a:cubicBezTo>
                    <a:cubicBezTo>
                      <a:pt x="33799" y="43544"/>
                      <a:pt x="43544" y="33800"/>
                      <a:pt x="43544" y="21773"/>
                    </a:cubicBezTo>
                    <a:cubicBezTo>
                      <a:pt x="43544" y="9751"/>
                      <a:pt x="33799" y="1"/>
                      <a:pt x="21772"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4183;p48"/>
              <p:cNvSpPr/>
              <p:nvPr/>
            </p:nvSpPr>
            <p:spPr>
              <a:xfrm>
                <a:off x="5730566" y="3058345"/>
                <a:ext cx="75033" cy="75152"/>
              </a:xfrm>
              <a:custGeom>
                <a:avLst/>
                <a:gdLst/>
                <a:ahLst/>
                <a:cxnLst/>
                <a:rect l="l" t="t" r="r" b="b"/>
                <a:pathLst>
                  <a:path w="3151" h="3156" extrusionOk="0">
                    <a:moveTo>
                      <a:pt x="1578" y="0"/>
                    </a:moveTo>
                    <a:cubicBezTo>
                      <a:pt x="703" y="0"/>
                      <a:pt x="0" y="708"/>
                      <a:pt x="0" y="1578"/>
                    </a:cubicBezTo>
                    <a:cubicBezTo>
                      <a:pt x="0" y="2452"/>
                      <a:pt x="703" y="3155"/>
                      <a:pt x="1578" y="3155"/>
                    </a:cubicBezTo>
                    <a:cubicBezTo>
                      <a:pt x="2447" y="3155"/>
                      <a:pt x="3151" y="2452"/>
                      <a:pt x="3151" y="1578"/>
                    </a:cubicBezTo>
                    <a:cubicBezTo>
                      <a:pt x="3151" y="708"/>
                      <a:pt x="2447" y="0"/>
                      <a:pt x="157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4184;p48"/>
              <p:cNvSpPr/>
              <p:nvPr/>
            </p:nvSpPr>
            <p:spPr>
              <a:xfrm>
                <a:off x="5729304" y="3057321"/>
                <a:ext cx="76510" cy="77272"/>
              </a:xfrm>
              <a:custGeom>
                <a:avLst/>
                <a:gdLst/>
                <a:ahLst/>
                <a:cxnLst/>
                <a:rect l="l" t="t" r="r" b="b"/>
                <a:pathLst>
                  <a:path w="3213" h="3245" extrusionOk="0">
                    <a:moveTo>
                      <a:pt x="1611" y="1"/>
                    </a:moveTo>
                    <a:cubicBezTo>
                      <a:pt x="1435" y="1"/>
                      <a:pt x="1254" y="29"/>
                      <a:pt x="1076" y="96"/>
                    </a:cubicBezTo>
                    <a:cubicBezTo>
                      <a:pt x="787" y="197"/>
                      <a:pt x="512" y="389"/>
                      <a:pt x="315" y="659"/>
                    </a:cubicBezTo>
                    <a:cubicBezTo>
                      <a:pt x="114" y="926"/>
                      <a:pt x="1" y="1266"/>
                      <a:pt x="1" y="1621"/>
                    </a:cubicBezTo>
                    <a:cubicBezTo>
                      <a:pt x="1" y="1974"/>
                      <a:pt x="114" y="2321"/>
                      <a:pt x="315" y="2587"/>
                    </a:cubicBezTo>
                    <a:cubicBezTo>
                      <a:pt x="512" y="2853"/>
                      <a:pt x="787" y="3049"/>
                      <a:pt x="1076" y="3150"/>
                    </a:cubicBezTo>
                    <a:cubicBezTo>
                      <a:pt x="1257" y="3216"/>
                      <a:pt x="1441" y="3244"/>
                      <a:pt x="1619" y="3244"/>
                    </a:cubicBezTo>
                    <a:cubicBezTo>
                      <a:pt x="1725" y="3244"/>
                      <a:pt x="1828" y="3234"/>
                      <a:pt x="1927" y="3216"/>
                    </a:cubicBezTo>
                    <a:cubicBezTo>
                      <a:pt x="2194" y="3164"/>
                      <a:pt x="2426" y="3045"/>
                      <a:pt x="2605" y="2906"/>
                    </a:cubicBezTo>
                    <a:cubicBezTo>
                      <a:pt x="2972" y="2622"/>
                      <a:pt x="3125" y="2254"/>
                      <a:pt x="3178" y="2014"/>
                    </a:cubicBezTo>
                    <a:cubicBezTo>
                      <a:pt x="3204" y="1887"/>
                      <a:pt x="3212" y="1791"/>
                      <a:pt x="3212" y="1722"/>
                    </a:cubicBezTo>
                    <a:cubicBezTo>
                      <a:pt x="3212" y="1656"/>
                      <a:pt x="3208" y="1621"/>
                      <a:pt x="3204" y="1621"/>
                    </a:cubicBezTo>
                    <a:cubicBezTo>
                      <a:pt x="3194" y="1621"/>
                      <a:pt x="3200" y="1760"/>
                      <a:pt x="3134" y="2001"/>
                    </a:cubicBezTo>
                    <a:cubicBezTo>
                      <a:pt x="3073" y="2237"/>
                      <a:pt x="2915" y="2583"/>
                      <a:pt x="2561" y="2845"/>
                    </a:cubicBezTo>
                    <a:cubicBezTo>
                      <a:pt x="2387" y="2976"/>
                      <a:pt x="2163" y="3085"/>
                      <a:pt x="1910" y="3128"/>
                    </a:cubicBezTo>
                    <a:cubicBezTo>
                      <a:pt x="1821" y="3142"/>
                      <a:pt x="1728" y="3150"/>
                      <a:pt x="1633" y="3150"/>
                    </a:cubicBezTo>
                    <a:cubicBezTo>
                      <a:pt x="1461" y="3150"/>
                      <a:pt x="1281" y="3124"/>
                      <a:pt x="1106" y="3059"/>
                    </a:cubicBezTo>
                    <a:cubicBezTo>
                      <a:pt x="840" y="2958"/>
                      <a:pt x="582" y="2775"/>
                      <a:pt x="402" y="2521"/>
                    </a:cubicBezTo>
                    <a:cubicBezTo>
                      <a:pt x="215" y="2272"/>
                      <a:pt x="110" y="1953"/>
                      <a:pt x="106" y="1621"/>
                    </a:cubicBezTo>
                    <a:cubicBezTo>
                      <a:pt x="110" y="1293"/>
                      <a:pt x="215" y="970"/>
                      <a:pt x="402" y="721"/>
                    </a:cubicBezTo>
                    <a:cubicBezTo>
                      <a:pt x="582" y="467"/>
                      <a:pt x="840" y="284"/>
                      <a:pt x="1106" y="187"/>
                    </a:cubicBezTo>
                    <a:cubicBezTo>
                      <a:pt x="1278" y="121"/>
                      <a:pt x="1456" y="93"/>
                      <a:pt x="1626" y="93"/>
                    </a:cubicBezTo>
                    <a:cubicBezTo>
                      <a:pt x="1724" y="93"/>
                      <a:pt x="1819" y="102"/>
                      <a:pt x="1910" y="118"/>
                    </a:cubicBezTo>
                    <a:cubicBezTo>
                      <a:pt x="2163" y="161"/>
                      <a:pt x="2387" y="270"/>
                      <a:pt x="2561" y="397"/>
                    </a:cubicBezTo>
                    <a:cubicBezTo>
                      <a:pt x="2915" y="663"/>
                      <a:pt x="3073" y="1009"/>
                      <a:pt x="3134" y="1240"/>
                    </a:cubicBezTo>
                    <a:cubicBezTo>
                      <a:pt x="3200" y="1481"/>
                      <a:pt x="3194" y="1621"/>
                      <a:pt x="3204" y="1621"/>
                    </a:cubicBezTo>
                    <a:cubicBezTo>
                      <a:pt x="3208" y="1621"/>
                      <a:pt x="3212" y="1586"/>
                      <a:pt x="3212" y="1520"/>
                    </a:cubicBezTo>
                    <a:cubicBezTo>
                      <a:pt x="3212" y="1455"/>
                      <a:pt x="3204" y="1355"/>
                      <a:pt x="3178" y="1232"/>
                    </a:cubicBezTo>
                    <a:cubicBezTo>
                      <a:pt x="3125" y="987"/>
                      <a:pt x="2972" y="625"/>
                      <a:pt x="2605" y="340"/>
                    </a:cubicBezTo>
                    <a:cubicBezTo>
                      <a:pt x="2426" y="201"/>
                      <a:pt x="2194" y="78"/>
                      <a:pt x="1927" y="30"/>
                    </a:cubicBezTo>
                    <a:cubicBezTo>
                      <a:pt x="1826" y="11"/>
                      <a:pt x="1719" y="1"/>
                      <a:pt x="16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4185;p48"/>
              <p:cNvSpPr/>
              <p:nvPr/>
            </p:nvSpPr>
            <p:spPr>
              <a:xfrm>
                <a:off x="5758953" y="3071086"/>
                <a:ext cx="15645" cy="47958"/>
              </a:xfrm>
              <a:custGeom>
                <a:avLst/>
                <a:gdLst/>
                <a:ahLst/>
                <a:cxnLst/>
                <a:rect l="l" t="t" r="r" b="b"/>
                <a:pathLst>
                  <a:path w="657" h="2014" extrusionOk="0">
                    <a:moveTo>
                      <a:pt x="640" y="1"/>
                    </a:moveTo>
                    <a:cubicBezTo>
                      <a:pt x="618" y="1"/>
                      <a:pt x="509" y="64"/>
                      <a:pt x="386" y="208"/>
                    </a:cubicBezTo>
                    <a:cubicBezTo>
                      <a:pt x="245" y="361"/>
                      <a:pt x="93" y="619"/>
                      <a:pt x="45" y="938"/>
                    </a:cubicBezTo>
                    <a:cubicBezTo>
                      <a:pt x="1" y="1257"/>
                      <a:pt x="71" y="1550"/>
                      <a:pt x="154" y="1737"/>
                    </a:cubicBezTo>
                    <a:cubicBezTo>
                      <a:pt x="237" y="1918"/>
                      <a:pt x="326" y="2014"/>
                      <a:pt x="340" y="2014"/>
                    </a:cubicBezTo>
                    <a:cubicBezTo>
                      <a:pt x="341" y="2014"/>
                      <a:pt x="341" y="2013"/>
                      <a:pt x="342" y="2013"/>
                    </a:cubicBezTo>
                    <a:cubicBezTo>
                      <a:pt x="359" y="2005"/>
                      <a:pt x="289" y="1895"/>
                      <a:pt x="224" y="1711"/>
                    </a:cubicBezTo>
                    <a:cubicBezTo>
                      <a:pt x="162" y="1523"/>
                      <a:pt x="106" y="1253"/>
                      <a:pt x="154" y="956"/>
                    </a:cubicBezTo>
                    <a:cubicBezTo>
                      <a:pt x="198" y="658"/>
                      <a:pt x="329" y="414"/>
                      <a:pt x="442" y="256"/>
                    </a:cubicBezTo>
                    <a:cubicBezTo>
                      <a:pt x="560" y="95"/>
                      <a:pt x="656" y="16"/>
                      <a:pt x="644" y="3"/>
                    </a:cubicBezTo>
                    <a:cubicBezTo>
                      <a:pt x="643" y="1"/>
                      <a:pt x="642" y="1"/>
                      <a:pt x="6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4186;p48"/>
              <p:cNvSpPr/>
              <p:nvPr/>
            </p:nvSpPr>
            <p:spPr>
              <a:xfrm>
                <a:off x="5739711" y="3090566"/>
                <a:ext cx="53507" cy="11954"/>
              </a:xfrm>
              <a:custGeom>
                <a:avLst/>
                <a:gdLst/>
                <a:ahLst/>
                <a:cxnLst/>
                <a:rect l="l" t="t" r="r" b="b"/>
                <a:pathLst>
                  <a:path w="2247" h="502" extrusionOk="0">
                    <a:moveTo>
                      <a:pt x="880" y="1"/>
                    </a:moveTo>
                    <a:cubicBezTo>
                      <a:pt x="664" y="1"/>
                      <a:pt x="471" y="32"/>
                      <a:pt x="324" y="72"/>
                    </a:cubicBezTo>
                    <a:cubicBezTo>
                      <a:pt x="119" y="128"/>
                      <a:pt x="0" y="199"/>
                      <a:pt x="4" y="207"/>
                    </a:cubicBezTo>
                    <a:cubicBezTo>
                      <a:pt x="5" y="210"/>
                      <a:pt x="9" y="211"/>
                      <a:pt x="16" y="211"/>
                    </a:cubicBezTo>
                    <a:cubicBezTo>
                      <a:pt x="81" y="211"/>
                      <a:pt x="400" y="103"/>
                      <a:pt x="827" y="103"/>
                    </a:cubicBezTo>
                    <a:cubicBezTo>
                      <a:pt x="929" y="103"/>
                      <a:pt x="1037" y="109"/>
                      <a:pt x="1150" y="124"/>
                    </a:cubicBezTo>
                    <a:cubicBezTo>
                      <a:pt x="1758" y="199"/>
                      <a:pt x="2181" y="502"/>
                      <a:pt x="2233" y="502"/>
                    </a:cubicBezTo>
                    <a:cubicBezTo>
                      <a:pt x="2236" y="502"/>
                      <a:pt x="2237" y="501"/>
                      <a:pt x="2238" y="500"/>
                    </a:cubicBezTo>
                    <a:cubicBezTo>
                      <a:pt x="2247" y="491"/>
                      <a:pt x="2150" y="395"/>
                      <a:pt x="1962" y="286"/>
                    </a:cubicBezTo>
                    <a:cubicBezTo>
                      <a:pt x="1779" y="177"/>
                      <a:pt x="1495" y="63"/>
                      <a:pt x="1167" y="19"/>
                    </a:cubicBezTo>
                    <a:cubicBezTo>
                      <a:pt x="1068" y="6"/>
                      <a:pt x="972" y="1"/>
                      <a:pt x="8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4187;p48"/>
              <p:cNvSpPr/>
              <p:nvPr/>
            </p:nvSpPr>
            <p:spPr>
              <a:xfrm>
                <a:off x="5289377" y="3025457"/>
                <a:ext cx="75057" cy="75152"/>
              </a:xfrm>
              <a:custGeom>
                <a:avLst/>
                <a:gdLst/>
                <a:ahLst/>
                <a:cxnLst/>
                <a:rect l="l" t="t" r="r" b="b"/>
                <a:pathLst>
                  <a:path w="3152" h="3156" extrusionOk="0">
                    <a:moveTo>
                      <a:pt x="1574" y="0"/>
                    </a:moveTo>
                    <a:cubicBezTo>
                      <a:pt x="704" y="0"/>
                      <a:pt x="1" y="708"/>
                      <a:pt x="1" y="1578"/>
                    </a:cubicBezTo>
                    <a:cubicBezTo>
                      <a:pt x="1" y="2447"/>
                      <a:pt x="704" y="3155"/>
                      <a:pt x="1574" y="3155"/>
                    </a:cubicBezTo>
                    <a:cubicBezTo>
                      <a:pt x="2448" y="3155"/>
                      <a:pt x="3151" y="2447"/>
                      <a:pt x="3151" y="1578"/>
                    </a:cubicBezTo>
                    <a:cubicBezTo>
                      <a:pt x="3151" y="708"/>
                      <a:pt x="2448" y="0"/>
                      <a:pt x="157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4188;p48"/>
              <p:cNvSpPr/>
              <p:nvPr/>
            </p:nvSpPr>
            <p:spPr>
              <a:xfrm>
                <a:off x="5288044" y="3024457"/>
                <a:ext cx="76605" cy="77176"/>
              </a:xfrm>
              <a:custGeom>
                <a:avLst/>
                <a:gdLst/>
                <a:ahLst/>
                <a:cxnLst/>
                <a:rect l="l" t="t" r="r" b="b"/>
                <a:pathLst>
                  <a:path w="3217" h="3241" extrusionOk="0">
                    <a:moveTo>
                      <a:pt x="1610" y="0"/>
                    </a:moveTo>
                    <a:cubicBezTo>
                      <a:pt x="1435" y="0"/>
                      <a:pt x="1254" y="28"/>
                      <a:pt x="1079" y="95"/>
                    </a:cubicBezTo>
                    <a:cubicBezTo>
                      <a:pt x="791" y="195"/>
                      <a:pt x="516" y="387"/>
                      <a:pt x="319" y="659"/>
                    </a:cubicBezTo>
                    <a:cubicBezTo>
                      <a:pt x="118" y="925"/>
                      <a:pt x="4" y="1266"/>
                      <a:pt x="0" y="1620"/>
                    </a:cubicBezTo>
                    <a:cubicBezTo>
                      <a:pt x="4" y="1974"/>
                      <a:pt x="118" y="2319"/>
                      <a:pt x="319" y="2581"/>
                    </a:cubicBezTo>
                    <a:cubicBezTo>
                      <a:pt x="516" y="2852"/>
                      <a:pt x="791" y="3045"/>
                      <a:pt x="1079" y="3145"/>
                    </a:cubicBezTo>
                    <a:cubicBezTo>
                      <a:pt x="1254" y="3212"/>
                      <a:pt x="1435" y="3240"/>
                      <a:pt x="1611" y="3240"/>
                    </a:cubicBezTo>
                    <a:cubicBezTo>
                      <a:pt x="1721" y="3240"/>
                      <a:pt x="1829" y="3229"/>
                      <a:pt x="1932" y="3211"/>
                    </a:cubicBezTo>
                    <a:cubicBezTo>
                      <a:pt x="2198" y="3162"/>
                      <a:pt x="2430" y="3045"/>
                      <a:pt x="2608" y="2904"/>
                    </a:cubicBezTo>
                    <a:cubicBezTo>
                      <a:pt x="2971" y="2616"/>
                      <a:pt x="3129" y="2253"/>
                      <a:pt x="3181" y="2009"/>
                    </a:cubicBezTo>
                    <a:cubicBezTo>
                      <a:pt x="3207" y="1886"/>
                      <a:pt x="3217" y="1786"/>
                      <a:pt x="3217" y="1720"/>
                    </a:cubicBezTo>
                    <a:cubicBezTo>
                      <a:pt x="3212" y="1655"/>
                      <a:pt x="3212" y="1620"/>
                      <a:pt x="3207" y="1620"/>
                    </a:cubicBezTo>
                    <a:cubicBezTo>
                      <a:pt x="3195" y="1620"/>
                      <a:pt x="3203" y="1760"/>
                      <a:pt x="3138" y="2000"/>
                    </a:cubicBezTo>
                    <a:cubicBezTo>
                      <a:pt x="3076" y="2236"/>
                      <a:pt x="2915" y="2577"/>
                      <a:pt x="2565" y="2844"/>
                    </a:cubicBezTo>
                    <a:cubicBezTo>
                      <a:pt x="2386" y="2975"/>
                      <a:pt x="2168" y="3084"/>
                      <a:pt x="1914" y="3128"/>
                    </a:cubicBezTo>
                    <a:cubicBezTo>
                      <a:pt x="1827" y="3141"/>
                      <a:pt x="1736" y="3149"/>
                      <a:pt x="1643" y="3149"/>
                    </a:cubicBezTo>
                    <a:cubicBezTo>
                      <a:pt x="1469" y="3149"/>
                      <a:pt x="1287" y="3122"/>
                      <a:pt x="1110" y="3053"/>
                    </a:cubicBezTo>
                    <a:cubicBezTo>
                      <a:pt x="843" y="2957"/>
                      <a:pt x="585" y="2773"/>
                      <a:pt x="402" y="2521"/>
                    </a:cubicBezTo>
                    <a:cubicBezTo>
                      <a:pt x="218" y="2271"/>
                      <a:pt x="113" y="1952"/>
                      <a:pt x="109" y="1620"/>
                    </a:cubicBezTo>
                    <a:cubicBezTo>
                      <a:pt x="113" y="1288"/>
                      <a:pt x="218" y="968"/>
                      <a:pt x="402" y="720"/>
                    </a:cubicBezTo>
                    <a:cubicBezTo>
                      <a:pt x="585" y="466"/>
                      <a:pt x="843" y="282"/>
                      <a:pt x="1110" y="187"/>
                    </a:cubicBezTo>
                    <a:cubicBezTo>
                      <a:pt x="1283" y="120"/>
                      <a:pt x="1462" y="92"/>
                      <a:pt x="1633" y="92"/>
                    </a:cubicBezTo>
                    <a:cubicBezTo>
                      <a:pt x="1730" y="92"/>
                      <a:pt x="1824" y="101"/>
                      <a:pt x="1914" y="117"/>
                    </a:cubicBezTo>
                    <a:cubicBezTo>
                      <a:pt x="2168" y="161"/>
                      <a:pt x="2386" y="270"/>
                      <a:pt x="2565" y="397"/>
                    </a:cubicBezTo>
                    <a:cubicBezTo>
                      <a:pt x="2915" y="663"/>
                      <a:pt x="3076" y="1004"/>
                      <a:pt x="3138" y="1240"/>
                    </a:cubicBezTo>
                    <a:cubicBezTo>
                      <a:pt x="3203" y="1480"/>
                      <a:pt x="3195" y="1620"/>
                      <a:pt x="3207" y="1620"/>
                    </a:cubicBezTo>
                    <a:cubicBezTo>
                      <a:pt x="3212" y="1620"/>
                      <a:pt x="3212" y="1585"/>
                      <a:pt x="3217" y="1519"/>
                    </a:cubicBezTo>
                    <a:cubicBezTo>
                      <a:pt x="3217" y="1454"/>
                      <a:pt x="3207" y="1353"/>
                      <a:pt x="3181" y="1231"/>
                    </a:cubicBezTo>
                    <a:cubicBezTo>
                      <a:pt x="3129" y="986"/>
                      <a:pt x="2971" y="623"/>
                      <a:pt x="2608" y="335"/>
                    </a:cubicBezTo>
                    <a:cubicBezTo>
                      <a:pt x="2430" y="200"/>
                      <a:pt x="2198" y="77"/>
                      <a:pt x="1932" y="30"/>
                    </a:cubicBezTo>
                    <a:cubicBezTo>
                      <a:pt x="1829" y="11"/>
                      <a:pt x="1721" y="0"/>
                      <a:pt x="16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4189;p48"/>
              <p:cNvSpPr/>
              <p:nvPr/>
            </p:nvSpPr>
            <p:spPr>
              <a:xfrm>
                <a:off x="5317693" y="3038126"/>
                <a:ext cx="15740" cy="48006"/>
              </a:xfrm>
              <a:custGeom>
                <a:avLst/>
                <a:gdLst/>
                <a:ahLst/>
                <a:cxnLst/>
                <a:rect l="l" t="t" r="r" b="b"/>
                <a:pathLst>
                  <a:path w="661" h="2016" extrusionOk="0">
                    <a:moveTo>
                      <a:pt x="645" y="0"/>
                    </a:moveTo>
                    <a:cubicBezTo>
                      <a:pt x="629" y="0"/>
                      <a:pt x="516" y="63"/>
                      <a:pt x="389" y="211"/>
                    </a:cubicBezTo>
                    <a:cubicBezTo>
                      <a:pt x="250" y="364"/>
                      <a:pt x="96" y="622"/>
                      <a:pt x="48" y="941"/>
                    </a:cubicBezTo>
                    <a:cubicBezTo>
                      <a:pt x="0" y="1260"/>
                      <a:pt x="70" y="1553"/>
                      <a:pt x="157" y="1741"/>
                    </a:cubicBezTo>
                    <a:cubicBezTo>
                      <a:pt x="243" y="1925"/>
                      <a:pt x="333" y="2016"/>
                      <a:pt x="345" y="2016"/>
                    </a:cubicBezTo>
                    <a:cubicBezTo>
                      <a:pt x="346" y="2016"/>
                      <a:pt x="346" y="2016"/>
                      <a:pt x="346" y="2016"/>
                    </a:cubicBezTo>
                    <a:cubicBezTo>
                      <a:pt x="363" y="2003"/>
                      <a:pt x="294" y="1898"/>
                      <a:pt x="228" y="1711"/>
                    </a:cubicBezTo>
                    <a:cubicBezTo>
                      <a:pt x="163" y="1527"/>
                      <a:pt x="110" y="1251"/>
                      <a:pt x="153" y="959"/>
                    </a:cubicBezTo>
                    <a:cubicBezTo>
                      <a:pt x="201" y="662"/>
                      <a:pt x="328" y="416"/>
                      <a:pt x="446" y="259"/>
                    </a:cubicBezTo>
                    <a:cubicBezTo>
                      <a:pt x="564" y="97"/>
                      <a:pt x="661" y="15"/>
                      <a:pt x="647" y="1"/>
                    </a:cubicBezTo>
                    <a:cubicBezTo>
                      <a:pt x="647" y="0"/>
                      <a:pt x="646" y="0"/>
                      <a:pt x="6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4190;p48"/>
              <p:cNvSpPr/>
              <p:nvPr/>
            </p:nvSpPr>
            <p:spPr>
              <a:xfrm>
                <a:off x="5298546" y="3057654"/>
                <a:ext cx="53388" cy="11978"/>
              </a:xfrm>
              <a:custGeom>
                <a:avLst/>
                <a:gdLst/>
                <a:ahLst/>
                <a:cxnLst/>
                <a:rect l="l" t="t" r="r" b="b"/>
                <a:pathLst>
                  <a:path w="2242" h="503" extrusionOk="0">
                    <a:moveTo>
                      <a:pt x="869" y="1"/>
                    </a:moveTo>
                    <a:cubicBezTo>
                      <a:pt x="658" y="1"/>
                      <a:pt x="469" y="30"/>
                      <a:pt x="324" y="73"/>
                    </a:cubicBezTo>
                    <a:cubicBezTo>
                      <a:pt x="118" y="130"/>
                      <a:pt x="1" y="195"/>
                      <a:pt x="5" y="209"/>
                    </a:cubicBezTo>
                    <a:cubicBezTo>
                      <a:pt x="5" y="212"/>
                      <a:pt x="9" y="213"/>
                      <a:pt x="15" y="213"/>
                    </a:cubicBezTo>
                    <a:cubicBezTo>
                      <a:pt x="77" y="213"/>
                      <a:pt x="394" y="102"/>
                      <a:pt x="820" y="102"/>
                    </a:cubicBezTo>
                    <a:cubicBezTo>
                      <a:pt x="924" y="102"/>
                      <a:pt x="1035" y="108"/>
                      <a:pt x="1150" y="125"/>
                    </a:cubicBezTo>
                    <a:cubicBezTo>
                      <a:pt x="1763" y="197"/>
                      <a:pt x="2187" y="503"/>
                      <a:pt x="2234" y="503"/>
                    </a:cubicBezTo>
                    <a:cubicBezTo>
                      <a:pt x="2236" y="503"/>
                      <a:pt x="2237" y="502"/>
                      <a:pt x="2238" y="501"/>
                    </a:cubicBezTo>
                    <a:cubicBezTo>
                      <a:pt x="2242" y="488"/>
                      <a:pt x="2151" y="397"/>
                      <a:pt x="1963" y="288"/>
                    </a:cubicBezTo>
                    <a:cubicBezTo>
                      <a:pt x="1774" y="177"/>
                      <a:pt x="1495" y="64"/>
                      <a:pt x="1163" y="20"/>
                    </a:cubicBezTo>
                    <a:cubicBezTo>
                      <a:pt x="1062" y="7"/>
                      <a:pt x="963" y="1"/>
                      <a:pt x="8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4191;p48"/>
              <p:cNvSpPr/>
              <p:nvPr/>
            </p:nvSpPr>
            <p:spPr>
              <a:xfrm>
                <a:off x="6004458" y="3329974"/>
                <a:ext cx="75057" cy="75057"/>
              </a:xfrm>
              <a:custGeom>
                <a:avLst/>
                <a:gdLst/>
                <a:ahLst/>
                <a:cxnLst/>
                <a:rect l="l" t="t" r="r" b="b"/>
                <a:pathLst>
                  <a:path w="3152" h="3152" extrusionOk="0">
                    <a:moveTo>
                      <a:pt x="1578" y="1"/>
                    </a:moveTo>
                    <a:cubicBezTo>
                      <a:pt x="704" y="1"/>
                      <a:pt x="1" y="704"/>
                      <a:pt x="1" y="1578"/>
                    </a:cubicBezTo>
                    <a:cubicBezTo>
                      <a:pt x="1" y="2448"/>
                      <a:pt x="704" y="3151"/>
                      <a:pt x="1578" y="3151"/>
                    </a:cubicBezTo>
                    <a:cubicBezTo>
                      <a:pt x="2449" y="3151"/>
                      <a:pt x="3151" y="2448"/>
                      <a:pt x="3151" y="1578"/>
                    </a:cubicBezTo>
                    <a:cubicBezTo>
                      <a:pt x="3151" y="704"/>
                      <a:pt x="2449" y="1"/>
                      <a:pt x="157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4192;p48"/>
              <p:cNvSpPr/>
              <p:nvPr/>
            </p:nvSpPr>
            <p:spPr>
              <a:xfrm>
                <a:off x="6003219" y="3328879"/>
                <a:ext cx="76510" cy="77224"/>
              </a:xfrm>
              <a:custGeom>
                <a:avLst/>
                <a:gdLst/>
                <a:ahLst/>
                <a:cxnLst/>
                <a:rect l="l" t="t" r="r" b="b"/>
                <a:pathLst>
                  <a:path w="3213" h="3243" extrusionOk="0">
                    <a:moveTo>
                      <a:pt x="1637" y="94"/>
                    </a:moveTo>
                    <a:cubicBezTo>
                      <a:pt x="1731" y="94"/>
                      <a:pt x="1823" y="102"/>
                      <a:pt x="1910" y="116"/>
                    </a:cubicBezTo>
                    <a:cubicBezTo>
                      <a:pt x="2164" y="160"/>
                      <a:pt x="2386" y="269"/>
                      <a:pt x="2561" y="400"/>
                    </a:cubicBezTo>
                    <a:cubicBezTo>
                      <a:pt x="2915" y="662"/>
                      <a:pt x="3072" y="1007"/>
                      <a:pt x="3138" y="1243"/>
                    </a:cubicBezTo>
                    <a:cubicBezTo>
                      <a:pt x="3198" y="1476"/>
                      <a:pt x="3195" y="1620"/>
                      <a:pt x="3203" y="1624"/>
                    </a:cubicBezTo>
                    <a:lnTo>
                      <a:pt x="3203" y="1624"/>
                    </a:lnTo>
                    <a:cubicBezTo>
                      <a:pt x="3195" y="1624"/>
                      <a:pt x="3198" y="1767"/>
                      <a:pt x="3138" y="2000"/>
                    </a:cubicBezTo>
                    <a:cubicBezTo>
                      <a:pt x="3072" y="2236"/>
                      <a:pt x="2915" y="2581"/>
                      <a:pt x="2561" y="2843"/>
                    </a:cubicBezTo>
                    <a:cubicBezTo>
                      <a:pt x="2386" y="2974"/>
                      <a:pt x="2164" y="3084"/>
                      <a:pt x="1910" y="3127"/>
                    </a:cubicBezTo>
                    <a:cubicBezTo>
                      <a:pt x="1820" y="3143"/>
                      <a:pt x="1724" y="3152"/>
                      <a:pt x="1627" y="3152"/>
                    </a:cubicBezTo>
                    <a:cubicBezTo>
                      <a:pt x="1457" y="3152"/>
                      <a:pt x="1280" y="3124"/>
                      <a:pt x="1111" y="3058"/>
                    </a:cubicBezTo>
                    <a:cubicBezTo>
                      <a:pt x="839" y="2961"/>
                      <a:pt x="581" y="2778"/>
                      <a:pt x="403" y="2524"/>
                    </a:cubicBezTo>
                    <a:cubicBezTo>
                      <a:pt x="214" y="2275"/>
                      <a:pt x="109" y="1951"/>
                      <a:pt x="105" y="1620"/>
                    </a:cubicBezTo>
                    <a:cubicBezTo>
                      <a:pt x="109" y="1292"/>
                      <a:pt x="214" y="973"/>
                      <a:pt x="403" y="719"/>
                    </a:cubicBezTo>
                    <a:cubicBezTo>
                      <a:pt x="581" y="466"/>
                      <a:pt x="839" y="283"/>
                      <a:pt x="1111" y="186"/>
                    </a:cubicBezTo>
                    <a:cubicBezTo>
                      <a:pt x="1284" y="121"/>
                      <a:pt x="1464" y="94"/>
                      <a:pt x="1637" y="94"/>
                    </a:cubicBezTo>
                    <a:close/>
                    <a:moveTo>
                      <a:pt x="1619" y="1"/>
                    </a:moveTo>
                    <a:cubicBezTo>
                      <a:pt x="1441" y="1"/>
                      <a:pt x="1256" y="29"/>
                      <a:pt x="1075" y="95"/>
                    </a:cubicBezTo>
                    <a:cubicBezTo>
                      <a:pt x="787" y="194"/>
                      <a:pt x="512" y="392"/>
                      <a:pt x="315" y="658"/>
                    </a:cubicBezTo>
                    <a:cubicBezTo>
                      <a:pt x="115" y="924"/>
                      <a:pt x="0" y="1270"/>
                      <a:pt x="0" y="1620"/>
                    </a:cubicBezTo>
                    <a:cubicBezTo>
                      <a:pt x="0" y="1973"/>
                      <a:pt x="115" y="2318"/>
                      <a:pt x="315" y="2586"/>
                    </a:cubicBezTo>
                    <a:cubicBezTo>
                      <a:pt x="512" y="2856"/>
                      <a:pt x="787" y="3048"/>
                      <a:pt x="1075" y="3149"/>
                    </a:cubicBezTo>
                    <a:cubicBezTo>
                      <a:pt x="1256" y="3215"/>
                      <a:pt x="1441" y="3243"/>
                      <a:pt x="1619" y="3243"/>
                    </a:cubicBezTo>
                    <a:cubicBezTo>
                      <a:pt x="1725" y="3243"/>
                      <a:pt x="1829" y="3233"/>
                      <a:pt x="1928" y="3215"/>
                    </a:cubicBezTo>
                    <a:cubicBezTo>
                      <a:pt x="2194" y="3163"/>
                      <a:pt x="2426" y="3044"/>
                      <a:pt x="2606" y="2905"/>
                    </a:cubicBezTo>
                    <a:cubicBezTo>
                      <a:pt x="2973" y="2620"/>
                      <a:pt x="3125" y="2258"/>
                      <a:pt x="3177" y="2013"/>
                    </a:cubicBezTo>
                    <a:cubicBezTo>
                      <a:pt x="3203" y="1886"/>
                      <a:pt x="3213" y="1790"/>
                      <a:pt x="3213" y="1725"/>
                    </a:cubicBezTo>
                    <a:cubicBezTo>
                      <a:pt x="3213" y="1654"/>
                      <a:pt x="3209" y="1624"/>
                      <a:pt x="3203" y="1624"/>
                    </a:cubicBezTo>
                    <a:cubicBezTo>
                      <a:pt x="3209" y="1624"/>
                      <a:pt x="3213" y="1589"/>
                      <a:pt x="3213" y="1519"/>
                    </a:cubicBezTo>
                    <a:cubicBezTo>
                      <a:pt x="3213" y="1453"/>
                      <a:pt x="3203" y="1358"/>
                      <a:pt x="3177" y="1231"/>
                    </a:cubicBezTo>
                    <a:cubicBezTo>
                      <a:pt x="3125" y="986"/>
                      <a:pt x="2973" y="623"/>
                      <a:pt x="2606" y="339"/>
                    </a:cubicBezTo>
                    <a:cubicBezTo>
                      <a:pt x="2426" y="200"/>
                      <a:pt x="2194" y="81"/>
                      <a:pt x="1928" y="29"/>
                    </a:cubicBezTo>
                    <a:cubicBezTo>
                      <a:pt x="1829" y="11"/>
                      <a:pt x="1725" y="1"/>
                      <a:pt x="16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4193;p48"/>
              <p:cNvSpPr/>
              <p:nvPr/>
            </p:nvSpPr>
            <p:spPr>
              <a:xfrm>
                <a:off x="6032892" y="3342643"/>
                <a:ext cx="15621" cy="47935"/>
              </a:xfrm>
              <a:custGeom>
                <a:avLst/>
                <a:gdLst/>
                <a:ahLst/>
                <a:cxnLst/>
                <a:rect l="l" t="t" r="r" b="b"/>
                <a:pathLst>
                  <a:path w="656" h="2013" extrusionOk="0">
                    <a:moveTo>
                      <a:pt x="640" y="1"/>
                    </a:moveTo>
                    <a:cubicBezTo>
                      <a:pt x="624" y="1"/>
                      <a:pt x="512" y="63"/>
                      <a:pt x="384" y="207"/>
                    </a:cubicBezTo>
                    <a:cubicBezTo>
                      <a:pt x="245" y="364"/>
                      <a:pt x="92" y="622"/>
                      <a:pt x="43" y="941"/>
                    </a:cubicBezTo>
                    <a:cubicBezTo>
                      <a:pt x="0" y="1260"/>
                      <a:pt x="69" y="1548"/>
                      <a:pt x="153" y="1736"/>
                    </a:cubicBezTo>
                    <a:cubicBezTo>
                      <a:pt x="237" y="1921"/>
                      <a:pt x="324" y="2013"/>
                      <a:pt x="340" y="2013"/>
                    </a:cubicBezTo>
                    <a:cubicBezTo>
                      <a:pt x="340" y="2013"/>
                      <a:pt x="341" y="2012"/>
                      <a:pt x="341" y="2012"/>
                    </a:cubicBezTo>
                    <a:cubicBezTo>
                      <a:pt x="358" y="2003"/>
                      <a:pt x="289" y="1898"/>
                      <a:pt x="223" y="1710"/>
                    </a:cubicBezTo>
                    <a:cubicBezTo>
                      <a:pt x="162" y="1522"/>
                      <a:pt x="105" y="1252"/>
                      <a:pt x="153" y="954"/>
                    </a:cubicBezTo>
                    <a:cubicBezTo>
                      <a:pt x="196" y="661"/>
                      <a:pt x="327" y="413"/>
                      <a:pt x="442" y="255"/>
                    </a:cubicBezTo>
                    <a:cubicBezTo>
                      <a:pt x="559" y="98"/>
                      <a:pt x="656" y="15"/>
                      <a:pt x="642" y="1"/>
                    </a:cubicBezTo>
                    <a:cubicBezTo>
                      <a:pt x="642" y="1"/>
                      <a:pt x="641" y="1"/>
                      <a:pt x="6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4194;p48"/>
              <p:cNvSpPr/>
              <p:nvPr/>
            </p:nvSpPr>
            <p:spPr>
              <a:xfrm>
                <a:off x="6013626" y="3362100"/>
                <a:ext cx="53531" cy="11954"/>
              </a:xfrm>
              <a:custGeom>
                <a:avLst/>
                <a:gdLst/>
                <a:ahLst/>
                <a:cxnLst/>
                <a:rect l="l" t="t" r="r" b="b"/>
                <a:pathLst>
                  <a:path w="2248" h="502" extrusionOk="0">
                    <a:moveTo>
                      <a:pt x="880" y="0"/>
                    </a:moveTo>
                    <a:cubicBezTo>
                      <a:pt x="664" y="0"/>
                      <a:pt x="471" y="32"/>
                      <a:pt x="324" y="72"/>
                    </a:cubicBezTo>
                    <a:cubicBezTo>
                      <a:pt x="118" y="128"/>
                      <a:pt x="1" y="199"/>
                      <a:pt x="5" y="207"/>
                    </a:cubicBezTo>
                    <a:cubicBezTo>
                      <a:pt x="5" y="210"/>
                      <a:pt x="9" y="211"/>
                      <a:pt x="16" y="211"/>
                    </a:cubicBezTo>
                    <a:cubicBezTo>
                      <a:pt x="79" y="211"/>
                      <a:pt x="399" y="102"/>
                      <a:pt x="826" y="102"/>
                    </a:cubicBezTo>
                    <a:cubicBezTo>
                      <a:pt x="929" y="102"/>
                      <a:pt x="1037" y="109"/>
                      <a:pt x="1150" y="124"/>
                    </a:cubicBezTo>
                    <a:cubicBezTo>
                      <a:pt x="1760" y="199"/>
                      <a:pt x="2182" y="502"/>
                      <a:pt x="2233" y="502"/>
                    </a:cubicBezTo>
                    <a:cubicBezTo>
                      <a:pt x="2235" y="502"/>
                      <a:pt x="2237" y="501"/>
                      <a:pt x="2238" y="500"/>
                    </a:cubicBezTo>
                    <a:cubicBezTo>
                      <a:pt x="2247" y="491"/>
                      <a:pt x="2151" y="395"/>
                      <a:pt x="1963" y="286"/>
                    </a:cubicBezTo>
                    <a:cubicBezTo>
                      <a:pt x="1779" y="177"/>
                      <a:pt x="1495" y="63"/>
                      <a:pt x="1167" y="19"/>
                    </a:cubicBezTo>
                    <a:cubicBezTo>
                      <a:pt x="1068" y="6"/>
                      <a:pt x="972" y="0"/>
                      <a:pt x="8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4195;p48"/>
              <p:cNvSpPr/>
              <p:nvPr/>
            </p:nvSpPr>
            <p:spPr>
              <a:xfrm>
                <a:off x="4915536" y="3311018"/>
                <a:ext cx="75176" cy="75176"/>
              </a:xfrm>
              <a:custGeom>
                <a:avLst/>
                <a:gdLst/>
                <a:ahLst/>
                <a:cxnLst/>
                <a:rect l="l" t="t" r="r" b="b"/>
                <a:pathLst>
                  <a:path w="3157" h="3157" extrusionOk="0">
                    <a:moveTo>
                      <a:pt x="1579" y="1"/>
                    </a:moveTo>
                    <a:cubicBezTo>
                      <a:pt x="709" y="1"/>
                      <a:pt x="1" y="708"/>
                      <a:pt x="1" y="1579"/>
                    </a:cubicBezTo>
                    <a:cubicBezTo>
                      <a:pt x="1" y="2449"/>
                      <a:pt x="709" y="3156"/>
                      <a:pt x="1579" y="3156"/>
                    </a:cubicBezTo>
                    <a:cubicBezTo>
                      <a:pt x="2449" y="3156"/>
                      <a:pt x="3157" y="2449"/>
                      <a:pt x="3157" y="1579"/>
                    </a:cubicBezTo>
                    <a:cubicBezTo>
                      <a:pt x="3157" y="708"/>
                      <a:pt x="2449" y="1"/>
                      <a:pt x="157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4196;p48"/>
              <p:cNvSpPr/>
              <p:nvPr/>
            </p:nvSpPr>
            <p:spPr>
              <a:xfrm>
                <a:off x="4914298" y="3309946"/>
                <a:ext cx="76510" cy="77248"/>
              </a:xfrm>
              <a:custGeom>
                <a:avLst/>
                <a:gdLst/>
                <a:ahLst/>
                <a:cxnLst/>
                <a:rect l="l" t="t" r="r" b="b"/>
                <a:pathLst>
                  <a:path w="3213" h="3244" extrusionOk="0">
                    <a:moveTo>
                      <a:pt x="1618" y="0"/>
                    </a:moveTo>
                    <a:cubicBezTo>
                      <a:pt x="1441" y="0"/>
                      <a:pt x="1255" y="28"/>
                      <a:pt x="1075" y="94"/>
                    </a:cubicBezTo>
                    <a:cubicBezTo>
                      <a:pt x="792" y="194"/>
                      <a:pt x="516" y="392"/>
                      <a:pt x="320" y="658"/>
                    </a:cubicBezTo>
                    <a:cubicBezTo>
                      <a:pt x="119" y="924"/>
                      <a:pt x="6" y="1270"/>
                      <a:pt x="0" y="1624"/>
                    </a:cubicBezTo>
                    <a:cubicBezTo>
                      <a:pt x="6" y="1977"/>
                      <a:pt x="119" y="2318"/>
                      <a:pt x="320" y="2585"/>
                    </a:cubicBezTo>
                    <a:cubicBezTo>
                      <a:pt x="516" y="2856"/>
                      <a:pt x="792" y="3048"/>
                      <a:pt x="1075" y="3149"/>
                    </a:cubicBezTo>
                    <a:cubicBezTo>
                      <a:pt x="1253" y="3216"/>
                      <a:pt x="1435" y="3243"/>
                      <a:pt x="1610" y="3243"/>
                    </a:cubicBezTo>
                    <a:cubicBezTo>
                      <a:pt x="1720" y="3243"/>
                      <a:pt x="1827" y="3233"/>
                      <a:pt x="1928" y="3214"/>
                    </a:cubicBezTo>
                    <a:cubicBezTo>
                      <a:pt x="2199" y="3166"/>
                      <a:pt x="2426" y="3044"/>
                      <a:pt x="2610" y="2904"/>
                    </a:cubicBezTo>
                    <a:cubicBezTo>
                      <a:pt x="2973" y="2620"/>
                      <a:pt x="3126" y="2258"/>
                      <a:pt x="3178" y="2012"/>
                    </a:cubicBezTo>
                    <a:cubicBezTo>
                      <a:pt x="3205" y="1890"/>
                      <a:pt x="3213" y="1790"/>
                      <a:pt x="3213" y="1724"/>
                    </a:cubicBezTo>
                    <a:cubicBezTo>
                      <a:pt x="3213" y="1659"/>
                      <a:pt x="3213" y="1624"/>
                      <a:pt x="3209" y="1624"/>
                    </a:cubicBezTo>
                    <a:cubicBezTo>
                      <a:pt x="3195" y="1624"/>
                      <a:pt x="3205" y="1764"/>
                      <a:pt x="3138" y="2004"/>
                    </a:cubicBezTo>
                    <a:cubicBezTo>
                      <a:pt x="3073" y="2235"/>
                      <a:pt x="2916" y="2581"/>
                      <a:pt x="2562" y="2847"/>
                    </a:cubicBezTo>
                    <a:cubicBezTo>
                      <a:pt x="2386" y="2974"/>
                      <a:pt x="2168" y="3083"/>
                      <a:pt x="1914" y="3127"/>
                    </a:cubicBezTo>
                    <a:cubicBezTo>
                      <a:pt x="1823" y="3143"/>
                      <a:pt x="1728" y="3152"/>
                      <a:pt x="1631" y="3152"/>
                    </a:cubicBezTo>
                    <a:cubicBezTo>
                      <a:pt x="1459" y="3152"/>
                      <a:pt x="1281" y="3124"/>
                      <a:pt x="1111" y="3057"/>
                    </a:cubicBezTo>
                    <a:cubicBezTo>
                      <a:pt x="839" y="2961"/>
                      <a:pt x="587" y="2778"/>
                      <a:pt x="403" y="2524"/>
                    </a:cubicBezTo>
                    <a:cubicBezTo>
                      <a:pt x="215" y="2274"/>
                      <a:pt x="110" y="1951"/>
                      <a:pt x="105" y="1624"/>
                    </a:cubicBezTo>
                    <a:cubicBezTo>
                      <a:pt x="110" y="1292"/>
                      <a:pt x="215" y="973"/>
                      <a:pt x="403" y="723"/>
                    </a:cubicBezTo>
                    <a:cubicBezTo>
                      <a:pt x="587" y="470"/>
                      <a:pt x="839" y="287"/>
                      <a:pt x="1111" y="186"/>
                    </a:cubicBezTo>
                    <a:cubicBezTo>
                      <a:pt x="1284" y="121"/>
                      <a:pt x="1464" y="94"/>
                      <a:pt x="1638" y="94"/>
                    </a:cubicBezTo>
                    <a:cubicBezTo>
                      <a:pt x="1733" y="94"/>
                      <a:pt x="1826" y="102"/>
                      <a:pt x="1914" y="116"/>
                    </a:cubicBezTo>
                    <a:cubicBezTo>
                      <a:pt x="2168" y="160"/>
                      <a:pt x="2386" y="269"/>
                      <a:pt x="2562" y="400"/>
                    </a:cubicBezTo>
                    <a:cubicBezTo>
                      <a:pt x="2916" y="662"/>
                      <a:pt x="3073" y="1007"/>
                      <a:pt x="3138" y="1243"/>
                    </a:cubicBezTo>
                    <a:cubicBezTo>
                      <a:pt x="3205" y="1483"/>
                      <a:pt x="3195" y="1624"/>
                      <a:pt x="3209" y="1624"/>
                    </a:cubicBezTo>
                    <a:cubicBezTo>
                      <a:pt x="3213" y="1624"/>
                      <a:pt x="3213" y="1588"/>
                      <a:pt x="3213" y="1523"/>
                    </a:cubicBezTo>
                    <a:cubicBezTo>
                      <a:pt x="3213" y="1453"/>
                      <a:pt x="3205" y="1357"/>
                      <a:pt x="3178" y="1235"/>
                    </a:cubicBezTo>
                    <a:cubicBezTo>
                      <a:pt x="3126" y="989"/>
                      <a:pt x="2973" y="628"/>
                      <a:pt x="2606" y="339"/>
                    </a:cubicBezTo>
                    <a:cubicBezTo>
                      <a:pt x="2426" y="199"/>
                      <a:pt x="2199" y="81"/>
                      <a:pt x="1928" y="29"/>
                    </a:cubicBezTo>
                    <a:cubicBezTo>
                      <a:pt x="1829" y="11"/>
                      <a:pt x="1725" y="0"/>
                      <a:pt x="16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4197;p48"/>
              <p:cNvSpPr/>
              <p:nvPr/>
            </p:nvSpPr>
            <p:spPr>
              <a:xfrm>
                <a:off x="4943971" y="3323711"/>
                <a:ext cx="15621" cy="47911"/>
              </a:xfrm>
              <a:custGeom>
                <a:avLst/>
                <a:gdLst/>
                <a:ahLst/>
                <a:cxnLst/>
                <a:rect l="l" t="t" r="r" b="b"/>
                <a:pathLst>
                  <a:path w="656" h="2012" extrusionOk="0">
                    <a:moveTo>
                      <a:pt x="644" y="0"/>
                    </a:moveTo>
                    <a:cubicBezTo>
                      <a:pt x="623" y="0"/>
                      <a:pt x="516" y="64"/>
                      <a:pt x="385" y="211"/>
                    </a:cubicBezTo>
                    <a:cubicBezTo>
                      <a:pt x="249" y="364"/>
                      <a:pt x="97" y="621"/>
                      <a:pt x="49" y="941"/>
                    </a:cubicBezTo>
                    <a:cubicBezTo>
                      <a:pt x="0" y="1260"/>
                      <a:pt x="71" y="1553"/>
                      <a:pt x="158" y="1736"/>
                    </a:cubicBezTo>
                    <a:cubicBezTo>
                      <a:pt x="241" y="1919"/>
                      <a:pt x="329" y="2012"/>
                      <a:pt x="344" y="2012"/>
                    </a:cubicBezTo>
                    <a:cubicBezTo>
                      <a:pt x="344" y="2012"/>
                      <a:pt x="345" y="2011"/>
                      <a:pt x="345" y="2011"/>
                    </a:cubicBezTo>
                    <a:cubicBezTo>
                      <a:pt x="359" y="2003"/>
                      <a:pt x="293" y="1898"/>
                      <a:pt x="228" y="1710"/>
                    </a:cubicBezTo>
                    <a:cubicBezTo>
                      <a:pt x="162" y="1526"/>
                      <a:pt x="109" y="1251"/>
                      <a:pt x="154" y="958"/>
                    </a:cubicBezTo>
                    <a:cubicBezTo>
                      <a:pt x="197" y="661"/>
                      <a:pt x="328" y="417"/>
                      <a:pt x="446" y="254"/>
                    </a:cubicBezTo>
                    <a:cubicBezTo>
                      <a:pt x="559" y="97"/>
                      <a:pt x="656" y="14"/>
                      <a:pt x="648" y="1"/>
                    </a:cubicBezTo>
                    <a:cubicBezTo>
                      <a:pt x="647" y="1"/>
                      <a:pt x="646" y="0"/>
                      <a:pt x="6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4198;p48"/>
              <p:cNvSpPr/>
              <p:nvPr/>
            </p:nvSpPr>
            <p:spPr>
              <a:xfrm>
                <a:off x="4924705" y="3343215"/>
                <a:ext cx="53531" cy="11906"/>
              </a:xfrm>
              <a:custGeom>
                <a:avLst/>
                <a:gdLst/>
                <a:ahLst/>
                <a:cxnLst/>
                <a:rect l="l" t="t" r="r" b="b"/>
                <a:pathLst>
                  <a:path w="2248" h="500" extrusionOk="0">
                    <a:moveTo>
                      <a:pt x="882" y="0"/>
                    </a:moveTo>
                    <a:cubicBezTo>
                      <a:pt x="666" y="0"/>
                      <a:pt x="473" y="29"/>
                      <a:pt x="329" y="70"/>
                    </a:cubicBezTo>
                    <a:cubicBezTo>
                      <a:pt x="119" y="131"/>
                      <a:pt x="1" y="196"/>
                      <a:pt x="9" y="209"/>
                    </a:cubicBezTo>
                    <a:cubicBezTo>
                      <a:pt x="9" y="211"/>
                      <a:pt x="12" y="212"/>
                      <a:pt x="17" y="212"/>
                    </a:cubicBezTo>
                    <a:cubicBezTo>
                      <a:pt x="72" y="212"/>
                      <a:pt x="393" y="100"/>
                      <a:pt x="827" y="100"/>
                    </a:cubicBezTo>
                    <a:cubicBezTo>
                      <a:pt x="931" y="100"/>
                      <a:pt x="1040" y="106"/>
                      <a:pt x="1154" y="122"/>
                    </a:cubicBezTo>
                    <a:cubicBezTo>
                      <a:pt x="1764" y="197"/>
                      <a:pt x="2183" y="500"/>
                      <a:pt x="2233" y="500"/>
                    </a:cubicBezTo>
                    <a:cubicBezTo>
                      <a:pt x="2236" y="500"/>
                      <a:pt x="2237" y="499"/>
                      <a:pt x="2238" y="498"/>
                    </a:cubicBezTo>
                    <a:cubicBezTo>
                      <a:pt x="2247" y="489"/>
                      <a:pt x="2151" y="393"/>
                      <a:pt x="1963" y="284"/>
                    </a:cubicBezTo>
                    <a:cubicBezTo>
                      <a:pt x="1780" y="175"/>
                      <a:pt x="1495" y="60"/>
                      <a:pt x="1168" y="17"/>
                    </a:cubicBezTo>
                    <a:cubicBezTo>
                      <a:pt x="1070" y="5"/>
                      <a:pt x="974" y="0"/>
                      <a:pt x="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4199;p48"/>
              <p:cNvSpPr/>
              <p:nvPr/>
            </p:nvSpPr>
            <p:spPr>
              <a:xfrm>
                <a:off x="6016841" y="3808695"/>
                <a:ext cx="75057" cy="75176"/>
              </a:xfrm>
              <a:custGeom>
                <a:avLst/>
                <a:gdLst/>
                <a:ahLst/>
                <a:cxnLst/>
                <a:rect l="l" t="t" r="r" b="b"/>
                <a:pathLst>
                  <a:path w="3152" h="3157" extrusionOk="0">
                    <a:moveTo>
                      <a:pt x="1574" y="1"/>
                    </a:moveTo>
                    <a:cubicBezTo>
                      <a:pt x="705" y="1"/>
                      <a:pt x="1" y="704"/>
                      <a:pt x="1" y="1579"/>
                    </a:cubicBezTo>
                    <a:cubicBezTo>
                      <a:pt x="1" y="2449"/>
                      <a:pt x="705" y="3157"/>
                      <a:pt x="1574" y="3157"/>
                    </a:cubicBezTo>
                    <a:cubicBezTo>
                      <a:pt x="2448" y="3157"/>
                      <a:pt x="3152" y="2449"/>
                      <a:pt x="3152" y="1579"/>
                    </a:cubicBezTo>
                    <a:cubicBezTo>
                      <a:pt x="3152" y="704"/>
                      <a:pt x="2448" y="1"/>
                      <a:pt x="157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4200;p48"/>
              <p:cNvSpPr/>
              <p:nvPr/>
            </p:nvSpPr>
            <p:spPr>
              <a:xfrm>
                <a:off x="6015508" y="3807623"/>
                <a:ext cx="76629" cy="77248"/>
              </a:xfrm>
              <a:custGeom>
                <a:avLst/>
                <a:gdLst/>
                <a:ahLst/>
                <a:cxnLst/>
                <a:rect l="l" t="t" r="r" b="b"/>
                <a:pathLst>
                  <a:path w="3218" h="3244" extrusionOk="0">
                    <a:moveTo>
                      <a:pt x="1619" y="1"/>
                    </a:moveTo>
                    <a:cubicBezTo>
                      <a:pt x="1441" y="1"/>
                      <a:pt x="1257" y="28"/>
                      <a:pt x="1080" y="94"/>
                    </a:cubicBezTo>
                    <a:cubicBezTo>
                      <a:pt x="791" y="195"/>
                      <a:pt x="516" y="392"/>
                      <a:pt x="319" y="658"/>
                    </a:cubicBezTo>
                    <a:cubicBezTo>
                      <a:pt x="118" y="924"/>
                      <a:pt x="4" y="1270"/>
                      <a:pt x="0" y="1624"/>
                    </a:cubicBezTo>
                    <a:cubicBezTo>
                      <a:pt x="4" y="1978"/>
                      <a:pt x="118" y="2318"/>
                      <a:pt x="319" y="2585"/>
                    </a:cubicBezTo>
                    <a:cubicBezTo>
                      <a:pt x="516" y="2856"/>
                      <a:pt x="791" y="3048"/>
                      <a:pt x="1080" y="3149"/>
                    </a:cubicBezTo>
                    <a:cubicBezTo>
                      <a:pt x="1254" y="3216"/>
                      <a:pt x="1435" y="3244"/>
                      <a:pt x="1611" y="3244"/>
                    </a:cubicBezTo>
                    <a:cubicBezTo>
                      <a:pt x="1721" y="3244"/>
                      <a:pt x="1829" y="3233"/>
                      <a:pt x="1932" y="3214"/>
                    </a:cubicBezTo>
                    <a:cubicBezTo>
                      <a:pt x="2199" y="3166"/>
                      <a:pt x="2430" y="3044"/>
                      <a:pt x="2609" y="2904"/>
                    </a:cubicBezTo>
                    <a:cubicBezTo>
                      <a:pt x="2972" y="2620"/>
                      <a:pt x="3129" y="2258"/>
                      <a:pt x="3181" y="2012"/>
                    </a:cubicBezTo>
                    <a:cubicBezTo>
                      <a:pt x="3208" y="1890"/>
                      <a:pt x="3217" y="1790"/>
                      <a:pt x="3217" y="1724"/>
                    </a:cubicBezTo>
                    <a:cubicBezTo>
                      <a:pt x="3217" y="1659"/>
                      <a:pt x="3212" y="1624"/>
                      <a:pt x="3208" y="1624"/>
                    </a:cubicBezTo>
                    <a:cubicBezTo>
                      <a:pt x="3195" y="1624"/>
                      <a:pt x="3203" y="1764"/>
                      <a:pt x="3138" y="2004"/>
                    </a:cubicBezTo>
                    <a:cubicBezTo>
                      <a:pt x="3076" y="2236"/>
                      <a:pt x="2915" y="2581"/>
                      <a:pt x="2566" y="2847"/>
                    </a:cubicBezTo>
                    <a:cubicBezTo>
                      <a:pt x="2386" y="2974"/>
                      <a:pt x="2168" y="3083"/>
                      <a:pt x="1914" y="3127"/>
                    </a:cubicBezTo>
                    <a:cubicBezTo>
                      <a:pt x="1824" y="3143"/>
                      <a:pt x="1730" y="3152"/>
                      <a:pt x="1633" y="3152"/>
                    </a:cubicBezTo>
                    <a:cubicBezTo>
                      <a:pt x="1462" y="3152"/>
                      <a:pt x="1284" y="3124"/>
                      <a:pt x="1110" y="3057"/>
                    </a:cubicBezTo>
                    <a:cubicBezTo>
                      <a:pt x="844" y="2961"/>
                      <a:pt x="586" y="2778"/>
                      <a:pt x="402" y="2524"/>
                    </a:cubicBezTo>
                    <a:cubicBezTo>
                      <a:pt x="218" y="2274"/>
                      <a:pt x="114" y="1951"/>
                      <a:pt x="109" y="1624"/>
                    </a:cubicBezTo>
                    <a:cubicBezTo>
                      <a:pt x="114" y="1292"/>
                      <a:pt x="218" y="973"/>
                      <a:pt x="402" y="723"/>
                    </a:cubicBezTo>
                    <a:cubicBezTo>
                      <a:pt x="586" y="470"/>
                      <a:pt x="844" y="287"/>
                      <a:pt x="1110" y="186"/>
                    </a:cubicBezTo>
                    <a:cubicBezTo>
                      <a:pt x="1286" y="121"/>
                      <a:pt x="1467" y="94"/>
                      <a:pt x="1640" y="94"/>
                    </a:cubicBezTo>
                    <a:cubicBezTo>
                      <a:pt x="1735" y="94"/>
                      <a:pt x="1827" y="102"/>
                      <a:pt x="1914" y="116"/>
                    </a:cubicBezTo>
                    <a:cubicBezTo>
                      <a:pt x="2168" y="160"/>
                      <a:pt x="2386" y="269"/>
                      <a:pt x="2566" y="400"/>
                    </a:cubicBezTo>
                    <a:cubicBezTo>
                      <a:pt x="2915" y="662"/>
                      <a:pt x="3076" y="1007"/>
                      <a:pt x="3138" y="1243"/>
                    </a:cubicBezTo>
                    <a:cubicBezTo>
                      <a:pt x="3203" y="1484"/>
                      <a:pt x="3195" y="1624"/>
                      <a:pt x="3208" y="1624"/>
                    </a:cubicBezTo>
                    <a:cubicBezTo>
                      <a:pt x="3212" y="1624"/>
                      <a:pt x="3217" y="1588"/>
                      <a:pt x="3217" y="1523"/>
                    </a:cubicBezTo>
                    <a:cubicBezTo>
                      <a:pt x="3217" y="1453"/>
                      <a:pt x="3208" y="1357"/>
                      <a:pt x="3181" y="1235"/>
                    </a:cubicBezTo>
                    <a:cubicBezTo>
                      <a:pt x="3129" y="990"/>
                      <a:pt x="2972" y="622"/>
                      <a:pt x="2609" y="339"/>
                    </a:cubicBezTo>
                    <a:cubicBezTo>
                      <a:pt x="2430" y="199"/>
                      <a:pt x="2199" y="81"/>
                      <a:pt x="1932" y="29"/>
                    </a:cubicBezTo>
                    <a:cubicBezTo>
                      <a:pt x="1832" y="11"/>
                      <a:pt x="1726" y="1"/>
                      <a:pt x="16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4201;p48"/>
              <p:cNvSpPr/>
              <p:nvPr/>
            </p:nvSpPr>
            <p:spPr>
              <a:xfrm>
                <a:off x="6045157" y="3821388"/>
                <a:ext cx="15740" cy="47911"/>
              </a:xfrm>
              <a:custGeom>
                <a:avLst/>
                <a:gdLst/>
                <a:ahLst/>
                <a:cxnLst/>
                <a:rect l="l" t="t" r="r" b="b"/>
                <a:pathLst>
                  <a:path w="661" h="2012" extrusionOk="0">
                    <a:moveTo>
                      <a:pt x="645" y="0"/>
                    </a:moveTo>
                    <a:cubicBezTo>
                      <a:pt x="628" y="0"/>
                      <a:pt x="516" y="64"/>
                      <a:pt x="389" y="211"/>
                    </a:cubicBezTo>
                    <a:cubicBezTo>
                      <a:pt x="250" y="364"/>
                      <a:pt x="97" y="621"/>
                      <a:pt x="48" y="941"/>
                    </a:cubicBezTo>
                    <a:cubicBezTo>
                      <a:pt x="0" y="1260"/>
                      <a:pt x="71" y="1553"/>
                      <a:pt x="158" y="1736"/>
                    </a:cubicBezTo>
                    <a:cubicBezTo>
                      <a:pt x="242" y="1919"/>
                      <a:pt x="328" y="2012"/>
                      <a:pt x="345" y="2012"/>
                    </a:cubicBezTo>
                    <a:cubicBezTo>
                      <a:pt x="345" y="2012"/>
                      <a:pt x="346" y="2011"/>
                      <a:pt x="346" y="2011"/>
                    </a:cubicBezTo>
                    <a:cubicBezTo>
                      <a:pt x="363" y="2003"/>
                      <a:pt x="294" y="1898"/>
                      <a:pt x="228" y="1710"/>
                    </a:cubicBezTo>
                    <a:cubicBezTo>
                      <a:pt x="163" y="1526"/>
                      <a:pt x="110" y="1251"/>
                      <a:pt x="153" y="954"/>
                    </a:cubicBezTo>
                    <a:cubicBezTo>
                      <a:pt x="202" y="661"/>
                      <a:pt x="329" y="417"/>
                      <a:pt x="446" y="254"/>
                    </a:cubicBezTo>
                    <a:cubicBezTo>
                      <a:pt x="565" y="97"/>
                      <a:pt x="661" y="14"/>
                      <a:pt x="647" y="1"/>
                    </a:cubicBezTo>
                    <a:cubicBezTo>
                      <a:pt x="647" y="1"/>
                      <a:pt x="646" y="0"/>
                      <a:pt x="6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4202;p48"/>
              <p:cNvSpPr/>
              <p:nvPr/>
            </p:nvSpPr>
            <p:spPr>
              <a:xfrm>
                <a:off x="6026010" y="3840892"/>
                <a:ext cx="53411" cy="11906"/>
              </a:xfrm>
              <a:custGeom>
                <a:avLst/>
                <a:gdLst/>
                <a:ahLst/>
                <a:cxnLst/>
                <a:rect l="l" t="t" r="r" b="b"/>
                <a:pathLst>
                  <a:path w="2243" h="500" extrusionOk="0">
                    <a:moveTo>
                      <a:pt x="879" y="0"/>
                    </a:moveTo>
                    <a:cubicBezTo>
                      <a:pt x="664" y="0"/>
                      <a:pt x="471" y="29"/>
                      <a:pt x="324" y="70"/>
                    </a:cubicBezTo>
                    <a:cubicBezTo>
                      <a:pt x="118" y="131"/>
                      <a:pt x="1" y="196"/>
                      <a:pt x="5" y="209"/>
                    </a:cubicBezTo>
                    <a:cubicBezTo>
                      <a:pt x="6" y="211"/>
                      <a:pt x="9" y="212"/>
                      <a:pt x="14" y="212"/>
                    </a:cubicBezTo>
                    <a:cubicBezTo>
                      <a:pt x="71" y="212"/>
                      <a:pt x="392" y="100"/>
                      <a:pt x="825" y="100"/>
                    </a:cubicBezTo>
                    <a:cubicBezTo>
                      <a:pt x="928" y="100"/>
                      <a:pt x="1037" y="106"/>
                      <a:pt x="1150" y="122"/>
                    </a:cubicBezTo>
                    <a:cubicBezTo>
                      <a:pt x="1760" y="197"/>
                      <a:pt x="2182" y="500"/>
                      <a:pt x="2233" y="500"/>
                    </a:cubicBezTo>
                    <a:cubicBezTo>
                      <a:pt x="2236" y="500"/>
                      <a:pt x="2237" y="499"/>
                      <a:pt x="2238" y="498"/>
                    </a:cubicBezTo>
                    <a:cubicBezTo>
                      <a:pt x="2242" y="489"/>
                      <a:pt x="2151" y="393"/>
                      <a:pt x="1963" y="284"/>
                    </a:cubicBezTo>
                    <a:cubicBezTo>
                      <a:pt x="1774" y="175"/>
                      <a:pt x="1495" y="60"/>
                      <a:pt x="1163" y="17"/>
                    </a:cubicBezTo>
                    <a:cubicBezTo>
                      <a:pt x="1065" y="5"/>
                      <a:pt x="970" y="0"/>
                      <a:pt x="8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4203;p48"/>
              <p:cNvSpPr/>
              <p:nvPr/>
            </p:nvSpPr>
            <p:spPr>
              <a:xfrm>
                <a:off x="4896413" y="3808695"/>
                <a:ext cx="75152" cy="75176"/>
              </a:xfrm>
              <a:custGeom>
                <a:avLst/>
                <a:gdLst/>
                <a:ahLst/>
                <a:cxnLst/>
                <a:rect l="l" t="t" r="r" b="b"/>
                <a:pathLst>
                  <a:path w="3156" h="3157" extrusionOk="0">
                    <a:moveTo>
                      <a:pt x="1578" y="1"/>
                    </a:moveTo>
                    <a:cubicBezTo>
                      <a:pt x="708" y="1"/>
                      <a:pt x="0" y="704"/>
                      <a:pt x="0" y="1579"/>
                    </a:cubicBezTo>
                    <a:cubicBezTo>
                      <a:pt x="0" y="2449"/>
                      <a:pt x="708" y="3157"/>
                      <a:pt x="1578" y="3157"/>
                    </a:cubicBezTo>
                    <a:cubicBezTo>
                      <a:pt x="2452" y="3157"/>
                      <a:pt x="3155" y="2449"/>
                      <a:pt x="3155" y="1579"/>
                    </a:cubicBezTo>
                    <a:cubicBezTo>
                      <a:pt x="3155" y="704"/>
                      <a:pt x="2452" y="1"/>
                      <a:pt x="157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4204;p48"/>
              <p:cNvSpPr/>
              <p:nvPr/>
            </p:nvSpPr>
            <p:spPr>
              <a:xfrm>
                <a:off x="4895151" y="3807623"/>
                <a:ext cx="76605" cy="77248"/>
              </a:xfrm>
              <a:custGeom>
                <a:avLst/>
                <a:gdLst/>
                <a:ahLst/>
                <a:cxnLst/>
                <a:rect l="l" t="t" r="r" b="b"/>
                <a:pathLst>
                  <a:path w="3217" h="3244" extrusionOk="0">
                    <a:moveTo>
                      <a:pt x="1619" y="1"/>
                    </a:moveTo>
                    <a:cubicBezTo>
                      <a:pt x="1441" y="1"/>
                      <a:pt x="1258" y="28"/>
                      <a:pt x="1080" y="94"/>
                    </a:cubicBezTo>
                    <a:cubicBezTo>
                      <a:pt x="792" y="195"/>
                      <a:pt x="516" y="392"/>
                      <a:pt x="320" y="658"/>
                    </a:cubicBezTo>
                    <a:cubicBezTo>
                      <a:pt x="118" y="924"/>
                      <a:pt x="5" y="1270"/>
                      <a:pt x="1" y="1624"/>
                    </a:cubicBezTo>
                    <a:cubicBezTo>
                      <a:pt x="5" y="1978"/>
                      <a:pt x="118" y="2318"/>
                      <a:pt x="320" y="2585"/>
                    </a:cubicBezTo>
                    <a:cubicBezTo>
                      <a:pt x="516" y="2856"/>
                      <a:pt x="792" y="3048"/>
                      <a:pt x="1080" y="3149"/>
                    </a:cubicBezTo>
                    <a:cubicBezTo>
                      <a:pt x="1255" y="3216"/>
                      <a:pt x="1436" y="3244"/>
                      <a:pt x="1611" y="3244"/>
                    </a:cubicBezTo>
                    <a:cubicBezTo>
                      <a:pt x="1721" y="3244"/>
                      <a:pt x="1829" y="3233"/>
                      <a:pt x="1932" y="3214"/>
                    </a:cubicBezTo>
                    <a:cubicBezTo>
                      <a:pt x="2199" y="3166"/>
                      <a:pt x="2426" y="3044"/>
                      <a:pt x="2609" y="2904"/>
                    </a:cubicBezTo>
                    <a:cubicBezTo>
                      <a:pt x="2972" y="2620"/>
                      <a:pt x="3125" y="2258"/>
                      <a:pt x="3178" y="2012"/>
                    </a:cubicBezTo>
                    <a:cubicBezTo>
                      <a:pt x="3208" y="1890"/>
                      <a:pt x="3217" y="1790"/>
                      <a:pt x="3212" y="1724"/>
                    </a:cubicBezTo>
                    <a:cubicBezTo>
                      <a:pt x="3212" y="1659"/>
                      <a:pt x="3212" y="1624"/>
                      <a:pt x="3208" y="1624"/>
                    </a:cubicBezTo>
                    <a:cubicBezTo>
                      <a:pt x="3196" y="1624"/>
                      <a:pt x="3204" y="1764"/>
                      <a:pt x="3138" y="2004"/>
                    </a:cubicBezTo>
                    <a:cubicBezTo>
                      <a:pt x="3077" y="2236"/>
                      <a:pt x="2916" y="2581"/>
                      <a:pt x="2561" y="2847"/>
                    </a:cubicBezTo>
                    <a:cubicBezTo>
                      <a:pt x="2387" y="2974"/>
                      <a:pt x="2168" y="3083"/>
                      <a:pt x="1915" y="3127"/>
                    </a:cubicBezTo>
                    <a:cubicBezTo>
                      <a:pt x="1825" y="3143"/>
                      <a:pt x="1730" y="3152"/>
                      <a:pt x="1634" y="3152"/>
                    </a:cubicBezTo>
                    <a:cubicBezTo>
                      <a:pt x="1462" y="3152"/>
                      <a:pt x="1284" y="3124"/>
                      <a:pt x="1111" y="3057"/>
                    </a:cubicBezTo>
                    <a:cubicBezTo>
                      <a:pt x="844" y="2961"/>
                      <a:pt x="586" y="2778"/>
                      <a:pt x="403" y="2524"/>
                    </a:cubicBezTo>
                    <a:cubicBezTo>
                      <a:pt x="215" y="2274"/>
                      <a:pt x="110" y="1951"/>
                      <a:pt x="110" y="1624"/>
                    </a:cubicBezTo>
                    <a:cubicBezTo>
                      <a:pt x="110" y="1292"/>
                      <a:pt x="215" y="973"/>
                      <a:pt x="403" y="723"/>
                    </a:cubicBezTo>
                    <a:cubicBezTo>
                      <a:pt x="586" y="470"/>
                      <a:pt x="844" y="287"/>
                      <a:pt x="1111" y="186"/>
                    </a:cubicBezTo>
                    <a:cubicBezTo>
                      <a:pt x="1286" y="121"/>
                      <a:pt x="1465" y="94"/>
                      <a:pt x="1639" y="94"/>
                    </a:cubicBezTo>
                    <a:cubicBezTo>
                      <a:pt x="1733" y="94"/>
                      <a:pt x="1826" y="102"/>
                      <a:pt x="1915" y="116"/>
                    </a:cubicBezTo>
                    <a:cubicBezTo>
                      <a:pt x="2168" y="160"/>
                      <a:pt x="2387" y="269"/>
                      <a:pt x="2561" y="400"/>
                    </a:cubicBezTo>
                    <a:cubicBezTo>
                      <a:pt x="2916" y="662"/>
                      <a:pt x="3077" y="1007"/>
                      <a:pt x="3138" y="1243"/>
                    </a:cubicBezTo>
                    <a:cubicBezTo>
                      <a:pt x="3204" y="1484"/>
                      <a:pt x="3196" y="1624"/>
                      <a:pt x="3208" y="1624"/>
                    </a:cubicBezTo>
                    <a:cubicBezTo>
                      <a:pt x="3212" y="1624"/>
                      <a:pt x="3212" y="1588"/>
                      <a:pt x="3212" y="1523"/>
                    </a:cubicBezTo>
                    <a:cubicBezTo>
                      <a:pt x="3217" y="1453"/>
                      <a:pt x="3208" y="1357"/>
                      <a:pt x="3178" y="1235"/>
                    </a:cubicBezTo>
                    <a:cubicBezTo>
                      <a:pt x="3125" y="990"/>
                      <a:pt x="2972" y="622"/>
                      <a:pt x="2609" y="339"/>
                    </a:cubicBezTo>
                    <a:cubicBezTo>
                      <a:pt x="2426" y="199"/>
                      <a:pt x="2199" y="81"/>
                      <a:pt x="1932" y="29"/>
                    </a:cubicBezTo>
                    <a:cubicBezTo>
                      <a:pt x="1832" y="11"/>
                      <a:pt x="1727" y="1"/>
                      <a:pt x="16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4205;p48"/>
              <p:cNvSpPr/>
              <p:nvPr/>
            </p:nvSpPr>
            <p:spPr>
              <a:xfrm>
                <a:off x="4924800" y="3821388"/>
                <a:ext cx="15645" cy="47911"/>
              </a:xfrm>
              <a:custGeom>
                <a:avLst/>
                <a:gdLst/>
                <a:ahLst/>
                <a:cxnLst/>
                <a:rect l="l" t="t" r="r" b="b"/>
                <a:pathLst>
                  <a:path w="657" h="2012" extrusionOk="0">
                    <a:moveTo>
                      <a:pt x="645" y="0"/>
                    </a:moveTo>
                    <a:cubicBezTo>
                      <a:pt x="625" y="0"/>
                      <a:pt x="516" y="64"/>
                      <a:pt x="386" y="211"/>
                    </a:cubicBezTo>
                    <a:cubicBezTo>
                      <a:pt x="251" y="364"/>
                      <a:pt x="97" y="621"/>
                      <a:pt x="49" y="941"/>
                    </a:cubicBezTo>
                    <a:cubicBezTo>
                      <a:pt x="1" y="1260"/>
                      <a:pt x="71" y="1553"/>
                      <a:pt x="158" y="1736"/>
                    </a:cubicBezTo>
                    <a:cubicBezTo>
                      <a:pt x="242" y="1919"/>
                      <a:pt x="329" y="2012"/>
                      <a:pt x="344" y="2012"/>
                    </a:cubicBezTo>
                    <a:cubicBezTo>
                      <a:pt x="345" y="2012"/>
                      <a:pt x="346" y="2011"/>
                      <a:pt x="346" y="2011"/>
                    </a:cubicBezTo>
                    <a:cubicBezTo>
                      <a:pt x="360" y="2003"/>
                      <a:pt x="294" y="1898"/>
                      <a:pt x="229" y="1710"/>
                    </a:cubicBezTo>
                    <a:cubicBezTo>
                      <a:pt x="162" y="1526"/>
                      <a:pt x="110" y="1251"/>
                      <a:pt x="154" y="954"/>
                    </a:cubicBezTo>
                    <a:cubicBezTo>
                      <a:pt x="198" y="661"/>
                      <a:pt x="329" y="417"/>
                      <a:pt x="447" y="254"/>
                    </a:cubicBezTo>
                    <a:cubicBezTo>
                      <a:pt x="565" y="97"/>
                      <a:pt x="656" y="14"/>
                      <a:pt x="648" y="1"/>
                    </a:cubicBezTo>
                    <a:cubicBezTo>
                      <a:pt x="648" y="1"/>
                      <a:pt x="647" y="0"/>
                      <a:pt x="6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4206;p48"/>
              <p:cNvSpPr/>
              <p:nvPr/>
            </p:nvSpPr>
            <p:spPr>
              <a:xfrm>
                <a:off x="4905677" y="3840892"/>
                <a:ext cx="53388" cy="11906"/>
              </a:xfrm>
              <a:custGeom>
                <a:avLst/>
                <a:gdLst/>
                <a:ahLst/>
                <a:cxnLst/>
                <a:rect l="l" t="t" r="r" b="b"/>
                <a:pathLst>
                  <a:path w="2242" h="500" extrusionOk="0">
                    <a:moveTo>
                      <a:pt x="878" y="0"/>
                    </a:moveTo>
                    <a:cubicBezTo>
                      <a:pt x="663" y="0"/>
                      <a:pt x="471" y="29"/>
                      <a:pt x="324" y="70"/>
                    </a:cubicBezTo>
                    <a:cubicBezTo>
                      <a:pt x="114" y="131"/>
                      <a:pt x="1" y="196"/>
                      <a:pt x="5" y="209"/>
                    </a:cubicBezTo>
                    <a:cubicBezTo>
                      <a:pt x="5" y="211"/>
                      <a:pt x="8" y="212"/>
                      <a:pt x="14" y="212"/>
                    </a:cubicBezTo>
                    <a:cubicBezTo>
                      <a:pt x="70" y="212"/>
                      <a:pt x="389" y="100"/>
                      <a:pt x="822" y="100"/>
                    </a:cubicBezTo>
                    <a:cubicBezTo>
                      <a:pt x="925" y="100"/>
                      <a:pt x="1035" y="106"/>
                      <a:pt x="1149" y="122"/>
                    </a:cubicBezTo>
                    <a:cubicBezTo>
                      <a:pt x="1760" y="197"/>
                      <a:pt x="2181" y="500"/>
                      <a:pt x="2233" y="500"/>
                    </a:cubicBezTo>
                    <a:cubicBezTo>
                      <a:pt x="2235" y="500"/>
                      <a:pt x="2237" y="499"/>
                      <a:pt x="2238" y="498"/>
                    </a:cubicBezTo>
                    <a:cubicBezTo>
                      <a:pt x="2242" y="489"/>
                      <a:pt x="2145" y="393"/>
                      <a:pt x="1962" y="284"/>
                    </a:cubicBezTo>
                    <a:cubicBezTo>
                      <a:pt x="1774" y="175"/>
                      <a:pt x="1495" y="60"/>
                      <a:pt x="1163" y="17"/>
                    </a:cubicBezTo>
                    <a:cubicBezTo>
                      <a:pt x="1065" y="5"/>
                      <a:pt x="969" y="0"/>
                      <a:pt x="8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4207;p48"/>
              <p:cNvSpPr/>
              <p:nvPr/>
            </p:nvSpPr>
            <p:spPr>
              <a:xfrm>
                <a:off x="5728352" y="4141122"/>
                <a:ext cx="75152" cy="75152"/>
              </a:xfrm>
              <a:custGeom>
                <a:avLst/>
                <a:gdLst/>
                <a:ahLst/>
                <a:cxnLst/>
                <a:rect l="l" t="t" r="r" b="b"/>
                <a:pathLst>
                  <a:path w="3156" h="3156" extrusionOk="0">
                    <a:moveTo>
                      <a:pt x="1578" y="1"/>
                    </a:moveTo>
                    <a:cubicBezTo>
                      <a:pt x="709" y="1"/>
                      <a:pt x="1" y="708"/>
                      <a:pt x="1" y="1578"/>
                    </a:cubicBezTo>
                    <a:cubicBezTo>
                      <a:pt x="1" y="2447"/>
                      <a:pt x="709" y="3155"/>
                      <a:pt x="1578" y="3155"/>
                    </a:cubicBezTo>
                    <a:cubicBezTo>
                      <a:pt x="2448" y="3155"/>
                      <a:pt x="3156" y="2447"/>
                      <a:pt x="3156" y="1578"/>
                    </a:cubicBezTo>
                    <a:cubicBezTo>
                      <a:pt x="3156" y="708"/>
                      <a:pt x="2448" y="1"/>
                      <a:pt x="157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4208;p48"/>
              <p:cNvSpPr/>
              <p:nvPr/>
            </p:nvSpPr>
            <p:spPr>
              <a:xfrm>
                <a:off x="5727113" y="4140098"/>
                <a:ext cx="76629" cy="77176"/>
              </a:xfrm>
              <a:custGeom>
                <a:avLst/>
                <a:gdLst/>
                <a:ahLst/>
                <a:cxnLst/>
                <a:rect l="l" t="t" r="r" b="b"/>
                <a:pathLst>
                  <a:path w="3218" h="3241" extrusionOk="0">
                    <a:moveTo>
                      <a:pt x="1614" y="1"/>
                    </a:moveTo>
                    <a:cubicBezTo>
                      <a:pt x="1437" y="1"/>
                      <a:pt x="1254" y="29"/>
                      <a:pt x="1076" y="96"/>
                    </a:cubicBezTo>
                    <a:cubicBezTo>
                      <a:pt x="791" y="197"/>
                      <a:pt x="516" y="389"/>
                      <a:pt x="319" y="659"/>
                    </a:cubicBezTo>
                    <a:cubicBezTo>
                      <a:pt x="119" y="921"/>
                      <a:pt x="5" y="1266"/>
                      <a:pt x="0" y="1621"/>
                    </a:cubicBezTo>
                    <a:cubicBezTo>
                      <a:pt x="5" y="1974"/>
                      <a:pt x="119" y="2315"/>
                      <a:pt x="319" y="2583"/>
                    </a:cubicBezTo>
                    <a:cubicBezTo>
                      <a:pt x="516" y="2853"/>
                      <a:pt x="791" y="3045"/>
                      <a:pt x="1076" y="3146"/>
                    </a:cubicBezTo>
                    <a:cubicBezTo>
                      <a:pt x="1254" y="3213"/>
                      <a:pt x="1437" y="3241"/>
                      <a:pt x="1613" y="3241"/>
                    </a:cubicBezTo>
                    <a:cubicBezTo>
                      <a:pt x="1723" y="3241"/>
                      <a:pt x="1830" y="3230"/>
                      <a:pt x="1932" y="3212"/>
                    </a:cubicBezTo>
                    <a:cubicBezTo>
                      <a:pt x="2199" y="3164"/>
                      <a:pt x="2426" y="3041"/>
                      <a:pt x="2610" y="2906"/>
                    </a:cubicBezTo>
                    <a:cubicBezTo>
                      <a:pt x="2972" y="2617"/>
                      <a:pt x="3125" y="2254"/>
                      <a:pt x="3177" y="2010"/>
                    </a:cubicBezTo>
                    <a:cubicBezTo>
                      <a:pt x="3208" y="1887"/>
                      <a:pt x="3217" y="1787"/>
                      <a:pt x="3213" y="1722"/>
                    </a:cubicBezTo>
                    <a:cubicBezTo>
                      <a:pt x="3213" y="1656"/>
                      <a:pt x="3213" y="1621"/>
                      <a:pt x="3208" y="1621"/>
                    </a:cubicBezTo>
                    <a:cubicBezTo>
                      <a:pt x="3195" y="1621"/>
                      <a:pt x="3204" y="1760"/>
                      <a:pt x="3139" y="2001"/>
                    </a:cubicBezTo>
                    <a:cubicBezTo>
                      <a:pt x="3077" y="2237"/>
                      <a:pt x="2915" y="2578"/>
                      <a:pt x="2562" y="2845"/>
                    </a:cubicBezTo>
                    <a:cubicBezTo>
                      <a:pt x="2387" y="2971"/>
                      <a:pt x="2168" y="3085"/>
                      <a:pt x="1915" y="3124"/>
                    </a:cubicBezTo>
                    <a:cubicBezTo>
                      <a:pt x="1822" y="3140"/>
                      <a:pt x="1726" y="3149"/>
                      <a:pt x="1629" y="3149"/>
                    </a:cubicBezTo>
                    <a:cubicBezTo>
                      <a:pt x="1458" y="3149"/>
                      <a:pt x="1283" y="3121"/>
                      <a:pt x="1110" y="3055"/>
                    </a:cubicBezTo>
                    <a:cubicBezTo>
                      <a:pt x="844" y="2958"/>
                      <a:pt x="586" y="2775"/>
                      <a:pt x="402" y="2521"/>
                    </a:cubicBezTo>
                    <a:cubicBezTo>
                      <a:pt x="214" y="2272"/>
                      <a:pt x="110" y="1953"/>
                      <a:pt x="110" y="1621"/>
                    </a:cubicBezTo>
                    <a:cubicBezTo>
                      <a:pt x="110" y="1288"/>
                      <a:pt x="214" y="970"/>
                      <a:pt x="402" y="721"/>
                    </a:cubicBezTo>
                    <a:cubicBezTo>
                      <a:pt x="586" y="467"/>
                      <a:pt x="844" y="284"/>
                      <a:pt x="1110" y="187"/>
                    </a:cubicBezTo>
                    <a:cubicBezTo>
                      <a:pt x="1287" y="119"/>
                      <a:pt x="1468" y="91"/>
                      <a:pt x="1642" y="91"/>
                    </a:cubicBezTo>
                    <a:cubicBezTo>
                      <a:pt x="1735" y="91"/>
                      <a:pt x="1826" y="99"/>
                      <a:pt x="1915" y="113"/>
                    </a:cubicBezTo>
                    <a:cubicBezTo>
                      <a:pt x="2168" y="157"/>
                      <a:pt x="2387" y="266"/>
                      <a:pt x="2562" y="397"/>
                    </a:cubicBezTo>
                    <a:cubicBezTo>
                      <a:pt x="2915" y="663"/>
                      <a:pt x="3077" y="1004"/>
                      <a:pt x="3139" y="1240"/>
                    </a:cubicBezTo>
                    <a:cubicBezTo>
                      <a:pt x="3204" y="1481"/>
                      <a:pt x="3195" y="1621"/>
                      <a:pt x="3208" y="1621"/>
                    </a:cubicBezTo>
                    <a:cubicBezTo>
                      <a:pt x="3213" y="1621"/>
                      <a:pt x="3213" y="1586"/>
                      <a:pt x="3213" y="1520"/>
                    </a:cubicBezTo>
                    <a:cubicBezTo>
                      <a:pt x="3217" y="1455"/>
                      <a:pt x="3208" y="1355"/>
                      <a:pt x="3177" y="1232"/>
                    </a:cubicBezTo>
                    <a:cubicBezTo>
                      <a:pt x="3125" y="987"/>
                      <a:pt x="2972" y="625"/>
                      <a:pt x="2610" y="336"/>
                    </a:cubicBezTo>
                    <a:cubicBezTo>
                      <a:pt x="2426" y="197"/>
                      <a:pt x="2199" y="78"/>
                      <a:pt x="1932" y="30"/>
                    </a:cubicBezTo>
                    <a:cubicBezTo>
                      <a:pt x="1831" y="11"/>
                      <a:pt x="1724" y="1"/>
                      <a:pt x="16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4209;p48"/>
              <p:cNvSpPr/>
              <p:nvPr/>
            </p:nvSpPr>
            <p:spPr>
              <a:xfrm>
                <a:off x="5756786" y="4153792"/>
                <a:ext cx="15621" cy="47935"/>
              </a:xfrm>
              <a:custGeom>
                <a:avLst/>
                <a:gdLst/>
                <a:ahLst/>
                <a:cxnLst/>
                <a:rect l="l" t="t" r="r" b="b"/>
                <a:pathLst>
                  <a:path w="656" h="2013" extrusionOk="0">
                    <a:moveTo>
                      <a:pt x="644" y="1"/>
                    </a:moveTo>
                    <a:cubicBezTo>
                      <a:pt x="624" y="1"/>
                      <a:pt x="516" y="63"/>
                      <a:pt x="384" y="211"/>
                    </a:cubicBezTo>
                    <a:cubicBezTo>
                      <a:pt x="249" y="364"/>
                      <a:pt x="96" y="622"/>
                      <a:pt x="48" y="941"/>
                    </a:cubicBezTo>
                    <a:cubicBezTo>
                      <a:pt x="0" y="1260"/>
                      <a:pt x="70" y="1553"/>
                      <a:pt x="158" y="1740"/>
                    </a:cubicBezTo>
                    <a:cubicBezTo>
                      <a:pt x="241" y="1921"/>
                      <a:pt x="328" y="2012"/>
                      <a:pt x="344" y="2012"/>
                    </a:cubicBezTo>
                    <a:cubicBezTo>
                      <a:pt x="345" y="2012"/>
                      <a:pt x="345" y="2012"/>
                      <a:pt x="346" y="2012"/>
                    </a:cubicBezTo>
                    <a:cubicBezTo>
                      <a:pt x="358" y="2003"/>
                      <a:pt x="293" y="1898"/>
                      <a:pt x="227" y="1710"/>
                    </a:cubicBezTo>
                    <a:cubicBezTo>
                      <a:pt x="162" y="1526"/>
                      <a:pt x="110" y="1252"/>
                      <a:pt x="153" y="959"/>
                    </a:cubicBezTo>
                    <a:cubicBezTo>
                      <a:pt x="197" y="661"/>
                      <a:pt x="328" y="417"/>
                      <a:pt x="446" y="259"/>
                    </a:cubicBezTo>
                    <a:cubicBezTo>
                      <a:pt x="560" y="98"/>
                      <a:pt x="656" y="15"/>
                      <a:pt x="647" y="1"/>
                    </a:cubicBezTo>
                    <a:cubicBezTo>
                      <a:pt x="646" y="1"/>
                      <a:pt x="645" y="1"/>
                      <a:pt x="6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4210;p48"/>
              <p:cNvSpPr/>
              <p:nvPr/>
            </p:nvSpPr>
            <p:spPr>
              <a:xfrm>
                <a:off x="5737639" y="4173296"/>
                <a:ext cx="53388" cy="11906"/>
              </a:xfrm>
              <a:custGeom>
                <a:avLst/>
                <a:gdLst/>
                <a:ahLst/>
                <a:cxnLst/>
                <a:rect l="l" t="t" r="r" b="b"/>
                <a:pathLst>
                  <a:path w="2242" h="500" extrusionOk="0">
                    <a:moveTo>
                      <a:pt x="883" y="0"/>
                    </a:moveTo>
                    <a:cubicBezTo>
                      <a:pt x="666" y="0"/>
                      <a:pt x="471" y="31"/>
                      <a:pt x="323" y="74"/>
                    </a:cubicBezTo>
                    <a:cubicBezTo>
                      <a:pt x="113" y="130"/>
                      <a:pt x="0" y="197"/>
                      <a:pt x="4" y="209"/>
                    </a:cubicBezTo>
                    <a:cubicBezTo>
                      <a:pt x="5" y="211"/>
                      <a:pt x="8" y="212"/>
                      <a:pt x="13" y="212"/>
                    </a:cubicBezTo>
                    <a:cubicBezTo>
                      <a:pt x="69" y="212"/>
                      <a:pt x="384" y="103"/>
                      <a:pt x="812" y="103"/>
                    </a:cubicBezTo>
                    <a:cubicBezTo>
                      <a:pt x="918" y="103"/>
                      <a:pt x="1031" y="109"/>
                      <a:pt x="1150" y="126"/>
                    </a:cubicBezTo>
                    <a:cubicBezTo>
                      <a:pt x="1759" y="197"/>
                      <a:pt x="2182" y="500"/>
                      <a:pt x="2229" y="500"/>
                    </a:cubicBezTo>
                    <a:cubicBezTo>
                      <a:pt x="2231" y="500"/>
                      <a:pt x="2232" y="499"/>
                      <a:pt x="2233" y="498"/>
                    </a:cubicBezTo>
                    <a:cubicBezTo>
                      <a:pt x="2241" y="489"/>
                      <a:pt x="2146" y="397"/>
                      <a:pt x="1962" y="284"/>
                    </a:cubicBezTo>
                    <a:cubicBezTo>
                      <a:pt x="1775" y="175"/>
                      <a:pt x="1490" y="61"/>
                      <a:pt x="1162" y="17"/>
                    </a:cubicBezTo>
                    <a:cubicBezTo>
                      <a:pt x="1066" y="6"/>
                      <a:pt x="973" y="0"/>
                      <a:pt x="8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4211;p48"/>
              <p:cNvSpPr/>
              <p:nvPr/>
            </p:nvSpPr>
            <p:spPr>
              <a:xfrm>
                <a:off x="5191142" y="4145885"/>
                <a:ext cx="75152" cy="75081"/>
              </a:xfrm>
              <a:custGeom>
                <a:avLst/>
                <a:gdLst/>
                <a:ahLst/>
                <a:cxnLst/>
                <a:rect l="l" t="t" r="r" b="b"/>
                <a:pathLst>
                  <a:path w="3156" h="3153" extrusionOk="0">
                    <a:moveTo>
                      <a:pt x="1578" y="1"/>
                    </a:moveTo>
                    <a:cubicBezTo>
                      <a:pt x="704" y="1"/>
                      <a:pt x="1" y="705"/>
                      <a:pt x="1" y="1574"/>
                    </a:cubicBezTo>
                    <a:cubicBezTo>
                      <a:pt x="1" y="2449"/>
                      <a:pt x="704" y="3153"/>
                      <a:pt x="1578" y="3153"/>
                    </a:cubicBezTo>
                    <a:cubicBezTo>
                      <a:pt x="2448" y="3153"/>
                      <a:pt x="3156" y="2449"/>
                      <a:pt x="3156" y="1574"/>
                    </a:cubicBezTo>
                    <a:cubicBezTo>
                      <a:pt x="3156" y="705"/>
                      <a:pt x="2448" y="1"/>
                      <a:pt x="157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4212;p48"/>
              <p:cNvSpPr/>
              <p:nvPr/>
            </p:nvSpPr>
            <p:spPr>
              <a:xfrm>
                <a:off x="5189904" y="4144790"/>
                <a:ext cx="76486" cy="77248"/>
              </a:xfrm>
              <a:custGeom>
                <a:avLst/>
                <a:gdLst/>
                <a:ahLst/>
                <a:cxnLst/>
                <a:rect l="l" t="t" r="r" b="b"/>
                <a:pathLst>
                  <a:path w="3212" h="3244" extrusionOk="0">
                    <a:moveTo>
                      <a:pt x="1629" y="92"/>
                    </a:moveTo>
                    <a:cubicBezTo>
                      <a:pt x="1726" y="92"/>
                      <a:pt x="1820" y="101"/>
                      <a:pt x="1910" y="117"/>
                    </a:cubicBezTo>
                    <a:cubicBezTo>
                      <a:pt x="2163" y="161"/>
                      <a:pt x="2386" y="270"/>
                      <a:pt x="2560" y="397"/>
                    </a:cubicBezTo>
                    <a:cubicBezTo>
                      <a:pt x="2915" y="664"/>
                      <a:pt x="3072" y="1009"/>
                      <a:pt x="3137" y="1240"/>
                    </a:cubicBezTo>
                    <a:cubicBezTo>
                      <a:pt x="3198" y="1476"/>
                      <a:pt x="3195" y="1620"/>
                      <a:pt x="3207" y="1620"/>
                    </a:cubicBezTo>
                    <a:lnTo>
                      <a:pt x="3207" y="1620"/>
                    </a:lnTo>
                    <a:cubicBezTo>
                      <a:pt x="3195" y="1625"/>
                      <a:pt x="3198" y="1765"/>
                      <a:pt x="3137" y="2001"/>
                    </a:cubicBezTo>
                    <a:cubicBezTo>
                      <a:pt x="3072" y="2237"/>
                      <a:pt x="2915" y="2582"/>
                      <a:pt x="2560" y="2844"/>
                    </a:cubicBezTo>
                    <a:cubicBezTo>
                      <a:pt x="2386" y="2975"/>
                      <a:pt x="2163" y="3084"/>
                      <a:pt x="1910" y="3128"/>
                    </a:cubicBezTo>
                    <a:cubicBezTo>
                      <a:pt x="1822" y="3142"/>
                      <a:pt x="1730" y="3150"/>
                      <a:pt x="1636" y="3150"/>
                    </a:cubicBezTo>
                    <a:cubicBezTo>
                      <a:pt x="1463" y="3150"/>
                      <a:pt x="1282" y="3123"/>
                      <a:pt x="1110" y="3058"/>
                    </a:cubicBezTo>
                    <a:cubicBezTo>
                      <a:pt x="839" y="2957"/>
                      <a:pt x="581" y="2774"/>
                      <a:pt x="402" y="2525"/>
                    </a:cubicBezTo>
                    <a:cubicBezTo>
                      <a:pt x="214" y="2271"/>
                      <a:pt x="109" y="1953"/>
                      <a:pt x="105" y="1620"/>
                    </a:cubicBezTo>
                    <a:cubicBezTo>
                      <a:pt x="109" y="1293"/>
                      <a:pt x="214" y="970"/>
                      <a:pt x="402" y="720"/>
                    </a:cubicBezTo>
                    <a:cubicBezTo>
                      <a:pt x="581" y="466"/>
                      <a:pt x="839" y="283"/>
                      <a:pt x="1110" y="187"/>
                    </a:cubicBezTo>
                    <a:cubicBezTo>
                      <a:pt x="1280" y="120"/>
                      <a:pt x="1458" y="92"/>
                      <a:pt x="1629" y="92"/>
                    </a:cubicBezTo>
                    <a:close/>
                    <a:moveTo>
                      <a:pt x="1609" y="1"/>
                    </a:moveTo>
                    <a:cubicBezTo>
                      <a:pt x="1434" y="1"/>
                      <a:pt x="1252" y="28"/>
                      <a:pt x="1075" y="95"/>
                    </a:cubicBezTo>
                    <a:cubicBezTo>
                      <a:pt x="787" y="196"/>
                      <a:pt x="511" y="388"/>
                      <a:pt x="319" y="659"/>
                    </a:cubicBezTo>
                    <a:cubicBezTo>
                      <a:pt x="118" y="926"/>
                      <a:pt x="0" y="1267"/>
                      <a:pt x="0" y="1620"/>
                    </a:cubicBezTo>
                    <a:cubicBezTo>
                      <a:pt x="0" y="1975"/>
                      <a:pt x="118" y="2320"/>
                      <a:pt x="319" y="2586"/>
                    </a:cubicBezTo>
                    <a:cubicBezTo>
                      <a:pt x="511" y="2852"/>
                      <a:pt x="787" y="3050"/>
                      <a:pt x="1075" y="3150"/>
                    </a:cubicBezTo>
                    <a:cubicBezTo>
                      <a:pt x="1255" y="3216"/>
                      <a:pt x="1440" y="3244"/>
                      <a:pt x="1617" y="3244"/>
                    </a:cubicBezTo>
                    <a:cubicBezTo>
                      <a:pt x="1724" y="3244"/>
                      <a:pt x="1828" y="3234"/>
                      <a:pt x="1927" y="3215"/>
                    </a:cubicBezTo>
                    <a:cubicBezTo>
                      <a:pt x="2193" y="3163"/>
                      <a:pt x="2425" y="3045"/>
                      <a:pt x="2604" y="2905"/>
                    </a:cubicBezTo>
                    <a:cubicBezTo>
                      <a:pt x="2972" y="2622"/>
                      <a:pt x="3125" y="2255"/>
                      <a:pt x="3177" y="2013"/>
                    </a:cubicBezTo>
                    <a:cubicBezTo>
                      <a:pt x="3203" y="1888"/>
                      <a:pt x="3212" y="1791"/>
                      <a:pt x="3212" y="1721"/>
                    </a:cubicBezTo>
                    <a:cubicBezTo>
                      <a:pt x="3212" y="1656"/>
                      <a:pt x="3208" y="1620"/>
                      <a:pt x="3208" y="1620"/>
                    </a:cubicBezTo>
                    <a:cubicBezTo>
                      <a:pt x="3208" y="1620"/>
                      <a:pt x="3212" y="1585"/>
                      <a:pt x="3212" y="1520"/>
                    </a:cubicBezTo>
                    <a:cubicBezTo>
                      <a:pt x="3212" y="1454"/>
                      <a:pt x="3203" y="1354"/>
                      <a:pt x="3177" y="1232"/>
                    </a:cubicBezTo>
                    <a:cubicBezTo>
                      <a:pt x="3125" y="987"/>
                      <a:pt x="2972" y="624"/>
                      <a:pt x="2604" y="341"/>
                    </a:cubicBezTo>
                    <a:cubicBezTo>
                      <a:pt x="2425" y="200"/>
                      <a:pt x="2193" y="78"/>
                      <a:pt x="1927" y="30"/>
                    </a:cubicBezTo>
                    <a:cubicBezTo>
                      <a:pt x="1826" y="11"/>
                      <a:pt x="1719" y="1"/>
                      <a:pt x="16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4213;p48"/>
              <p:cNvSpPr/>
              <p:nvPr/>
            </p:nvSpPr>
            <p:spPr>
              <a:xfrm>
                <a:off x="5219553" y="4158555"/>
                <a:ext cx="15621" cy="47935"/>
              </a:xfrm>
              <a:custGeom>
                <a:avLst/>
                <a:gdLst/>
                <a:ahLst/>
                <a:cxnLst/>
                <a:rect l="l" t="t" r="r" b="b"/>
                <a:pathLst>
                  <a:path w="656" h="2013" extrusionOk="0">
                    <a:moveTo>
                      <a:pt x="640" y="1"/>
                    </a:moveTo>
                    <a:cubicBezTo>
                      <a:pt x="619" y="1"/>
                      <a:pt x="513" y="68"/>
                      <a:pt x="385" y="208"/>
                    </a:cubicBezTo>
                    <a:cubicBezTo>
                      <a:pt x="246" y="360"/>
                      <a:pt x="97" y="623"/>
                      <a:pt x="48" y="937"/>
                    </a:cubicBezTo>
                    <a:cubicBezTo>
                      <a:pt x="0" y="1257"/>
                      <a:pt x="70" y="1550"/>
                      <a:pt x="157" y="1737"/>
                    </a:cubicBezTo>
                    <a:cubicBezTo>
                      <a:pt x="237" y="1917"/>
                      <a:pt x="324" y="2013"/>
                      <a:pt x="343" y="2013"/>
                    </a:cubicBezTo>
                    <a:cubicBezTo>
                      <a:pt x="344" y="2013"/>
                      <a:pt x="345" y="2013"/>
                      <a:pt x="345" y="2012"/>
                    </a:cubicBezTo>
                    <a:cubicBezTo>
                      <a:pt x="359" y="2004"/>
                      <a:pt x="289" y="1895"/>
                      <a:pt x="228" y="1711"/>
                    </a:cubicBezTo>
                    <a:cubicBezTo>
                      <a:pt x="162" y="1524"/>
                      <a:pt x="109" y="1252"/>
                      <a:pt x="153" y="955"/>
                    </a:cubicBezTo>
                    <a:cubicBezTo>
                      <a:pt x="197" y="658"/>
                      <a:pt x="328" y="413"/>
                      <a:pt x="442" y="255"/>
                    </a:cubicBezTo>
                    <a:cubicBezTo>
                      <a:pt x="560" y="94"/>
                      <a:pt x="656" y="15"/>
                      <a:pt x="643" y="3"/>
                    </a:cubicBezTo>
                    <a:cubicBezTo>
                      <a:pt x="643" y="2"/>
                      <a:pt x="642" y="1"/>
                      <a:pt x="6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4214;p48"/>
              <p:cNvSpPr/>
              <p:nvPr/>
            </p:nvSpPr>
            <p:spPr>
              <a:xfrm>
                <a:off x="5200287" y="4178035"/>
                <a:ext cx="53531" cy="11954"/>
              </a:xfrm>
              <a:custGeom>
                <a:avLst/>
                <a:gdLst/>
                <a:ahLst/>
                <a:cxnLst/>
                <a:rect l="l" t="t" r="r" b="b"/>
                <a:pathLst>
                  <a:path w="2248" h="502" extrusionOk="0">
                    <a:moveTo>
                      <a:pt x="878" y="1"/>
                    </a:moveTo>
                    <a:cubicBezTo>
                      <a:pt x="663" y="1"/>
                      <a:pt x="473" y="32"/>
                      <a:pt x="329" y="72"/>
                    </a:cubicBezTo>
                    <a:cubicBezTo>
                      <a:pt x="119" y="129"/>
                      <a:pt x="0" y="198"/>
                      <a:pt x="6" y="207"/>
                    </a:cubicBezTo>
                    <a:cubicBezTo>
                      <a:pt x="6" y="210"/>
                      <a:pt x="10" y="211"/>
                      <a:pt x="17" y="211"/>
                    </a:cubicBezTo>
                    <a:cubicBezTo>
                      <a:pt x="79" y="211"/>
                      <a:pt x="398" y="102"/>
                      <a:pt x="827" y="102"/>
                    </a:cubicBezTo>
                    <a:cubicBezTo>
                      <a:pt x="930" y="102"/>
                      <a:pt x="1040" y="109"/>
                      <a:pt x="1154" y="124"/>
                    </a:cubicBezTo>
                    <a:cubicBezTo>
                      <a:pt x="1765" y="200"/>
                      <a:pt x="2183" y="502"/>
                      <a:pt x="2234" y="502"/>
                    </a:cubicBezTo>
                    <a:cubicBezTo>
                      <a:pt x="2236" y="502"/>
                      <a:pt x="2238" y="501"/>
                      <a:pt x="2239" y="500"/>
                    </a:cubicBezTo>
                    <a:cubicBezTo>
                      <a:pt x="2247" y="492"/>
                      <a:pt x="2151" y="395"/>
                      <a:pt x="1963" y="286"/>
                    </a:cubicBezTo>
                    <a:cubicBezTo>
                      <a:pt x="1779" y="177"/>
                      <a:pt x="1495" y="63"/>
                      <a:pt x="1168" y="20"/>
                    </a:cubicBezTo>
                    <a:cubicBezTo>
                      <a:pt x="1068" y="6"/>
                      <a:pt x="971" y="1"/>
                      <a:pt x="8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4215;p48"/>
              <p:cNvGrpSpPr/>
              <p:nvPr/>
            </p:nvGrpSpPr>
            <p:grpSpPr>
              <a:xfrm>
                <a:off x="4977978" y="3477958"/>
                <a:ext cx="542330" cy="504206"/>
                <a:chOff x="4977978" y="3477958"/>
                <a:chExt cx="542330" cy="504206"/>
              </a:xfrm>
            </p:grpSpPr>
            <p:sp>
              <p:nvSpPr>
                <p:cNvPr id="317" name="Google Shape;4216;p48"/>
                <p:cNvSpPr/>
                <p:nvPr/>
              </p:nvSpPr>
              <p:spPr>
                <a:xfrm>
                  <a:off x="4977978" y="3477958"/>
                  <a:ext cx="542330" cy="504206"/>
                </a:xfrm>
                <a:custGeom>
                  <a:avLst/>
                  <a:gdLst/>
                  <a:ahLst/>
                  <a:cxnLst/>
                  <a:rect l="l" t="t" r="r" b="b"/>
                  <a:pathLst>
                    <a:path w="22775" h="21174" extrusionOk="0">
                      <a:moveTo>
                        <a:pt x="97" y="9247"/>
                      </a:moveTo>
                      <a:cubicBezTo>
                        <a:pt x="97" y="9260"/>
                        <a:pt x="97" y="9272"/>
                        <a:pt x="101" y="9285"/>
                      </a:cubicBezTo>
                      <a:lnTo>
                        <a:pt x="101" y="9285"/>
                      </a:lnTo>
                      <a:cubicBezTo>
                        <a:pt x="100" y="9273"/>
                        <a:pt x="99" y="9260"/>
                        <a:pt x="97" y="9247"/>
                      </a:cubicBezTo>
                      <a:close/>
                      <a:moveTo>
                        <a:pt x="11110" y="7631"/>
                      </a:moveTo>
                      <a:lnTo>
                        <a:pt x="12076" y="9624"/>
                      </a:lnTo>
                      <a:cubicBezTo>
                        <a:pt x="12068" y="10389"/>
                        <a:pt x="10184" y="10913"/>
                        <a:pt x="9192" y="11044"/>
                      </a:cubicBezTo>
                      <a:cubicBezTo>
                        <a:pt x="7588" y="11254"/>
                        <a:pt x="7147" y="12525"/>
                        <a:pt x="7147" y="12525"/>
                      </a:cubicBezTo>
                      <a:lnTo>
                        <a:pt x="5822" y="10039"/>
                      </a:lnTo>
                      <a:cubicBezTo>
                        <a:pt x="5822" y="10039"/>
                        <a:pt x="7312" y="8584"/>
                        <a:pt x="8641" y="8470"/>
                      </a:cubicBezTo>
                      <a:cubicBezTo>
                        <a:pt x="9991" y="8356"/>
                        <a:pt x="11110" y="7631"/>
                        <a:pt x="11110" y="7631"/>
                      </a:cubicBezTo>
                      <a:close/>
                      <a:moveTo>
                        <a:pt x="1304" y="1"/>
                      </a:moveTo>
                      <a:cubicBezTo>
                        <a:pt x="464" y="2264"/>
                        <a:pt x="1" y="4707"/>
                        <a:pt x="1" y="7264"/>
                      </a:cubicBezTo>
                      <a:lnTo>
                        <a:pt x="1" y="7277"/>
                      </a:lnTo>
                      <a:cubicBezTo>
                        <a:pt x="1" y="7954"/>
                        <a:pt x="37" y="8628"/>
                        <a:pt x="102" y="9287"/>
                      </a:cubicBezTo>
                      <a:cubicBezTo>
                        <a:pt x="101" y="9287"/>
                        <a:pt x="101" y="9286"/>
                        <a:pt x="101" y="9285"/>
                      </a:cubicBezTo>
                      <a:lnTo>
                        <a:pt x="101" y="9285"/>
                      </a:lnTo>
                      <a:cubicBezTo>
                        <a:pt x="358" y="11959"/>
                        <a:pt x="1121" y="14486"/>
                        <a:pt x="2296" y="16764"/>
                      </a:cubicBezTo>
                      <a:lnTo>
                        <a:pt x="6299" y="16764"/>
                      </a:lnTo>
                      <a:lnTo>
                        <a:pt x="6299" y="17940"/>
                      </a:lnTo>
                      <a:lnTo>
                        <a:pt x="9166" y="17940"/>
                      </a:lnTo>
                      <a:lnTo>
                        <a:pt x="9166" y="21174"/>
                      </a:lnTo>
                      <a:lnTo>
                        <a:pt x="12211" y="21174"/>
                      </a:lnTo>
                      <a:lnTo>
                        <a:pt x="12211" y="18981"/>
                      </a:lnTo>
                      <a:lnTo>
                        <a:pt x="19186" y="18981"/>
                      </a:lnTo>
                      <a:lnTo>
                        <a:pt x="19186" y="15135"/>
                      </a:lnTo>
                      <a:lnTo>
                        <a:pt x="22774" y="15135"/>
                      </a:lnTo>
                      <a:lnTo>
                        <a:pt x="22774" y="14471"/>
                      </a:lnTo>
                      <a:lnTo>
                        <a:pt x="20886" y="12578"/>
                      </a:lnTo>
                      <a:lnTo>
                        <a:pt x="18745" y="12775"/>
                      </a:lnTo>
                      <a:lnTo>
                        <a:pt x="18745" y="8068"/>
                      </a:lnTo>
                      <a:lnTo>
                        <a:pt x="18745" y="5084"/>
                      </a:lnTo>
                      <a:lnTo>
                        <a:pt x="16866" y="2776"/>
                      </a:lnTo>
                      <a:lnTo>
                        <a:pt x="11263" y="2776"/>
                      </a:lnTo>
                      <a:lnTo>
                        <a:pt x="9974" y="1"/>
                      </a:ln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4217;p48"/>
                <p:cNvSpPr/>
                <p:nvPr/>
              </p:nvSpPr>
              <p:spPr>
                <a:xfrm>
                  <a:off x="5061450" y="3620825"/>
                  <a:ext cx="269400" cy="207000"/>
                </a:xfrm>
                <a:prstGeom prst="ellipse">
                  <a:avLst/>
                </a:pr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5" name="Google Shape;4218;p48"/>
            <p:cNvGrpSpPr/>
            <p:nvPr/>
          </p:nvGrpSpPr>
          <p:grpSpPr>
            <a:xfrm>
              <a:off x="4529710" y="2866233"/>
              <a:ext cx="1924840" cy="1744777"/>
              <a:chOff x="4089562" y="596016"/>
              <a:chExt cx="4545076" cy="4119899"/>
            </a:xfrm>
          </p:grpSpPr>
          <p:grpSp>
            <p:nvGrpSpPr>
              <p:cNvPr id="236" name="Google Shape;4219;p48"/>
              <p:cNvGrpSpPr/>
              <p:nvPr/>
            </p:nvGrpSpPr>
            <p:grpSpPr>
              <a:xfrm>
                <a:off x="6208458" y="4139123"/>
                <a:ext cx="623499" cy="576793"/>
                <a:chOff x="2681574" y="1237063"/>
                <a:chExt cx="340338" cy="314998"/>
              </a:xfrm>
            </p:grpSpPr>
            <p:sp>
              <p:nvSpPr>
                <p:cNvPr id="252" name="Google Shape;4220;p48"/>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4221;p48"/>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4222;p48"/>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4223;p48"/>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4224;p48"/>
              <p:cNvGrpSpPr/>
              <p:nvPr/>
            </p:nvGrpSpPr>
            <p:grpSpPr>
              <a:xfrm rot="756199">
                <a:off x="8106510" y="1414495"/>
                <a:ext cx="502396" cy="423275"/>
                <a:chOff x="2681574" y="1237063"/>
                <a:chExt cx="340338" cy="314998"/>
              </a:xfrm>
            </p:grpSpPr>
            <p:sp>
              <p:nvSpPr>
                <p:cNvPr id="248" name="Google Shape;4225;p48"/>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4226;p48"/>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4227;p48"/>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4228;p48"/>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8" name="Google Shape;4229;p48"/>
              <p:cNvGrpSpPr/>
              <p:nvPr/>
            </p:nvGrpSpPr>
            <p:grpSpPr>
              <a:xfrm rot="4421280">
                <a:off x="4109838" y="1944564"/>
                <a:ext cx="569153" cy="479566"/>
                <a:chOff x="2681574" y="1237063"/>
                <a:chExt cx="340338" cy="314998"/>
              </a:xfrm>
            </p:grpSpPr>
            <p:sp>
              <p:nvSpPr>
                <p:cNvPr id="244" name="Google Shape;4230;p48"/>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4231;p48"/>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4232;p48"/>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4233;p48"/>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4234;p48"/>
              <p:cNvGrpSpPr/>
              <p:nvPr/>
            </p:nvGrpSpPr>
            <p:grpSpPr>
              <a:xfrm>
                <a:off x="4980432" y="596016"/>
                <a:ext cx="773384" cy="715644"/>
                <a:chOff x="2681574" y="1237063"/>
                <a:chExt cx="340338" cy="314998"/>
              </a:xfrm>
            </p:grpSpPr>
            <p:sp>
              <p:nvSpPr>
                <p:cNvPr id="240" name="Google Shape;4235;p48"/>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4236;p48"/>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4237;p48"/>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4238;p48"/>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496" name="Group 495"/>
          <p:cNvGrpSpPr/>
          <p:nvPr/>
        </p:nvGrpSpPr>
        <p:grpSpPr>
          <a:xfrm>
            <a:off x="7015936" y="3040047"/>
            <a:ext cx="2545289" cy="2102404"/>
            <a:chOff x="4394088" y="1329593"/>
            <a:chExt cx="4740975" cy="3379253"/>
          </a:xfrm>
        </p:grpSpPr>
        <p:grpSp>
          <p:nvGrpSpPr>
            <p:cNvPr id="497" name="Google Shape;682;p31"/>
            <p:cNvGrpSpPr/>
            <p:nvPr/>
          </p:nvGrpSpPr>
          <p:grpSpPr>
            <a:xfrm>
              <a:off x="4534350" y="4313399"/>
              <a:ext cx="4600713" cy="150450"/>
              <a:chOff x="0" y="4397412"/>
              <a:chExt cx="4600713" cy="150450"/>
            </a:xfrm>
          </p:grpSpPr>
          <p:sp>
            <p:nvSpPr>
              <p:cNvPr id="584" name="Google Shape;683;p31"/>
              <p:cNvSpPr/>
              <p:nvPr/>
            </p:nvSpPr>
            <p:spPr>
              <a:xfrm>
                <a:off x="0" y="4397412"/>
                <a:ext cx="4600713" cy="2416"/>
              </a:xfrm>
              <a:custGeom>
                <a:avLst/>
                <a:gdLst/>
                <a:ahLst/>
                <a:cxnLst/>
                <a:rect l="l" t="t" r="r" b="b"/>
                <a:pathLst>
                  <a:path w="131402" h="69" extrusionOk="0">
                    <a:moveTo>
                      <a:pt x="0" y="1"/>
                    </a:moveTo>
                    <a:lnTo>
                      <a:pt x="0" y="69"/>
                    </a:lnTo>
                    <a:lnTo>
                      <a:pt x="131401" y="69"/>
                    </a:lnTo>
                    <a:lnTo>
                      <a:pt x="131401"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684;p31"/>
              <p:cNvSpPr/>
              <p:nvPr/>
            </p:nvSpPr>
            <p:spPr>
              <a:xfrm>
                <a:off x="755786" y="4545586"/>
                <a:ext cx="305519" cy="2276"/>
              </a:xfrm>
              <a:custGeom>
                <a:avLst/>
                <a:gdLst/>
                <a:ahLst/>
                <a:cxnLst/>
                <a:rect l="l" t="t" r="r" b="b"/>
                <a:pathLst>
                  <a:path w="8726" h="65" extrusionOk="0">
                    <a:moveTo>
                      <a:pt x="0" y="0"/>
                    </a:moveTo>
                    <a:lnTo>
                      <a:pt x="0" y="65"/>
                    </a:lnTo>
                    <a:lnTo>
                      <a:pt x="8726" y="65"/>
                    </a:lnTo>
                    <a:lnTo>
                      <a:pt x="8726" y="0"/>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685;p31"/>
              <p:cNvSpPr/>
              <p:nvPr/>
            </p:nvSpPr>
            <p:spPr>
              <a:xfrm>
                <a:off x="1619552" y="4536412"/>
                <a:ext cx="497808" cy="2276"/>
              </a:xfrm>
              <a:custGeom>
                <a:avLst/>
                <a:gdLst/>
                <a:ahLst/>
                <a:cxnLst/>
                <a:rect l="l" t="t" r="r" b="b"/>
                <a:pathLst>
                  <a:path w="14218" h="65" extrusionOk="0">
                    <a:moveTo>
                      <a:pt x="0" y="0"/>
                    </a:moveTo>
                    <a:lnTo>
                      <a:pt x="0" y="65"/>
                    </a:lnTo>
                    <a:lnTo>
                      <a:pt x="14217" y="65"/>
                    </a:lnTo>
                    <a:lnTo>
                      <a:pt x="14217" y="0"/>
                    </a:lnTo>
                    <a:close/>
                  </a:path>
                </a:pathLst>
              </a:custGeom>
              <a:solidFill>
                <a:srgbClr val="EBEBEB"/>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686;p31"/>
              <p:cNvSpPr/>
              <p:nvPr/>
            </p:nvSpPr>
            <p:spPr>
              <a:xfrm>
                <a:off x="1070481" y="4460119"/>
                <a:ext cx="175833" cy="2311"/>
              </a:xfrm>
              <a:custGeom>
                <a:avLst/>
                <a:gdLst/>
                <a:ahLst/>
                <a:cxnLst/>
                <a:rect l="l" t="t" r="r" b="b"/>
                <a:pathLst>
                  <a:path w="5022" h="66" extrusionOk="0">
                    <a:moveTo>
                      <a:pt x="1" y="1"/>
                    </a:moveTo>
                    <a:lnTo>
                      <a:pt x="1" y="65"/>
                    </a:lnTo>
                    <a:lnTo>
                      <a:pt x="5022" y="65"/>
                    </a:lnTo>
                    <a:lnTo>
                      <a:pt x="5022"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687;p31"/>
              <p:cNvSpPr/>
              <p:nvPr/>
            </p:nvSpPr>
            <p:spPr>
              <a:xfrm>
                <a:off x="2732853" y="4514424"/>
                <a:ext cx="418259" cy="2276"/>
              </a:xfrm>
              <a:custGeom>
                <a:avLst/>
                <a:gdLst/>
                <a:ahLst/>
                <a:cxnLst/>
                <a:rect l="l" t="t" r="r" b="b"/>
                <a:pathLst>
                  <a:path w="11946" h="65" extrusionOk="0">
                    <a:moveTo>
                      <a:pt x="0" y="0"/>
                    </a:moveTo>
                    <a:lnTo>
                      <a:pt x="0" y="65"/>
                    </a:lnTo>
                    <a:lnTo>
                      <a:pt x="11946" y="65"/>
                    </a:lnTo>
                    <a:lnTo>
                      <a:pt x="11946" y="0"/>
                    </a:lnTo>
                    <a:close/>
                  </a:path>
                </a:pathLst>
              </a:custGeom>
              <a:solidFill>
                <a:srgbClr val="EBEBE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8" name="Google Shape;688;p31"/>
            <p:cNvGrpSpPr/>
            <p:nvPr/>
          </p:nvGrpSpPr>
          <p:grpSpPr>
            <a:xfrm>
              <a:off x="5215723" y="1329593"/>
              <a:ext cx="3081703" cy="2757573"/>
              <a:chOff x="5215723" y="1479118"/>
              <a:chExt cx="3081703" cy="2757573"/>
            </a:xfrm>
          </p:grpSpPr>
          <p:grpSp>
            <p:nvGrpSpPr>
              <p:cNvPr id="575" name="Google Shape;689;p31"/>
              <p:cNvGrpSpPr/>
              <p:nvPr/>
            </p:nvGrpSpPr>
            <p:grpSpPr>
              <a:xfrm>
                <a:off x="5215723" y="1707350"/>
                <a:ext cx="3081703" cy="2529341"/>
                <a:chOff x="5150194" y="1591500"/>
                <a:chExt cx="3081703" cy="2529341"/>
              </a:xfrm>
            </p:grpSpPr>
            <p:sp>
              <p:nvSpPr>
                <p:cNvPr id="582" name="Google Shape;690;p31"/>
                <p:cNvSpPr/>
                <p:nvPr/>
              </p:nvSpPr>
              <p:spPr>
                <a:xfrm>
                  <a:off x="5150194" y="1591500"/>
                  <a:ext cx="1147444" cy="2529341"/>
                </a:xfrm>
                <a:custGeom>
                  <a:avLst/>
                  <a:gdLst/>
                  <a:ahLst/>
                  <a:cxnLst/>
                  <a:rect l="l" t="t" r="r" b="b"/>
                  <a:pathLst>
                    <a:path w="46540" h="64368" extrusionOk="0">
                      <a:moveTo>
                        <a:pt x="45240" y="58"/>
                      </a:moveTo>
                      <a:cubicBezTo>
                        <a:pt x="45926" y="58"/>
                        <a:pt x="46482" y="614"/>
                        <a:pt x="46482" y="1299"/>
                      </a:cubicBezTo>
                      <a:lnTo>
                        <a:pt x="46482" y="63068"/>
                      </a:lnTo>
                      <a:cubicBezTo>
                        <a:pt x="46482" y="63753"/>
                        <a:pt x="45926" y="64310"/>
                        <a:pt x="45240" y="64310"/>
                      </a:cubicBezTo>
                      <a:lnTo>
                        <a:pt x="1299" y="64310"/>
                      </a:lnTo>
                      <a:cubicBezTo>
                        <a:pt x="615" y="64310"/>
                        <a:pt x="58" y="63753"/>
                        <a:pt x="58" y="63068"/>
                      </a:cubicBezTo>
                      <a:lnTo>
                        <a:pt x="58" y="1299"/>
                      </a:lnTo>
                      <a:cubicBezTo>
                        <a:pt x="58" y="614"/>
                        <a:pt x="615" y="58"/>
                        <a:pt x="1299" y="58"/>
                      </a:cubicBezTo>
                      <a:close/>
                      <a:moveTo>
                        <a:pt x="1299" y="0"/>
                      </a:moveTo>
                      <a:cubicBezTo>
                        <a:pt x="582" y="0"/>
                        <a:pt x="0" y="582"/>
                        <a:pt x="0" y="1299"/>
                      </a:cubicBezTo>
                      <a:lnTo>
                        <a:pt x="0" y="63068"/>
                      </a:lnTo>
                      <a:cubicBezTo>
                        <a:pt x="0" y="63786"/>
                        <a:pt x="582" y="64368"/>
                        <a:pt x="1299" y="64368"/>
                      </a:cubicBezTo>
                      <a:lnTo>
                        <a:pt x="45240" y="64368"/>
                      </a:lnTo>
                      <a:cubicBezTo>
                        <a:pt x="45958" y="64368"/>
                        <a:pt x="46539" y="63786"/>
                        <a:pt x="46539" y="63068"/>
                      </a:cubicBezTo>
                      <a:lnTo>
                        <a:pt x="46539" y="1299"/>
                      </a:lnTo>
                      <a:cubicBezTo>
                        <a:pt x="46539" y="582"/>
                        <a:pt x="45958" y="0"/>
                        <a:pt x="45240"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691;p31"/>
                <p:cNvSpPr/>
                <p:nvPr/>
              </p:nvSpPr>
              <p:spPr>
                <a:xfrm>
                  <a:off x="6402990" y="1591500"/>
                  <a:ext cx="1828907" cy="2529341"/>
                </a:xfrm>
                <a:custGeom>
                  <a:avLst/>
                  <a:gdLst/>
                  <a:ahLst/>
                  <a:cxnLst/>
                  <a:rect l="l" t="t" r="r" b="b"/>
                  <a:pathLst>
                    <a:path w="46543" h="64368" extrusionOk="0">
                      <a:moveTo>
                        <a:pt x="45243" y="58"/>
                      </a:moveTo>
                      <a:cubicBezTo>
                        <a:pt x="45928" y="58"/>
                        <a:pt x="46485" y="614"/>
                        <a:pt x="46485" y="1299"/>
                      </a:cubicBezTo>
                      <a:lnTo>
                        <a:pt x="46485" y="63068"/>
                      </a:lnTo>
                      <a:cubicBezTo>
                        <a:pt x="46485" y="63753"/>
                        <a:pt x="45928" y="64310"/>
                        <a:pt x="45243" y="64310"/>
                      </a:cubicBezTo>
                      <a:lnTo>
                        <a:pt x="1299" y="64310"/>
                      </a:lnTo>
                      <a:cubicBezTo>
                        <a:pt x="617" y="64310"/>
                        <a:pt x="57" y="63753"/>
                        <a:pt x="57" y="63068"/>
                      </a:cubicBezTo>
                      <a:lnTo>
                        <a:pt x="57" y="1299"/>
                      </a:lnTo>
                      <a:cubicBezTo>
                        <a:pt x="57" y="614"/>
                        <a:pt x="617" y="58"/>
                        <a:pt x="1299" y="58"/>
                      </a:cubicBezTo>
                      <a:close/>
                      <a:moveTo>
                        <a:pt x="1299" y="0"/>
                      </a:moveTo>
                      <a:cubicBezTo>
                        <a:pt x="585" y="0"/>
                        <a:pt x="0" y="582"/>
                        <a:pt x="0" y="1299"/>
                      </a:cubicBezTo>
                      <a:lnTo>
                        <a:pt x="0" y="63068"/>
                      </a:lnTo>
                      <a:cubicBezTo>
                        <a:pt x="0" y="63786"/>
                        <a:pt x="585" y="64368"/>
                        <a:pt x="1299" y="64368"/>
                      </a:cubicBezTo>
                      <a:lnTo>
                        <a:pt x="45243" y="64368"/>
                      </a:lnTo>
                      <a:cubicBezTo>
                        <a:pt x="45961" y="64368"/>
                        <a:pt x="46542" y="63786"/>
                        <a:pt x="46542" y="63068"/>
                      </a:cubicBezTo>
                      <a:lnTo>
                        <a:pt x="46542" y="1299"/>
                      </a:lnTo>
                      <a:cubicBezTo>
                        <a:pt x="46542" y="582"/>
                        <a:pt x="45961" y="0"/>
                        <a:pt x="45243"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692;p31"/>
              <p:cNvGrpSpPr/>
              <p:nvPr/>
            </p:nvGrpSpPr>
            <p:grpSpPr>
              <a:xfrm>
                <a:off x="5723516" y="1479118"/>
                <a:ext cx="2288423" cy="1787926"/>
                <a:chOff x="5723516" y="1479118"/>
                <a:chExt cx="2288423" cy="1787926"/>
              </a:xfrm>
            </p:grpSpPr>
            <p:sp>
              <p:nvSpPr>
                <p:cNvPr id="577" name="Google Shape;693;p31"/>
                <p:cNvSpPr/>
                <p:nvPr/>
              </p:nvSpPr>
              <p:spPr>
                <a:xfrm>
                  <a:off x="5723516" y="1479118"/>
                  <a:ext cx="2288423" cy="291294"/>
                </a:xfrm>
                <a:custGeom>
                  <a:avLst/>
                  <a:gdLst/>
                  <a:ahLst/>
                  <a:cxnLst/>
                  <a:rect l="l" t="t" r="r" b="b"/>
                  <a:pathLst>
                    <a:path w="58237" h="7413" extrusionOk="0">
                      <a:moveTo>
                        <a:pt x="1756" y="1"/>
                      </a:moveTo>
                      <a:cubicBezTo>
                        <a:pt x="791" y="1"/>
                        <a:pt x="1" y="794"/>
                        <a:pt x="1" y="1760"/>
                      </a:cubicBezTo>
                      <a:lnTo>
                        <a:pt x="1" y="7413"/>
                      </a:lnTo>
                      <a:lnTo>
                        <a:pt x="58237" y="7413"/>
                      </a:lnTo>
                      <a:lnTo>
                        <a:pt x="58237" y="1760"/>
                      </a:lnTo>
                      <a:cubicBezTo>
                        <a:pt x="58237" y="794"/>
                        <a:pt x="57448" y="1"/>
                        <a:pt x="56482" y="1"/>
                      </a:cubicBezTo>
                      <a:close/>
                    </a:path>
                  </a:pathLst>
                </a:custGeom>
                <a:solidFill>
                  <a:srgbClr val="434343"/>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694;p31"/>
                <p:cNvSpPr/>
                <p:nvPr/>
              </p:nvSpPr>
              <p:spPr>
                <a:xfrm>
                  <a:off x="6229445" y="1572681"/>
                  <a:ext cx="104407" cy="104368"/>
                </a:xfrm>
                <a:custGeom>
                  <a:avLst/>
                  <a:gdLst/>
                  <a:ahLst/>
                  <a:cxnLst/>
                  <a:rect l="l" t="t" r="r" b="b"/>
                  <a:pathLst>
                    <a:path w="2657" h="2656" extrusionOk="0">
                      <a:moveTo>
                        <a:pt x="1329" y="0"/>
                      </a:moveTo>
                      <a:cubicBezTo>
                        <a:pt x="597" y="0"/>
                        <a:pt x="1" y="595"/>
                        <a:pt x="1" y="1328"/>
                      </a:cubicBezTo>
                      <a:cubicBezTo>
                        <a:pt x="1" y="2060"/>
                        <a:pt x="597" y="2656"/>
                        <a:pt x="1329" y="2656"/>
                      </a:cubicBezTo>
                      <a:cubicBezTo>
                        <a:pt x="2065" y="2656"/>
                        <a:pt x="2656" y="2060"/>
                        <a:pt x="2656" y="1328"/>
                      </a:cubicBezTo>
                      <a:cubicBezTo>
                        <a:pt x="2656" y="595"/>
                        <a:pt x="2065" y="0"/>
                        <a:pt x="1329" y="0"/>
                      </a:cubicBezTo>
                      <a:close/>
                    </a:path>
                  </a:pathLst>
                </a:custGeom>
                <a:solidFill>
                  <a:srgbClr val="FFFFF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695;p31"/>
                <p:cNvSpPr/>
                <p:nvPr/>
              </p:nvSpPr>
              <p:spPr>
                <a:xfrm>
                  <a:off x="6044560" y="1572681"/>
                  <a:ext cx="104407" cy="104368"/>
                </a:xfrm>
                <a:custGeom>
                  <a:avLst/>
                  <a:gdLst/>
                  <a:ahLst/>
                  <a:cxnLst/>
                  <a:rect l="l" t="t" r="r" b="b"/>
                  <a:pathLst>
                    <a:path w="2657" h="2656" extrusionOk="0">
                      <a:moveTo>
                        <a:pt x="1328" y="0"/>
                      </a:moveTo>
                      <a:cubicBezTo>
                        <a:pt x="596" y="0"/>
                        <a:pt x="0" y="595"/>
                        <a:pt x="0" y="1328"/>
                      </a:cubicBezTo>
                      <a:cubicBezTo>
                        <a:pt x="0" y="2060"/>
                        <a:pt x="596" y="2656"/>
                        <a:pt x="1328" y="2656"/>
                      </a:cubicBezTo>
                      <a:cubicBezTo>
                        <a:pt x="2060" y="2656"/>
                        <a:pt x="2656" y="2060"/>
                        <a:pt x="2656" y="1328"/>
                      </a:cubicBezTo>
                      <a:cubicBezTo>
                        <a:pt x="2656" y="595"/>
                        <a:pt x="2060" y="0"/>
                        <a:pt x="1328" y="0"/>
                      </a:cubicBezTo>
                      <a:close/>
                    </a:path>
                  </a:pathLst>
                </a:custGeom>
                <a:solidFill>
                  <a:srgbClr val="FFFFF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696;p31"/>
                <p:cNvSpPr/>
                <p:nvPr/>
              </p:nvSpPr>
              <p:spPr>
                <a:xfrm>
                  <a:off x="5859635" y="1572681"/>
                  <a:ext cx="104407" cy="104368"/>
                </a:xfrm>
                <a:custGeom>
                  <a:avLst/>
                  <a:gdLst/>
                  <a:ahLst/>
                  <a:cxnLst/>
                  <a:rect l="l" t="t" r="r" b="b"/>
                  <a:pathLst>
                    <a:path w="2657" h="2656" extrusionOk="0">
                      <a:moveTo>
                        <a:pt x="1329" y="0"/>
                      </a:moveTo>
                      <a:cubicBezTo>
                        <a:pt x="593" y="0"/>
                        <a:pt x="0" y="595"/>
                        <a:pt x="0" y="1328"/>
                      </a:cubicBezTo>
                      <a:cubicBezTo>
                        <a:pt x="0" y="2060"/>
                        <a:pt x="593" y="2656"/>
                        <a:pt x="1329" y="2656"/>
                      </a:cubicBezTo>
                      <a:cubicBezTo>
                        <a:pt x="2061" y="2656"/>
                        <a:pt x="2656" y="2060"/>
                        <a:pt x="2656" y="1328"/>
                      </a:cubicBezTo>
                      <a:cubicBezTo>
                        <a:pt x="2656" y="595"/>
                        <a:pt x="2061" y="0"/>
                        <a:pt x="1329" y="0"/>
                      </a:cubicBezTo>
                      <a:close/>
                    </a:path>
                  </a:pathLst>
                </a:custGeom>
                <a:solidFill>
                  <a:srgbClr val="FFF2CC"/>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697;p31"/>
                <p:cNvSpPr/>
                <p:nvPr/>
              </p:nvSpPr>
              <p:spPr>
                <a:xfrm>
                  <a:off x="5723516" y="1770377"/>
                  <a:ext cx="2288423" cy="1496668"/>
                </a:xfrm>
                <a:custGeom>
                  <a:avLst/>
                  <a:gdLst/>
                  <a:ahLst/>
                  <a:cxnLst/>
                  <a:rect l="l" t="t" r="r" b="b"/>
                  <a:pathLst>
                    <a:path w="58237" h="38088" extrusionOk="0">
                      <a:moveTo>
                        <a:pt x="1" y="1"/>
                      </a:moveTo>
                      <a:lnTo>
                        <a:pt x="1" y="36332"/>
                      </a:lnTo>
                      <a:cubicBezTo>
                        <a:pt x="1" y="37297"/>
                        <a:pt x="791" y="38087"/>
                        <a:pt x="1756" y="38087"/>
                      </a:cubicBezTo>
                      <a:lnTo>
                        <a:pt x="56482" y="38087"/>
                      </a:lnTo>
                      <a:cubicBezTo>
                        <a:pt x="57448" y="38087"/>
                        <a:pt x="58237" y="37297"/>
                        <a:pt x="58237" y="36332"/>
                      </a:cubicBezTo>
                      <a:lnTo>
                        <a:pt x="58237" y="1"/>
                      </a:lnTo>
                      <a:close/>
                    </a:path>
                  </a:pathLst>
                </a:cu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99" name="Google Shape;700;p31"/>
            <p:cNvGrpSpPr/>
            <p:nvPr/>
          </p:nvGrpSpPr>
          <p:grpSpPr>
            <a:xfrm>
              <a:off x="4394088" y="3149994"/>
              <a:ext cx="1221060" cy="1220197"/>
              <a:chOff x="4394088" y="3299519"/>
              <a:chExt cx="1221060" cy="1220197"/>
            </a:xfrm>
          </p:grpSpPr>
          <p:sp>
            <p:nvSpPr>
              <p:cNvPr id="572" name="Google Shape;701;p31"/>
              <p:cNvSpPr/>
              <p:nvPr/>
            </p:nvSpPr>
            <p:spPr>
              <a:xfrm>
                <a:off x="5004504" y="3380350"/>
                <a:ext cx="610644" cy="1139359"/>
              </a:xfrm>
              <a:custGeom>
                <a:avLst/>
                <a:gdLst/>
                <a:ahLst/>
                <a:cxnLst/>
                <a:rect l="l" t="t" r="r" b="b"/>
                <a:pathLst>
                  <a:path w="15540" h="28995" extrusionOk="0">
                    <a:moveTo>
                      <a:pt x="7768" y="1"/>
                    </a:moveTo>
                    <a:lnTo>
                      <a:pt x="5740" y="3515"/>
                    </a:lnTo>
                    <a:cubicBezTo>
                      <a:pt x="9175" y="5492"/>
                      <a:pt x="11486" y="9203"/>
                      <a:pt x="11486" y="13457"/>
                    </a:cubicBezTo>
                    <a:cubicBezTo>
                      <a:pt x="11486" y="19799"/>
                      <a:pt x="6343" y="24939"/>
                      <a:pt x="1" y="24939"/>
                    </a:cubicBezTo>
                    <a:lnTo>
                      <a:pt x="1" y="28995"/>
                    </a:lnTo>
                    <a:cubicBezTo>
                      <a:pt x="8579" y="28995"/>
                      <a:pt x="15539" y="22035"/>
                      <a:pt x="15539" y="13457"/>
                    </a:cubicBezTo>
                    <a:cubicBezTo>
                      <a:pt x="15539" y="7707"/>
                      <a:pt x="12412" y="2685"/>
                      <a:pt x="7768"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702;p31"/>
              <p:cNvSpPr/>
              <p:nvPr/>
            </p:nvSpPr>
            <p:spPr>
              <a:xfrm>
                <a:off x="4394088" y="3909150"/>
                <a:ext cx="610448" cy="610566"/>
              </a:xfrm>
              <a:custGeom>
                <a:avLst/>
                <a:gdLst/>
                <a:ahLst/>
                <a:cxnLst/>
                <a:rect l="l" t="t" r="r" b="b"/>
                <a:pathLst>
                  <a:path w="15535" h="15538" extrusionOk="0">
                    <a:moveTo>
                      <a:pt x="0" y="0"/>
                    </a:moveTo>
                    <a:cubicBezTo>
                      <a:pt x="0" y="4117"/>
                      <a:pt x="1641" y="8076"/>
                      <a:pt x="4551" y="10984"/>
                    </a:cubicBezTo>
                    <a:cubicBezTo>
                      <a:pt x="7462" y="13894"/>
                      <a:pt x="11418" y="15538"/>
                      <a:pt x="15535" y="15538"/>
                    </a:cubicBezTo>
                    <a:lnTo>
                      <a:pt x="15535" y="11482"/>
                    </a:lnTo>
                    <a:cubicBezTo>
                      <a:pt x="9196" y="11482"/>
                      <a:pt x="4053" y="6342"/>
                      <a:pt x="4053"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703;p31"/>
              <p:cNvSpPr/>
              <p:nvPr/>
            </p:nvSpPr>
            <p:spPr>
              <a:xfrm>
                <a:off x="4394088" y="3299519"/>
                <a:ext cx="915691" cy="609662"/>
              </a:xfrm>
              <a:custGeom>
                <a:avLst/>
                <a:gdLst/>
                <a:ahLst/>
                <a:cxnLst/>
                <a:rect l="l" t="t" r="r" b="b"/>
                <a:pathLst>
                  <a:path w="23303" h="15515" extrusionOk="0">
                    <a:moveTo>
                      <a:pt x="15601" y="0"/>
                    </a:moveTo>
                    <a:cubicBezTo>
                      <a:pt x="10214" y="0"/>
                      <a:pt x="4947" y="2787"/>
                      <a:pt x="2078" y="7750"/>
                    </a:cubicBezTo>
                    <a:cubicBezTo>
                      <a:pt x="721" y="10104"/>
                      <a:pt x="0" y="12790"/>
                      <a:pt x="0" y="15514"/>
                    </a:cubicBezTo>
                    <a:lnTo>
                      <a:pt x="4053" y="15514"/>
                    </a:lnTo>
                    <a:cubicBezTo>
                      <a:pt x="4053" y="9168"/>
                      <a:pt x="9196" y="4031"/>
                      <a:pt x="15535" y="4031"/>
                    </a:cubicBezTo>
                    <a:cubicBezTo>
                      <a:pt x="17627" y="4031"/>
                      <a:pt x="19590" y="4588"/>
                      <a:pt x="21274" y="5572"/>
                    </a:cubicBezTo>
                    <a:lnTo>
                      <a:pt x="23302" y="2058"/>
                    </a:lnTo>
                    <a:cubicBezTo>
                      <a:pt x="20882" y="662"/>
                      <a:pt x="18227" y="0"/>
                      <a:pt x="15601"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0" name="Google Shape;708;p31"/>
            <p:cNvGrpSpPr/>
            <p:nvPr/>
          </p:nvGrpSpPr>
          <p:grpSpPr>
            <a:xfrm>
              <a:off x="4710406" y="1665960"/>
              <a:ext cx="3380414" cy="2313100"/>
              <a:chOff x="4710406" y="1815485"/>
              <a:chExt cx="3380414" cy="2313100"/>
            </a:xfrm>
          </p:grpSpPr>
          <p:sp>
            <p:nvSpPr>
              <p:cNvPr id="553" name="Google Shape;709;p31"/>
              <p:cNvSpPr/>
              <p:nvPr/>
            </p:nvSpPr>
            <p:spPr>
              <a:xfrm>
                <a:off x="4710406" y="1815485"/>
                <a:ext cx="3380234" cy="2313100"/>
              </a:xfrm>
              <a:custGeom>
                <a:avLst/>
                <a:gdLst/>
                <a:ahLst/>
                <a:cxnLst/>
                <a:rect l="l" t="t" r="r" b="b"/>
                <a:pathLst>
                  <a:path w="86022" h="58865" extrusionOk="0">
                    <a:moveTo>
                      <a:pt x="2190" y="1"/>
                    </a:moveTo>
                    <a:cubicBezTo>
                      <a:pt x="987" y="1"/>
                      <a:pt x="0" y="983"/>
                      <a:pt x="0" y="2186"/>
                    </a:cubicBezTo>
                    <a:lnTo>
                      <a:pt x="0" y="56679"/>
                    </a:lnTo>
                    <a:cubicBezTo>
                      <a:pt x="0" y="57881"/>
                      <a:pt x="987" y="58865"/>
                      <a:pt x="2190" y="58865"/>
                    </a:cubicBezTo>
                    <a:lnTo>
                      <a:pt x="83832" y="58865"/>
                    </a:lnTo>
                    <a:cubicBezTo>
                      <a:pt x="85034" y="58865"/>
                      <a:pt x="86021" y="57881"/>
                      <a:pt x="86021" y="56679"/>
                    </a:cubicBezTo>
                    <a:lnTo>
                      <a:pt x="86021" y="2186"/>
                    </a:lnTo>
                    <a:cubicBezTo>
                      <a:pt x="86021" y="983"/>
                      <a:pt x="85034" y="1"/>
                      <a:pt x="83832"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710;p31"/>
              <p:cNvSpPr/>
              <p:nvPr/>
            </p:nvSpPr>
            <p:spPr>
              <a:xfrm>
                <a:off x="4710425" y="2037750"/>
                <a:ext cx="3380234" cy="1927813"/>
              </a:xfrm>
              <a:custGeom>
                <a:avLst/>
                <a:gdLst/>
                <a:ahLst/>
                <a:cxnLst/>
                <a:rect l="l" t="t" r="r" b="b"/>
                <a:pathLst>
                  <a:path w="86022" h="49060" extrusionOk="0">
                    <a:moveTo>
                      <a:pt x="0" y="1"/>
                    </a:moveTo>
                    <a:lnTo>
                      <a:pt x="0" y="49059"/>
                    </a:lnTo>
                    <a:lnTo>
                      <a:pt x="86021" y="49059"/>
                    </a:lnTo>
                    <a:lnTo>
                      <a:pt x="86021" y="1"/>
                    </a:lnTo>
                    <a:close/>
                  </a:path>
                </a:pathLst>
              </a:custGeom>
              <a:solidFill>
                <a:srgbClr val="F8F8F8"/>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 name="Google Shape;711;p31"/>
              <p:cNvGrpSpPr/>
              <p:nvPr/>
            </p:nvGrpSpPr>
            <p:grpSpPr>
              <a:xfrm>
                <a:off x="4710585" y="2281922"/>
                <a:ext cx="3380235" cy="1683652"/>
                <a:chOff x="4710585" y="2281922"/>
                <a:chExt cx="3380235" cy="1683652"/>
              </a:xfrm>
            </p:grpSpPr>
            <p:sp>
              <p:nvSpPr>
                <p:cNvPr id="556" name="Google Shape;712;p31"/>
                <p:cNvSpPr/>
                <p:nvPr/>
              </p:nvSpPr>
              <p:spPr>
                <a:xfrm>
                  <a:off x="4710585" y="3230006"/>
                  <a:ext cx="3380234" cy="447295"/>
                </a:xfrm>
                <a:custGeom>
                  <a:avLst/>
                  <a:gdLst/>
                  <a:ahLst/>
                  <a:cxnLst/>
                  <a:rect l="l" t="t" r="r" b="b"/>
                  <a:pathLst>
                    <a:path w="86022" h="11383" extrusionOk="0">
                      <a:moveTo>
                        <a:pt x="84485" y="464"/>
                      </a:moveTo>
                      <a:lnTo>
                        <a:pt x="84485" y="582"/>
                      </a:lnTo>
                      <a:cubicBezTo>
                        <a:pt x="85006" y="769"/>
                        <a:pt x="85512" y="1009"/>
                        <a:pt x="85989" y="1304"/>
                      </a:cubicBezTo>
                      <a:cubicBezTo>
                        <a:pt x="86000" y="1311"/>
                        <a:pt x="86011" y="1314"/>
                        <a:pt x="86021" y="1314"/>
                      </a:cubicBezTo>
                      <a:lnTo>
                        <a:pt x="86021" y="1188"/>
                      </a:lnTo>
                      <a:cubicBezTo>
                        <a:pt x="85534" y="890"/>
                        <a:pt x="85017" y="650"/>
                        <a:pt x="84485" y="464"/>
                      </a:cubicBezTo>
                      <a:close/>
                      <a:moveTo>
                        <a:pt x="0" y="3988"/>
                      </a:moveTo>
                      <a:lnTo>
                        <a:pt x="0" y="4139"/>
                      </a:lnTo>
                      <a:cubicBezTo>
                        <a:pt x="467" y="4760"/>
                        <a:pt x="980" y="5348"/>
                        <a:pt x="1536" y="5898"/>
                      </a:cubicBezTo>
                      <a:lnTo>
                        <a:pt x="1536" y="5740"/>
                      </a:lnTo>
                      <a:cubicBezTo>
                        <a:pt x="994" y="5194"/>
                        <a:pt x="499" y="4620"/>
                        <a:pt x="47" y="4009"/>
                      </a:cubicBezTo>
                      <a:cubicBezTo>
                        <a:pt x="36" y="3996"/>
                        <a:pt x="18" y="3988"/>
                        <a:pt x="0" y="3988"/>
                      </a:cubicBezTo>
                      <a:close/>
                      <a:moveTo>
                        <a:pt x="81772" y="0"/>
                      </a:moveTo>
                      <a:cubicBezTo>
                        <a:pt x="80738" y="0"/>
                        <a:pt x="79708" y="201"/>
                        <a:pt x="78764" y="603"/>
                      </a:cubicBezTo>
                      <a:cubicBezTo>
                        <a:pt x="77540" y="1131"/>
                        <a:pt x="76470" y="1971"/>
                        <a:pt x="75437" y="2785"/>
                      </a:cubicBezTo>
                      <a:cubicBezTo>
                        <a:pt x="74690" y="3375"/>
                        <a:pt x="73918" y="3984"/>
                        <a:pt x="73093" y="4469"/>
                      </a:cubicBezTo>
                      <a:cubicBezTo>
                        <a:pt x="71201" y="5578"/>
                        <a:pt x="68918" y="6128"/>
                        <a:pt x="66183" y="6128"/>
                      </a:cubicBezTo>
                      <a:cubicBezTo>
                        <a:pt x="64687" y="6128"/>
                        <a:pt x="63054" y="5966"/>
                        <a:pt x="61276" y="5636"/>
                      </a:cubicBezTo>
                      <a:cubicBezTo>
                        <a:pt x="59949" y="5388"/>
                        <a:pt x="58603" y="5076"/>
                        <a:pt x="57304" y="4774"/>
                      </a:cubicBezTo>
                      <a:cubicBezTo>
                        <a:pt x="54662" y="4160"/>
                        <a:pt x="51930" y="3525"/>
                        <a:pt x="49203" y="3418"/>
                      </a:cubicBezTo>
                      <a:cubicBezTo>
                        <a:pt x="48911" y="3406"/>
                        <a:pt x="48625" y="3399"/>
                        <a:pt x="48337" y="3399"/>
                      </a:cubicBezTo>
                      <a:cubicBezTo>
                        <a:pt x="46183" y="3399"/>
                        <a:pt x="44066" y="3711"/>
                        <a:pt x="41980" y="4207"/>
                      </a:cubicBezTo>
                      <a:lnTo>
                        <a:pt x="41980" y="4326"/>
                      </a:lnTo>
                      <a:cubicBezTo>
                        <a:pt x="44066" y="3827"/>
                        <a:pt x="46183" y="3514"/>
                        <a:pt x="48337" y="3514"/>
                      </a:cubicBezTo>
                      <a:cubicBezTo>
                        <a:pt x="48625" y="3514"/>
                        <a:pt x="48911" y="3518"/>
                        <a:pt x="49195" y="3532"/>
                      </a:cubicBezTo>
                      <a:cubicBezTo>
                        <a:pt x="51916" y="3636"/>
                        <a:pt x="54640" y="4271"/>
                        <a:pt x="57274" y="4885"/>
                      </a:cubicBezTo>
                      <a:cubicBezTo>
                        <a:pt x="58578" y="5187"/>
                        <a:pt x="59927" y="5499"/>
                        <a:pt x="61255" y="5747"/>
                      </a:cubicBezTo>
                      <a:cubicBezTo>
                        <a:pt x="63039" y="6077"/>
                        <a:pt x="64679" y="6242"/>
                        <a:pt x="66183" y="6242"/>
                      </a:cubicBezTo>
                      <a:cubicBezTo>
                        <a:pt x="68940" y="6242"/>
                        <a:pt x="71241" y="5686"/>
                        <a:pt x="73151" y="4566"/>
                      </a:cubicBezTo>
                      <a:cubicBezTo>
                        <a:pt x="73983" y="4077"/>
                        <a:pt x="74758" y="3468"/>
                        <a:pt x="75508" y="2876"/>
                      </a:cubicBezTo>
                      <a:cubicBezTo>
                        <a:pt x="76535" y="2064"/>
                        <a:pt x="77597" y="1228"/>
                        <a:pt x="78810" y="708"/>
                      </a:cubicBezTo>
                      <a:cubicBezTo>
                        <a:pt x="79740" y="309"/>
                        <a:pt x="80753" y="115"/>
                        <a:pt x="81772" y="115"/>
                      </a:cubicBezTo>
                      <a:cubicBezTo>
                        <a:pt x="82648" y="115"/>
                        <a:pt x="83531" y="259"/>
                        <a:pt x="84371" y="542"/>
                      </a:cubicBezTo>
                      <a:lnTo>
                        <a:pt x="84371" y="424"/>
                      </a:lnTo>
                      <a:cubicBezTo>
                        <a:pt x="83531" y="144"/>
                        <a:pt x="82648" y="0"/>
                        <a:pt x="81772" y="0"/>
                      </a:cubicBezTo>
                      <a:close/>
                      <a:moveTo>
                        <a:pt x="37756" y="5439"/>
                      </a:moveTo>
                      <a:cubicBezTo>
                        <a:pt x="36091" y="5994"/>
                        <a:pt x="34446" y="6619"/>
                        <a:pt x="32817" y="7233"/>
                      </a:cubicBezTo>
                      <a:cubicBezTo>
                        <a:pt x="31177" y="7854"/>
                        <a:pt x="29483" y="8497"/>
                        <a:pt x="27806" y="9057"/>
                      </a:cubicBezTo>
                      <a:cubicBezTo>
                        <a:pt x="23360" y="10546"/>
                        <a:pt x="19530" y="11267"/>
                        <a:pt x="15983" y="11267"/>
                      </a:cubicBezTo>
                      <a:cubicBezTo>
                        <a:pt x="15014" y="11267"/>
                        <a:pt x="14066" y="11214"/>
                        <a:pt x="13137" y="11106"/>
                      </a:cubicBezTo>
                      <a:cubicBezTo>
                        <a:pt x="8614" y="10589"/>
                        <a:pt x="4551" y="8708"/>
                        <a:pt x="1651" y="5851"/>
                      </a:cubicBezTo>
                      <a:lnTo>
                        <a:pt x="1651" y="6009"/>
                      </a:lnTo>
                      <a:cubicBezTo>
                        <a:pt x="4562" y="8841"/>
                        <a:pt x="8618" y="10704"/>
                        <a:pt x="13122" y="11220"/>
                      </a:cubicBezTo>
                      <a:cubicBezTo>
                        <a:pt x="14060" y="11328"/>
                        <a:pt x="15011" y="11382"/>
                        <a:pt x="15983" y="11382"/>
                      </a:cubicBezTo>
                      <a:cubicBezTo>
                        <a:pt x="19540" y="11382"/>
                        <a:pt x="23381" y="10657"/>
                        <a:pt x="27843" y="9164"/>
                      </a:cubicBezTo>
                      <a:cubicBezTo>
                        <a:pt x="29522" y="8604"/>
                        <a:pt x="31216" y="7962"/>
                        <a:pt x="32860" y="7341"/>
                      </a:cubicBezTo>
                      <a:cubicBezTo>
                        <a:pt x="34472" y="6731"/>
                        <a:pt x="36105" y="6113"/>
                        <a:pt x="37756" y="5557"/>
                      </a:cubicBezTo>
                      <a:lnTo>
                        <a:pt x="37756" y="5439"/>
                      </a:ln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 name="Google Shape;713;p31"/>
                <p:cNvGrpSpPr/>
                <p:nvPr/>
              </p:nvGrpSpPr>
              <p:grpSpPr>
                <a:xfrm>
                  <a:off x="4710585" y="2281922"/>
                  <a:ext cx="3380235" cy="634850"/>
                  <a:chOff x="4672653" y="2281922"/>
                  <a:chExt cx="3380235" cy="634850"/>
                </a:xfrm>
              </p:grpSpPr>
              <p:sp>
                <p:nvSpPr>
                  <p:cNvPr id="570" name="Google Shape;714;p31"/>
                  <p:cNvSpPr/>
                  <p:nvPr/>
                </p:nvSpPr>
                <p:spPr>
                  <a:xfrm>
                    <a:off x="4672653" y="2293200"/>
                    <a:ext cx="60514" cy="29235"/>
                  </a:xfrm>
                  <a:custGeom>
                    <a:avLst/>
                    <a:gdLst/>
                    <a:ahLst/>
                    <a:cxnLst/>
                    <a:rect l="l" t="t" r="r" b="b"/>
                    <a:pathLst>
                      <a:path w="1540" h="744" extrusionOk="0">
                        <a:moveTo>
                          <a:pt x="1539" y="0"/>
                        </a:moveTo>
                        <a:lnTo>
                          <a:pt x="1539" y="0"/>
                        </a:lnTo>
                        <a:cubicBezTo>
                          <a:pt x="1005" y="151"/>
                          <a:pt x="489" y="356"/>
                          <a:pt x="0" y="621"/>
                        </a:cubicBezTo>
                        <a:lnTo>
                          <a:pt x="0" y="743"/>
                        </a:lnTo>
                        <a:cubicBezTo>
                          <a:pt x="7" y="743"/>
                          <a:pt x="18" y="739"/>
                          <a:pt x="25" y="736"/>
                        </a:cubicBezTo>
                        <a:cubicBezTo>
                          <a:pt x="506" y="474"/>
                          <a:pt x="1012" y="270"/>
                          <a:pt x="1536" y="119"/>
                        </a:cubicBezTo>
                        <a:cubicBezTo>
                          <a:pt x="1536" y="79"/>
                          <a:pt x="1539" y="40"/>
                          <a:pt x="1539"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715;p31"/>
                  <p:cNvSpPr/>
                  <p:nvPr/>
                </p:nvSpPr>
                <p:spPr>
                  <a:xfrm>
                    <a:off x="4737530" y="2281922"/>
                    <a:ext cx="3315358" cy="634850"/>
                  </a:xfrm>
                  <a:custGeom>
                    <a:avLst/>
                    <a:gdLst/>
                    <a:ahLst/>
                    <a:cxnLst/>
                    <a:rect l="l" t="t" r="r" b="b"/>
                    <a:pathLst>
                      <a:path w="84371" h="16156" extrusionOk="0">
                        <a:moveTo>
                          <a:pt x="84370" y="9834"/>
                        </a:moveTo>
                        <a:cubicBezTo>
                          <a:pt x="84352" y="9834"/>
                          <a:pt x="84335" y="9842"/>
                          <a:pt x="84324" y="9856"/>
                        </a:cubicBezTo>
                        <a:cubicBezTo>
                          <a:pt x="83871" y="10434"/>
                          <a:pt x="83373" y="10976"/>
                          <a:pt x="82834" y="11482"/>
                        </a:cubicBezTo>
                        <a:lnTo>
                          <a:pt x="82834" y="11636"/>
                        </a:lnTo>
                        <a:cubicBezTo>
                          <a:pt x="83391" y="11123"/>
                          <a:pt x="83904" y="10574"/>
                          <a:pt x="84370" y="9985"/>
                        </a:cubicBezTo>
                        <a:lnTo>
                          <a:pt x="84370" y="9834"/>
                        </a:lnTo>
                        <a:close/>
                        <a:moveTo>
                          <a:pt x="2021" y="0"/>
                        </a:moveTo>
                        <a:cubicBezTo>
                          <a:pt x="1339" y="0"/>
                          <a:pt x="660" y="86"/>
                          <a:pt x="4" y="255"/>
                        </a:cubicBezTo>
                        <a:cubicBezTo>
                          <a:pt x="4" y="298"/>
                          <a:pt x="0" y="334"/>
                          <a:pt x="0" y="377"/>
                        </a:cubicBezTo>
                        <a:cubicBezTo>
                          <a:pt x="657" y="201"/>
                          <a:pt x="1339" y="111"/>
                          <a:pt x="2025" y="111"/>
                        </a:cubicBezTo>
                        <a:cubicBezTo>
                          <a:pt x="3234" y="111"/>
                          <a:pt x="4454" y="388"/>
                          <a:pt x="5557" y="940"/>
                        </a:cubicBezTo>
                        <a:cubicBezTo>
                          <a:pt x="6770" y="1547"/>
                          <a:pt x="7832" y="2459"/>
                          <a:pt x="8862" y="3342"/>
                        </a:cubicBezTo>
                        <a:cubicBezTo>
                          <a:pt x="9609" y="3988"/>
                          <a:pt x="10388" y="4652"/>
                          <a:pt x="11216" y="5201"/>
                        </a:cubicBezTo>
                        <a:cubicBezTo>
                          <a:pt x="13482" y="6690"/>
                          <a:pt x="16307" y="7427"/>
                          <a:pt x="19784" y="7427"/>
                        </a:cubicBezTo>
                        <a:cubicBezTo>
                          <a:pt x="20833" y="7427"/>
                          <a:pt x="21938" y="7362"/>
                          <a:pt x="23108" y="7229"/>
                        </a:cubicBezTo>
                        <a:cubicBezTo>
                          <a:pt x="24439" y="7078"/>
                          <a:pt x="25786" y="6859"/>
                          <a:pt x="27088" y="6651"/>
                        </a:cubicBezTo>
                        <a:cubicBezTo>
                          <a:pt x="29497" y="6259"/>
                          <a:pt x="31977" y="5861"/>
                          <a:pt x="34461" y="5861"/>
                        </a:cubicBezTo>
                        <a:lnTo>
                          <a:pt x="34777" y="5861"/>
                        </a:lnTo>
                        <a:cubicBezTo>
                          <a:pt x="34953" y="5840"/>
                          <a:pt x="35129" y="5825"/>
                          <a:pt x="35305" y="5825"/>
                        </a:cubicBezTo>
                        <a:cubicBezTo>
                          <a:pt x="35595" y="5825"/>
                          <a:pt x="35883" y="5858"/>
                          <a:pt x="36173" y="5926"/>
                        </a:cubicBezTo>
                        <a:cubicBezTo>
                          <a:pt x="41485" y="6342"/>
                          <a:pt x="46575" y="8628"/>
                          <a:pt x="51506" y="10847"/>
                        </a:cubicBezTo>
                        <a:cubicBezTo>
                          <a:pt x="53147" y="11587"/>
                          <a:pt x="54845" y="12347"/>
                          <a:pt x="56521" y="13029"/>
                        </a:cubicBezTo>
                        <a:cubicBezTo>
                          <a:pt x="61751" y="15150"/>
                          <a:pt x="66126" y="16156"/>
                          <a:pt x="70189" y="16156"/>
                        </a:cubicBezTo>
                        <a:cubicBezTo>
                          <a:pt x="70544" y="16156"/>
                          <a:pt x="70892" y="16149"/>
                          <a:pt x="71245" y="16134"/>
                        </a:cubicBezTo>
                        <a:cubicBezTo>
                          <a:pt x="75749" y="15937"/>
                          <a:pt x="79805" y="14365"/>
                          <a:pt x="82720" y="11741"/>
                        </a:cubicBezTo>
                        <a:lnTo>
                          <a:pt x="82720" y="11587"/>
                        </a:lnTo>
                        <a:cubicBezTo>
                          <a:pt x="79819" y="14235"/>
                          <a:pt x="75759" y="15826"/>
                          <a:pt x="71237" y="16019"/>
                        </a:cubicBezTo>
                        <a:cubicBezTo>
                          <a:pt x="70889" y="16033"/>
                          <a:pt x="70541" y="16041"/>
                          <a:pt x="70189" y="16041"/>
                        </a:cubicBezTo>
                        <a:cubicBezTo>
                          <a:pt x="66141" y="16041"/>
                          <a:pt x="61776" y="15039"/>
                          <a:pt x="56564" y="12925"/>
                        </a:cubicBezTo>
                        <a:cubicBezTo>
                          <a:pt x="54891" y="12243"/>
                          <a:pt x="53194" y="11482"/>
                          <a:pt x="51553" y="10743"/>
                        </a:cubicBezTo>
                        <a:cubicBezTo>
                          <a:pt x="46303" y="8381"/>
                          <a:pt x="40871" y="5941"/>
                          <a:pt x="35172" y="5757"/>
                        </a:cubicBezTo>
                        <a:cubicBezTo>
                          <a:pt x="34935" y="5750"/>
                          <a:pt x="34698" y="5747"/>
                          <a:pt x="34461" y="5747"/>
                        </a:cubicBezTo>
                        <a:cubicBezTo>
                          <a:pt x="31970" y="5747"/>
                          <a:pt x="29483" y="6148"/>
                          <a:pt x="27071" y="6536"/>
                        </a:cubicBezTo>
                        <a:cubicBezTo>
                          <a:pt x="25771" y="6748"/>
                          <a:pt x="24426" y="6963"/>
                          <a:pt x="23097" y="7114"/>
                        </a:cubicBezTo>
                        <a:cubicBezTo>
                          <a:pt x="21931" y="7247"/>
                          <a:pt x="20829" y="7315"/>
                          <a:pt x="19784" y="7315"/>
                        </a:cubicBezTo>
                        <a:cubicBezTo>
                          <a:pt x="16328" y="7315"/>
                          <a:pt x="13525" y="6582"/>
                          <a:pt x="11281" y="5104"/>
                        </a:cubicBezTo>
                        <a:cubicBezTo>
                          <a:pt x="10456" y="4562"/>
                          <a:pt x="9680" y="3898"/>
                          <a:pt x="8934" y="3256"/>
                        </a:cubicBezTo>
                        <a:cubicBezTo>
                          <a:pt x="7900" y="2369"/>
                          <a:pt x="6831" y="1450"/>
                          <a:pt x="5607" y="837"/>
                        </a:cubicBezTo>
                        <a:cubicBezTo>
                          <a:pt x="4487" y="277"/>
                          <a:pt x="3252" y="0"/>
                          <a:pt x="2021"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8" name="Google Shape;716;p31"/>
                <p:cNvSpPr/>
                <p:nvPr/>
              </p:nvSpPr>
              <p:spPr>
                <a:xfrm>
                  <a:off x="4921590" y="3223954"/>
                  <a:ext cx="166021" cy="741615"/>
                </a:xfrm>
                <a:custGeom>
                  <a:avLst/>
                  <a:gdLst/>
                  <a:ahLst/>
                  <a:cxnLst/>
                  <a:rect l="l" t="t" r="r" b="b"/>
                  <a:pathLst>
                    <a:path w="4225" h="18873" extrusionOk="0">
                      <a:moveTo>
                        <a:pt x="0" y="0"/>
                      </a:moveTo>
                      <a:lnTo>
                        <a:pt x="0" y="18872"/>
                      </a:lnTo>
                      <a:lnTo>
                        <a:pt x="4225" y="18872"/>
                      </a:lnTo>
                      <a:lnTo>
                        <a:pt x="4225"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717;p31"/>
                <p:cNvSpPr/>
                <p:nvPr/>
              </p:nvSpPr>
              <p:spPr>
                <a:xfrm>
                  <a:off x="5168405" y="3072588"/>
                  <a:ext cx="166179" cy="892979"/>
                </a:xfrm>
                <a:custGeom>
                  <a:avLst/>
                  <a:gdLst/>
                  <a:ahLst/>
                  <a:cxnLst/>
                  <a:rect l="l" t="t" r="r" b="b"/>
                  <a:pathLst>
                    <a:path w="4229" h="22725" extrusionOk="0">
                      <a:moveTo>
                        <a:pt x="1" y="1"/>
                      </a:moveTo>
                      <a:lnTo>
                        <a:pt x="1" y="22724"/>
                      </a:lnTo>
                      <a:lnTo>
                        <a:pt x="4229" y="22724"/>
                      </a:lnTo>
                      <a:lnTo>
                        <a:pt x="4229"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718;p31"/>
                <p:cNvSpPr/>
                <p:nvPr/>
              </p:nvSpPr>
              <p:spPr>
                <a:xfrm>
                  <a:off x="5415377" y="2923933"/>
                  <a:ext cx="166179" cy="1041632"/>
                </a:xfrm>
                <a:custGeom>
                  <a:avLst/>
                  <a:gdLst/>
                  <a:ahLst/>
                  <a:cxnLst/>
                  <a:rect l="l" t="t" r="r" b="b"/>
                  <a:pathLst>
                    <a:path w="4229" h="26508" extrusionOk="0">
                      <a:moveTo>
                        <a:pt x="1" y="0"/>
                      </a:moveTo>
                      <a:lnTo>
                        <a:pt x="1" y="26507"/>
                      </a:lnTo>
                      <a:lnTo>
                        <a:pt x="4229" y="26507"/>
                      </a:lnTo>
                      <a:lnTo>
                        <a:pt x="4229"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719;p31"/>
                <p:cNvSpPr/>
                <p:nvPr/>
              </p:nvSpPr>
              <p:spPr>
                <a:xfrm>
                  <a:off x="5662310" y="2741719"/>
                  <a:ext cx="166100" cy="1223843"/>
                </a:xfrm>
                <a:custGeom>
                  <a:avLst/>
                  <a:gdLst/>
                  <a:ahLst/>
                  <a:cxnLst/>
                  <a:rect l="l" t="t" r="r" b="b"/>
                  <a:pathLst>
                    <a:path w="4227" h="31145" extrusionOk="0">
                      <a:moveTo>
                        <a:pt x="1" y="0"/>
                      </a:moveTo>
                      <a:lnTo>
                        <a:pt x="1" y="31144"/>
                      </a:lnTo>
                      <a:lnTo>
                        <a:pt x="4226" y="31144"/>
                      </a:lnTo>
                      <a:lnTo>
                        <a:pt x="4226"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720;p31"/>
                <p:cNvSpPr/>
                <p:nvPr/>
              </p:nvSpPr>
              <p:spPr>
                <a:xfrm>
                  <a:off x="5909282" y="3001659"/>
                  <a:ext cx="166061" cy="963906"/>
                </a:xfrm>
                <a:custGeom>
                  <a:avLst/>
                  <a:gdLst/>
                  <a:ahLst/>
                  <a:cxnLst/>
                  <a:rect l="l" t="t" r="r" b="b"/>
                  <a:pathLst>
                    <a:path w="4226" h="24530" extrusionOk="0">
                      <a:moveTo>
                        <a:pt x="1" y="0"/>
                      </a:moveTo>
                      <a:lnTo>
                        <a:pt x="1" y="24529"/>
                      </a:lnTo>
                      <a:lnTo>
                        <a:pt x="4225" y="24529"/>
                      </a:lnTo>
                      <a:lnTo>
                        <a:pt x="42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721;p31"/>
                <p:cNvSpPr/>
                <p:nvPr/>
              </p:nvSpPr>
              <p:spPr>
                <a:xfrm>
                  <a:off x="6156254" y="2640416"/>
                  <a:ext cx="166061" cy="1325145"/>
                </a:xfrm>
                <a:custGeom>
                  <a:avLst/>
                  <a:gdLst/>
                  <a:ahLst/>
                  <a:cxnLst/>
                  <a:rect l="l" t="t" r="r" b="b"/>
                  <a:pathLst>
                    <a:path w="4226" h="33723" extrusionOk="0">
                      <a:moveTo>
                        <a:pt x="1" y="1"/>
                      </a:moveTo>
                      <a:lnTo>
                        <a:pt x="1" y="33722"/>
                      </a:lnTo>
                      <a:lnTo>
                        <a:pt x="4225" y="33722"/>
                      </a:lnTo>
                      <a:lnTo>
                        <a:pt x="4225"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722;p31"/>
                <p:cNvSpPr/>
                <p:nvPr/>
              </p:nvSpPr>
              <p:spPr>
                <a:xfrm>
                  <a:off x="6403226" y="3091489"/>
                  <a:ext cx="166061" cy="874078"/>
                </a:xfrm>
                <a:custGeom>
                  <a:avLst/>
                  <a:gdLst/>
                  <a:ahLst/>
                  <a:cxnLst/>
                  <a:rect l="l" t="t" r="r" b="b"/>
                  <a:pathLst>
                    <a:path w="4226" h="22244" extrusionOk="0">
                      <a:moveTo>
                        <a:pt x="1" y="0"/>
                      </a:moveTo>
                      <a:lnTo>
                        <a:pt x="1" y="22243"/>
                      </a:lnTo>
                      <a:lnTo>
                        <a:pt x="4225" y="22243"/>
                      </a:lnTo>
                      <a:lnTo>
                        <a:pt x="42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723;p31"/>
                <p:cNvSpPr/>
                <p:nvPr/>
              </p:nvSpPr>
              <p:spPr>
                <a:xfrm>
                  <a:off x="6650080" y="2798266"/>
                  <a:ext cx="166179" cy="1167297"/>
                </a:xfrm>
                <a:custGeom>
                  <a:avLst/>
                  <a:gdLst/>
                  <a:ahLst/>
                  <a:cxnLst/>
                  <a:rect l="l" t="t" r="r" b="b"/>
                  <a:pathLst>
                    <a:path w="4229" h="29706" extrusionOk="0">
                      <a:moveTo>
                        <a:pt x="0" y="1"/>
                      </a:moveTo>
                      <a:lnTo>
                        <a:pt x="0" y="29705"/>
                      </a:lnTo>
                      <a:lnTo>
                        <a:pt x="4228" y="29705"/>
                      </a:lnTo>
                      <a:lnTo>
                        <a:pt x="4228"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724;p31"/>
                <p:cNvSpPr/>
                <p:nvPr/>
              </p:nvSpPr>
              <p:spPr>
                <a:xfrm>
                  <a:off x="6897013" y="3673574"/>
                  <a:ext cx="166218" cy="292001"/>
                </a:xfrm>
                <a:custGeom>
                  <a:avLst/>
                  <a:gdLst/>
                  <a:ahLst/>
                  <a:cxnLst/>
                  <a:rect l="l" t="t" r="r" b="b"/>
                  <a:pathLst>
                    <a:path w="4230" h="7431" extrusionOk="0">
                      <a:moveTo>
                        <a:pt x="1" y="1"/>
                      </a:moveTo>
                      <a:lnTo>
                        <a:pt x="1" y="7430"/>
                      </a:lnTo>
                      <a:lnTo>
                        <a:pt x="4229" y="7430"/>
                      </a:lnTo>
                      <a:lnTo>
                        <a:pt x="4229"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725;p31"/>
                <p:cNvSpPr/>
                <p:nvPr/>
              </p:nvSpPr>
              <p:spPr>
                <a:xfrm>
                  <a:off x="7143985" y="2724901"/>
                  <a:ext cx="166061" cy="1240661"/>
                </a:xfrm>
                <a:custGeom>
                  <a:avLst/>
                  <a:gdLst/>
                  <a:ahLst/>
                  <a:cxnLst/>
                  <a:rect l="l" t="t" r="r" b="b"/>
                  <a:pathLst>
                    <a:path w="4226" h="31573" extrusionOk="0">
                      <a:moveTo>
                        <a:pt x="1" y="1"/>
                      </a:moveTo>
                      <a:lnTo>
                        <a:pt x="1" y="31572"/>
                      </a:lnTo>
                      <a:lnTo>
                        <a:pt x="4225" y="31572"/>
                      </a:lnTo>
                      <a:lnTo>
                        <a:pt x="4225"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726;p31"/>
                <p:cNvSpPr/>
                <p:nvPr/>
              </p:nvSpPr>
              <p:spPr>
                <a:xfrm>
                  <a:off x="7390957" y="2381065"/>
                  <a:ext cx="166061" cy="1584492"/>
                </a:xfrm>
                <a:custGeom>
                  <a:avLst/>
                  <a:gdLst/>
                  <a:ahLst/>
                  <a:cxnLst/>
                  <a:rect l="l" t="t" r="r" b="b"/>
                  <a:pathLst>
                    <a:path w="4226" h="40323" extrusionOk="0">
                      <a:moveTo>
                        <a:pt x="1" y="0"/>
                      </a:moveTo>
                      <a:lnTo>
                        <a:pt x="1" y="40322"/>
                      </a:lnTo>
                      <a:lnTo>
                        <a:pt x="4225" y="40322"/>
                      </a:lnTo>
                      <a:lnTo>
                        <a:pt x="4225"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727;p31"/>
                <p:cNvSpPr/>
                <p:nvPr/>
              </p:nvSpPr>
              <p:spPr>
                <a:xfrm>
                  <a:off x="7637929" y="3115184"/>
                  <a:ext cx="166061" cy="850383"/>
                </a:xfrm>
                <a:custGeom>
                  <a:avLst/>
                  <a:gdLst/>
                  <a:ahLst/>
                  <a:cxnLst/>
                  <a:rect l="l" t="t" r="r" b="b"/>
                  <a:pathLst>
                    <a:path w="4226" h="21641" extrusionOk="0">
                      <a:moveTo>
                        <a:pt x="1" y="0"/>
                      </a:moveTo>
                      <a:lnTo>
                        <a:pt x="1" y="21640"/>
                      </a:lnTo>
                      <a:lnTo>
                        <a:pt x="4225" y="21640"/>
                      </a:lnTo>
                      <a:lnTo>
                        <a:pt x="4225"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01" name="Google Shape;728;p31"/>
            <p:cNvGrpSpPr/>
            <p:nvPr/>
          </p:nvGrpSpPr>
          <p:grpSpPr>
            <a:xfrm>
              <a:off x="5262046" y="2085203"/>
              <a:ext cx="1054922" cy="2623643"/>
              <a:chOff x="5262046" y="2234728"/>
              <a:chExt cx="1054922" cy="2623643"/>
            </a:xfrm>
          </p:grpSpPr>
          <p:sp>
            <p:nvSpPr>
              <p:cNvPr id="502" name="Google Shape;729;p31"/>
              <p:cNvSpPr/>
              <p:nvPr/>
            </p:nvSpPr>
            <p:spPr>
              <a:xfrm>
                <a:off x="6104070" y="2510819"/>
                <a:ext cx="54895" cy="4008"/>
              </a:xfrm>
              <a:custGeom>
                <a:avLst/>
                <a:gdLst/>
                <a:ahLst/>
                <a:cxnLst/>
                <a:rect l="l" t="t" r="r" b="b"/>
                <a:pathLst>
                  <a:path w="1397" h="102" extrusionOk="0">
                    <a:moveTo>
                      <a:pt x="529" y="0"/>
                    </a:moveTo>
                    <a:cubicBezTo>
                      <a:pt x="353" y="0"/>
                      <a:pt x="177" y="15"/>
                      <a:pt x="1" y="36"/>
                    </a:cubicBezTo>
                    <a:cubicBezTo>
                      <a:pt x="134" y="40"/>
                      <a:pt x="263" y="43"/>
                      <a:pt x="393" y="47"/>
                    </a:cubicBezTo>
                    <a:cubicBezTo>
                      <a:pt x="729" y="58"/>
                      <a:pt x="1064" y="76"/>
                      <a:pt x="1397" y="101"/>
                    </a:cubicBezTo>
                    <a:cubicBezTo>
                      <a:pt x="1107" y="33"/>
                      <a:pt x="819" y="0"/>
                      <a:pt x="529" y="0"/>
                    </a:cubicBezTo>
                    <a:close/>
                  </a:path>
                </a:pathLst>
              </a:custGeom>
              <a:solidFill>
                <a:srgbClr val="C2D6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730;p31"/>
              <p:cNvSpPr/>
              <p:nvPr/>
            </p:nvSpPr>
            <p:spPr>
              <a:xfrm>
                <a:off x="6266871" y="2618410"/>
                <a:ext cx="157" cy="236"/>
              </a:xfrm>
              <a:custGeom>
                <a:avLst/>
                <a:gdLst/>
                <a:ahLst/>
                <a:cxnLst/>
                <a:rect l="l" t="t" r="r" b="b"/>
                <a:pathLst>
                  <a:path w="4" h="6" extrusionOk="0">
                    <a:moveTo>
                      <a:pt x="0" y="1"/>
                    </a:moveTo>
                    <a:cubicBezTo>
                      <a:pt x="0" y="5"/>
                      <a:pt x="4" y="5"/>
                      <a:pt x="4" y="5"/>
                    </a:cubicBezTo>
                    <a:cubicBezTo>
                      <a:pt x="4" y="5"/>
                      <a:pt x="0" y="5"/>
                      <a:pt x="0" y="1"/>
                    </a:cubicBezTo>
                    <a:close/>
                  </a:path>
                </a:pathLst>
              </a:custGeom>
              <a:solidFill>
                <a:srgbClr val="99BD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731;p31"/>
              <p:cNvSpPr/>
              <p:nvPr/>
            </p:nvSpPr>
            <p:spPr>
              <a:xfrm>
                <a:off x="5977067" y="2638333"/>
                <a:ext cx="3340" cy="49826"/>
              </a:xfrm>
              <a:custGeom>
                <a:avLst/>
                <a:gdLst/>
                <a:ahLst/>
                <a:cxnLst/>
                <a:rect l="l" t="t" r="r" b="b"/>
                <a:pathLst>
                  <a:path w="85" h="1268" extrusionOk="0">
                    <a:moveTo>
                      <a:pt x="42" y="0"/>
                    </a:moveTo>
                    <a:cubicBezTo>
                      <a:pt x="9" y="244"/>
                      <a:pt x="1" y="487"/>
                      <a:pt x="15" y="728"/>
                    </a:cubicBezTo>
                    <a:lnTo>
                      <a:pt x="15" y="728"/>
                    </a:lnTo>
                    <a:cubicBezTo>
                      <a:pt x="2" y="487"/>
                      <a:pt x="11" y="243"/>
                      <a:pt x="45" y="0"/>
                    </a:cubicBezTo>
                    <a:close/>
                    <a:moveTo>
                      <a:pt x="15" y="728"/>
                    </a:moveTo>
                    <a:lnTo>
                      <a:pt x="15" y="728"/>
                    </a:lnTo>
                    <a:cubicBezTo>
                      <a:pt x="26" y="910"/>
                      <a:pt x="49" y="1091"/>
                      <a:pt x="85" y="1267"/>
                    </a:cubicBezTo>
                    <a:cubicBezTo>
                      <a:pt x="75" y="1213"/>
                      <a:pt x="63" y="1156"/>
                      <a:pt x="56" y="1099"/>
                    </a:cubicBezTo>
                    <a:cubicBezTo>
                      <a:pt x="37" y="976"/>
                      <a:pt x="23" y="852"/>
                      <a:pt x="15" y="728"/>
                    </a:cubicBezTo>
                    <a:close/>
                  </a:path>
                </a:pathLst>
              </a:custGeom>
              <a:solidFill>
                <a:srgbClr val="E6EF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732;p31"/>
              <p:cNvSpPr/>
              <p:nvPr/>
            </p:nvSpPr>
            <p:spPr>
              <a:xfrm>
                <a:off x="5988698" y="2715077"/>
                <a:ext cx="39099" cy="54306"/>
              </a:xfrm>
              <a:custGeom>
                <a:avLst/>
                <a:gdLst/>
                <a:ahLst/>
                <a:cxnLst/>
                <a:rect l="l" t="t" r="r" b="b"/>
                <a:pathLst>
                  <a:path w="995" h="1382" extrusionOk="0">
                    <a:moveTo>
                      <a:pt x="1" y="0"/>
                    </a:moveTo>
                    <a:lnTo>
                      <a:pt x="1" y="0"/>
                    </a:lnTo>
                    <a:cubicBezTo>
                      <a:pt x="220" y="527"/>
                      <a:pt x="557" y="1001"/>
                      <a:pt x="995" y="1382"/>
                    </a:cubicBezTo>
                    <a:cubicBezTo>
                      <a:pt x="561" y="1001"/>
                      <a:pt x="220" y="524"/>
                      <a:pt x="1" y="0"/>
                    </a:cubicBezTo>
                    <a:close/>
                  </a:path>
                </a:pathLst>
              </a:custGeom>
              <a:solidFill>
                <a:srgbClr val="E6EF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733;p31"/>
              <p:cNvSpPr/>
              <p:nvPr/>
            </p:nvSpPr>
            <p:spPr>
              <a:xfrm>
                <a:off x="5965592" y="2784355"/>
                <a:ext cx="125548" cy="256714"/>
              </a:xfrm>
              <a:custGeom>
                <a:avLst/>
                <a:gdLst/>
                <a:ahLst/>
                <a:cxnLst/>
                <a:rect l="l" t="t" r="r" b="b"/>
                <a:pathLst>
                  <a:path w="3195" h="6533" extrusionOk="0">
                    <a:moveTo>
                      <a:pt x="2729" y="0"/>
                    </a:moveTo>
                    <a:cubicBezTo>
                      <a:pt x="2573" y="0"/>
                      <a:pt x="2423" y="83"/>
                      <a:pt x="2344" y="229"/>
                    </a:cubicBezTo>
                    <a:cubicBezTo>
                      <a:pt x="1838" y="1169"/>
                      <a:pt x="1414" y="2139"/>
                      <a:pt x="1001" y="3115"/>
                    </a:cubicBezTo>
                    <a:cubicBezTo>
                      <a:pt x="804" y="3606"/>
                      <a:pt x="600" y="4091"/>
                      <a:pt x="417" y="4590"/>
                    </a:cubicBezTo>
                    <a:lnTo>
                      <a:pt x="137" y="5329"/>
                    </a:lnTo>
                    <a:cubicBezTo>
                      <a:pt x="44" y="5577"/>
                      <a:pt x="0" y="5843"/>
                      <a:pt x="173" y="6187"/>
                    </a:cubicBezTo>
                    <a:cubicBezTo>
                      <a:pt x="284" y="6404"/>
                      <a:pt x="505" y="6533"/>
                      <a:pt x="736" y="6533"/>
                    </a:cubicBezTo>
                    <a:cubicBezTo>
                      <a:pt x="819" y="6533"/>
                      <a:pt x="903" y="6516"/>
                      <a:pt x="983" y="6481"/>
                    </a:cubicBezTo>
                    <a:cubicBezTo>
                      <a:pt x="1339" y="6330"/>
                      <a:pt x="1475" y="6101"/>
                      <a:pt x="1561" y="5850"/>
                    </a:cubicBezTo>
                    <a:lnTo>
                      <a:pt x="1823" y="5103"/>
                    </a:lnTo>
                    <a:cubicBezTo>
                      <a:pt x="2007" y="4604"/>
                      <a:pt x="2161" y="4098"/>
                      <a:pt x="2326" y="3595"/>
                    </a:cubicBezTo>
                    <a:cubicBezTo>
                      <a:pt x="2638" y="2587"/>
                      <a:pt x="2936" y="1571"/>
                      <a:pt x="3155" y="523"/>
                    </a:cubicBezTo>
                    <a:cubicBezTo>
                      <a:pt x="3195" y="340"/>
                      <a:pt x="3108" y="146"/>
                      <a:pt x="2936" y="53"/>
                    </a:cubicBezTo>
                    <a:cubicBezTo>
                      <a:pt x="2870" y="17"/>
                      <a:pt x="2799" y="0"/>
                      <a:pt x="2729"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734;p31"/>
              <p:cNvSpPr/>
              <p:nvPr/>
            </p:nvSpPr>
            <p:spPr>
              <a:xfrm>
                <a:off x="5288021" y="2719557"/>
                <a:ext cx="227950" cy="308348"/>
              </a:xfrm>
              <a:custGeom>
                <a:avLst/>
                <a:gdLst/>
                <a:ahLst/>
                <a:cxnLst/>
                <a:rect l="l" t="t" r="r" b="b"/>
                <a:pathLst>
                  <a:path w="5801" h="7847" extrusionOk="0">
                    <a:moveTo>
                      <a:pt x="2024" y="1"/>
                    </a:moveTo>
                    <a:cubicBezTo>
                      <a:pt x="1928" y="130"/>
                      <a:pt x="1863" y="223"/>
                      <a:pt x="1788" y="331"/>
                    </a:cubicBezTo>
                    <a:cubicBezTo>
                      <a:pt x="1716" y="438"/>
                      <a:pt x="1648" y="543"/>
                      <a:pt x="1579" y="650"/>
                    </a:cubicBezTo>
                    <a:cubicBezTo>
                      <a:pt x="1446" y="866"/>
                      <a:pt x="1321" y="1081"/>
                      <a:pt x="1203" y="1303"/>
                    </a:cubicBezTo>
                    <a:cubicBezTo>
                      <a:pt x="966" y="1745"/>
                      <a:pt x="761" y="2204"/>
                      <a:pt x="582" y="2678"/>
                    </a:cubicBezTo>
                    <a:cubicBezTo>
                      <a:pt x="227" y="3626"/>
                      <a:pt x="0" y="4652"/>
                      <a:pt x="15" y="5718"/>
                    </a:cubicBezTo>
                    <a:cubicBezTo>
                      <a:pt x="15" y="5822"/>
                      <a:pt x="18" y="6049"/>
                      <a:pt x="68" y="6256"/>
                    </a:cubicBezTo>
                    <a:cubicBezTo>
                      <a:pt x="115" y="6465"/>
                      <a:pt x="205" y="6680"/>
                      <a:pt x="330" y="6864"/>
                    </a:cubicBezTo>
                    <a:cubicBezTo>
                      <a:pt x="585" y="7240"/>
                      <a:pt x="933" y="7452"/>
                      <a:pt x="1235" y="7578"/>
                    </a:cubicBezTo>
                    <a:cubicBezTo>
                      <a:pt x="1544" y="7707"/>
                      <a:pt x="1831" y="7768"/>
                      <a:pt x="2104" y="7804"/>
                    </a:cubicBezTo>
                    <a:cubicBezTo>
                      <a:pt x="2380" y="7840"/>
                      <a:pt x="2642" y="7847"/>
                      <a:pt x="2901" y="7847"/>
                    </a:cubicBezTo>
                    <a:cubicBezTo>
                      <a:pt x="3927" y="7822"/>
                      <a:pt x="4860" y="7628"/>
                      <a:pt x="5800" y="7341"/>
                    </a:cubicBezTo>
                    <a:lnTo>
                      <a:pt x="5603" y="6397"/>
                    </a:lnTo>
                    <a:cubicBezTo>
                      <a:pt x="5166" y="6423"/>
                      <a:pt x="4720" y="6442"/>
                      <a:pt x="4281" y="6442"/>
                    </a:cubicBezTo>
                    <a:cubicBezTo>
                      <a:pt x="3831" y="6442"/>
                      <a:pt x="3389" y="6422"/>
                      <a:pt x="2972" y="6372"/>
                    </a:cubicBezTo>
                    <a:cubicBezTo>
                      <a:pt x="2563" y="6325"/>
                      <a:pt x="2161" y="6225"/>
                      <a:pt x="1928" y="6092"/>
                    </a:cubicBezTo>
                    <a:cubicBezTo>
                      <a:pt x="1809" y="6024"/>
                      <a:pt x="1763" y="5959"/>
                      <a:pt x="1769" y="5938"/>
                    </a:cubicBezTo>
                    <a:lnTo>
                      <a:pt x="1773" y="5905"/>
                    </a:lnTo>
                    <a:lnTo>
                      <a:pt x="1784" y="5754"/>
                    </a:lnTo>
                    <a:cubicBezTo>
                      <a:pt x="1834" y="4961"/>
                      <a:pt x="2061" y="4157"/>
                      <a:pt x="2376" y="3382"/>
                    </a:cubicBezTo>
                    <a:cubicBezTo>
                      <a:pt x="2538" y="2991"/>
                      <a:pt x="2728" y="2610"/>
                      <a:pt x="2929" y="2237"/>
                    </a:cubicBezTo>
                    <a:cubicBezTo>
                      <a:pt x="3030" y="2050"/>
                      <a:pt x="3137" y="1863"/>
                      <a:pt x="3249" y="1684"/>
                    </a:cubicBezTo>
                    <a:lnTo>
                      <a:pt x="3417" y="1419"/>
                    </a:lnTo>
                    <a:cubicBezTo>
                      <a:pt x="3471" y="1336"/>
                      <a:pt x="3539" y="1235"/>
                      <a:pt x="3578" y="1178"/>
                    </a:cubicBezTo>
                    <a:lnTo>
                      <a:pt x="2024"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735;p31"/>
              <p:cNvSpPr/>
              <p:nvPr/>
            </p:nvSpPr>
            <p:spPr>
              <a:xfrm>
                <a:off x="5297766" y="2639787"/>
                <a:ext cx="193528" cy="199147"/>
              </a:xfrm>
              <a:custGeom>
                <a:avLst/>
                <a:gdLst/>
                <a:ahLst/>
                <a:cxnLst/>
                <a:rect l="l" t="t" r="r" b="b"/>
                <a:pathLst>
                  <a:path w="4925" h="5068" extrusionOk="0">
                    <a:moveTo>
                      <a:pt x="2971" y="1"/>
                    </a:moveTo>
                    <a:cubicBezTo>
                      <a:pt x="2873" y="1"/>
                      <a:pt x="2766" y="14"/>
                      <a:pt x="2649" y="43"/>
                    </a:cubicBezTo>
                    <a:cubicBezTo>
                      <a:pt x="1863" y="236"/>
                      <a:pt x="0" y="3338"/>
                      <a:pt x="0" y="3338"/>
                    </a:cubicBezTo>
                    <a:lnTo>
                      <a:pt x="4174" y="5067"/>
                    </a:lnTo>
                    <a:cubicBezTo>
                      <a:pt x="4174" y="5067"/>
                      <a:pt x="4924" y="2705"/>
                      <a:pt x="4454" y="1761"/>
                    </a:cubicBezTo>
                    <a:cubicBezTo>
                      <a:pt x="4017" y="883"/>
                      <a:pt x="3772" y="1"/>
                      <a:pt x="2971"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736;p31"/>
              <p:cNvSpPr/>
              <p:nvPr/>
            </p:nvSpPr>
            <p:spPr>
              <a:xfrm>
                <a:off x="5488310" y="2958906"/>
                <a:ext cx="102442" cy="63068"/>
              </a:xfrm>
              <a:custGeom>
                <a:avLst/>
                <a:gdLst/>
                <a:ahLst/>
                <a:cxnLst/>
                <a:rect l="l" t="t" r="r" b="b"/>
                <a:pathLst>
                  <a:path w="2607" h="1605" extrusionOk="0">
                    <a:moveTo>
                      <a:pt x="2606" y="1"/>
                    </a:moveTo>
                    <a:lnTo>
                      <a:pt x="696" y="202"/>
                    </a:lnTo>
                    <a:lnTo>
                      <a:pt x="0" y="765"/>
                    </a:lnTo>
                    <a:cubicBezTo>
                      <a:pt x="312" y="1494"/>
                      <a:pt x="1533" y="1605"/>
                      <a:pt x="1533" y="1605"/>
                    </a:cubicBezTo>
                    <a:lnTo>
                      <a:pt x="2606"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737;p31"/>
              <p:cNvSpPr/>
              <p:nvPr/>
            </p:nvSpPr>
            <p:spPr>
              <a:xfrm>
                <a:off x="5548510" y="2958906"/>
                <a:ext cx="95801" cy="96076"/>
              </a:xfrm>
              <a:custGeom>
                <a:avLst/>
                <a:gdLst/>
                <a:ahLst/>
                <a:cxnLst/>
                <a:rect l="l" t="t" r="r" b="b"/>
                <a:pathLst>
                  <a:path w="2438" h="2445" extrusionOk="0">
                    <a:moveTo>
                      <a:pt x="1074" y="1"/>
                    </a:moveTo>
                    <a:lnTo>
                      <a:pt x="1" y="1605"/>
                    </a:lnTo>
                    <a:lnTo>
                      <a:pt x="970" y="2445"/>
                    </a:lnTo>
                    <a:lnTo>
                      <a:pt x="2438" y="851"/>
                    </a:lnTo>
                    <a:lnTo>
                      <a:pt x="1074"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738;p31"/>
              <p:cNvSpPr/>
              <p:nvPr/>
            </p:nvSpPr>
            <p:spPr>
              <a:xfrm>
                <a:off x="5395494" y="4767365"/>
                <a:ext cx="39099" cy="18940"/>
              </a:xfrm>
              <a:custGeom>
                <a:avLst/>
                <a:gdLst/>
                <a:ahLst/>
                <a:cxnLst/>
                <a:rect l="l" t="t" r="r" b="b"/>
                <a:pathLst>
                  <a:path w="995" h="482" extrusionOk="0">
                    <a:moveTo>
                      <a:pt x="796" y="88"/>
                    </a:moveTo>
                    <a:cubicBezTo>
                      <a:pt x="818" y="88"/>
                      <a:pt x="836" y="91"/>
                      <a:pt x="851" y="98"/>
                    </a:cubicBezTo>
                    <a:cubicBezTo>
                      <a:pt x="865" y="105"/>
                      <a:pt x="883" y="119"/>
                      <a:pt x="890" y="159"/>
                    </a:cubicBezTo>
                    <a:cubicBezTo>
                      <a:pt x="901" y="227"/>
                      <a:pt x="887" y="281"/>
                      <a:pt x="843" y="316"/>
                    </a:cubicBezTo>
                    <a:cubicBezTo>
                      <a:pt x="789" y="368"/>
                      <a:pt x="685" y="393"/>
                      <a:pt x="545" y="393"/>
                    </a:cubicBezTo>
                    <a:cubicBezTo>
                      <a:pt x="438" y="393"/>
                      <a:pt x="310" y="378"/>
                      <a:pt x="166" y="349"/>
                    </a:cubicBezTo>
                    <a:cubicBezTo>
                      <a:pt x="372" y="227"/>
                      <a:pt x="650" y="88"/>
                      <a:pt x="796" y="88"/>
                    </a:cubicBezTo>
                    <a:close/>
                    <a:moveTo>
                      <a:pt x="792" y="1"/>
                    </a:moveTo>
                    <a:cubicBezTo>
                      <a:pt x="533" y="1"/>
                      <a:pt x="82" y="297"/>
                      <a:pt x="25" y="334"/>
                    </a:cubicBezTo>
                    <a:cubicBezTo>
                      <a:pt x="11" y="342"/>
                      <a:pt x="0" y="359"/>
                      <a:pt x="4" y="378"/>
                    </a:cubicBezTo>
                    <a:cubicBezTo>
                      <a:pt x="7" y="396"/>
                      <a:pt x="22" y="410"/>
                      <a:pt x="40" y="414"/>
                    </a:cubicBezTo>
                    <a:cubicBezTo>
                      <a:pt x="172" y="446"/>
                      <a:pt x="366" y="482"/>
                      <a:pt x="542" y="482"/>
                    </a:cubicBezTo>
                    <a:cubicBezTo>
                      <a:pt x="689" y="482"/>
                      <a:pt x="825" y="457"/>
                      <a:pt x="905" y="385"/>
                    </a:cubicBezTo>
                    <a:cubicBezTo>
                      <a:pt x="969" y="328"/>
                      <a:pt x="994" y="245"/>
                      <a:pt x="980" y="144"/>
                    </a:cubicBezTo>
                    <a:cubicBezTo>
                      <a:pt x="969" y="69"/>
                      <a:pt x="923" y="33"/>
                      <a:pt x="887" y="19"/>
                    </a:cubicBezTo>
                    <a:cubicBezTo>
                      <a:pt x="860" y="7"/>
                      <a:pt x="828" y="1"/>
                      <a:pt x="79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739;p31"/>
              <p:cNvSpPr/>
              <p:nvPr/>
            </p:nvSpPr>
            <p:spPr>
              <a:xfrm>
                <a:off x="5395612" y="4749799"/>
                <a:ext cx="23341" cy="33990"/>
              </a:xfrm>
              <a:custGeom>
                <a:avLst/>
                <a:gdLst/>
                <a:ahLst/>
                <a:cxnLst/>
                <a:rect l="l" t="t" r="r" b="b"/>
                <a:pathLst>
                  <a:path w="594" h="865" extrusionOk="0">
                    <a:moveTo>
                      <a:pt x="385" y="92"/>
                    </a:moveTo>
                    <a:cubicBezTo>
                      <a:pt x="446" y="100"/>
                      <a:pt x="456" y="125"/>
                      <a:pt x="461" y="147"/>
                    </a:cubicBezTo>
                    <a:cubicBezTo>
                      <a:pt x="489" y="279"/>
                      <a:pt x="274" y="588"/>
                      <a:pt x="94" y="731"/>
                    </a:cubicBezTo>
                    <a:cubicBezTo>
                      <a:pt x="101" y="548"/>
                      <a:pt x="144" y="240"/>
                      <a:pt x="267" y="132"/>
                    </a:cubicBezTo>
                    <a:cubicBezTo>
                      <a:pt x="295" y="103"/>
                      <a:pt x="327" y="92"/>
                      <a:pt x="367" y="92"/>
                    </a:cubicBezTo>
                    <a:close/>
                    <a:moveTo>
                      <a:pt x="361" y="0"/>
                    </a:moveTo>
                    <a:cubicBezTo>
                      <a:pt x="303" y="0"/>
                      <a:pt x="250" y="22"/>
                      <a:pt x="206" y="64"/>
                    </a:cubicBezTo>
                    <a:cubicBezTo>
                      <a:pt x="1" y="246"/>
                      <a:pt x="1" y="796"/>
                      <a:pt x="1" y="818"/>
                    </a:cubicBezTo>
                    <a:cubicBezTo>
                      <a:pt x="1" y="836"/>
                      <a:pt x="12" y="849"/>
                      <a:pt x="22" y="857"/>
                    </a:cubicBezTo>
                    <a:cubicBezTo>
                      <a:pt x="30" y="861"/>
                      <a:pt x="37" y="864"/>
                      <a:pt x="47" y="864"/>
                    </a:cubicBezTo>
                    <a:cubicBezTo>
                      <a:pt x="55" y="864"/>
                      <a:pt x="62" y="861"/>
                      <a:pt x="69" y="857"/>
                    </a:cubicBezTo>
                    <a:cubicBezTo>
                      <a:pt x="249" y="756"/>
                      <a:pt x="593" y="344"/>
                      <a:pt x="550" y="128"/>
                    </a:cubicBezTo>
                    <a:cubicBezTo>
                      <a:pt x="542" y="89"/>
                      <a:pt x="511" y="17"/>
                      <a:pt x="396" y="3"/>
                    </a:cubicBezTo>
                    <a:cubicBezTo>
                      <a:pt x="384" y="1"/>
                      <a:pt x="373" y="0"/>
                      <a:pt x="3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740;p31"/>
              <p:cNvSpPr/>
              <p:nvPr/>
            </p:nvSpPr>
            <p:spPr>
              <a:xfrm>
                <a:off x="5732413" y="4767404"/>
                <a:ext cx="46722" cy="19058"/>
              </a:xfrm>
              <a:custGeom>
                <a:avLst/>
                <a:gdLst/>
                <a:ahLst/>
                <a:cxnLst/>
                <a:rect l="l" t="t" r="r" b="b"/>
                <a:pathLst>
                  <a:path w="1189" h="485" extrusionOk="0">
                    <a:moveTo>
                      <a:pt x="977" y="88"/>
                    </a:moveTo>
                    <a:cubicBezTo>
                      <a:pt x="1011" y="88"/>
                      <a:pt x="1039" y="93"/>
                      <a:pt x="1060" y="104"/>
                    </a:cubicBezTo>
                    <a:cubicBezTo>
                      <a:pt x="1081" y="115"/>
                      <a:pt x="1089" y="129"/>
                      <a:pt x="1092" y="154"/>
                    </a:cubicBezTo>
                    <a:cubicBezTo>
                      <a:pt x="1099" y="215"/>
                      <a:pt x="1081" y="262"/>
                      <a:pt x="1042" y="298"/>
                    </a:cubicBezTo>
                    <a:cubicBezTo>
                      <a:pt x="973" y="361"/>
                      <a:pt x="830" y="392"/>
                      <a:pt x="634" y="392"/>
                    </a:cubicBezTo>
                    <a:cubicBezTo>
                      <a:pt x="506" y="392"/>
                      <a:pt x="356" y="378"/>
                      <a:pt x="188" y="352"/>
                    </a:cubicBezTo>
                    <a:cubicBezTo>
                      <a:pt x="449" y="225"/>
                      <a:pt x="798" y="88"/>
                      <a:pt x="977" y="88"/>
                    </a:cubicBezTo>
                    <a:close/>
                    <a:moveTo>
                      <a:pt x="979" y="0"/>
                    </a:moveTo>
                    <a:cubicBezTo>
                      <a:pt x="673" y="0"/>
                      <a:pt x="100" y="293"/>
                      <a:pt x="26" y="330"/>
                    </a:cubicBezTo>
                    <a:cubicBezTo>
                      <a:pt x="12" y="341"/>
                      <a:pt x="1" y="358"/>
                      <a:pt x="4" y="377"/>
                    </a:cubicBezTo>
                    <a:cubicBezTo>
                      <a:pt x="4" y="395"/>
                      <a:pt x="19" y="409"/>
                      <a:pt x="40" y="416"/>
                    </a:cubicBezTo>
                    <a:cubicBezTo>
                      <a:pt x="202" y="449"/>
                      <a:pt x="428" y="484"/>
                      <a:pt x="640" y="484"/>
                    </a:cubicBezTo>
                    <a:cubicBezTo>
                      <a:pt x="830" y="484"/>
                      <a:pt x="1003" y="452"/>
                      <a:pt x="1103" y="366"/>
                    </a:cubicBezTo>
                    <a:cubicBezTo>
                      <a:pt x="1164" y="308"/>
                      <a:pt x="1189" y="237"/>
                      <a:pt x="1182" y="143"/>
                    </a:cubicBezTo>
                    <a:cubicBezTo>
                      <a:pt x="1175" y="93"/>
                      <a:pt x="1150" y="50"/>
                      <a:pt x="1103" y="25"/>
                    </a:cubicBezTo>
                    <a:cubicBezTo>
                      <a:pt x="1070" y="8"/>
                      <a:pt x="1028" y="0"/>
                      <a:pt x="97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741;p31"/>
              <p:cNvSpPr/>
              <p:nvPr/>
            </p:nvSpPr>
            <p:spPr>
              <a:xfrm>
                <a:off x="5732413" y="4749799"/>
                <a:ext cx="29118" cy="33990"/>
              </a:xfrm>
              <a:custGeom>
                <a:avLst/>
                <a:gdLst/>
                <a:ahLst/>
                <a:cxnLst/>
                <a:rect l="l" t="t" r="r" b="b"/>
                <a:pathLst>
                  <a:path w="741" h="865" extrusionOk="0">
                    <a:moveTo>
                      <a:pt x="525" y="92"/>
                    </a:moveTo>
                    <a:cubicBezTo>
                      <a:pt x="607" y="100"/>
                      <a:pt x="612" y="135"/>
                      <a:pt x="615" y="147"/>
                    </a:cubicBezTo>
                    <a:cubicBezTo>
                      <a:pt x="637" y="276"/>
                      <a:pt x="332" y="599"/>
                      <a:pt x="102" y="738"/>
                    </a:cubicBezTo>
                    <a:cubicBezTo>
                      <a:pt x="123" y="588"/>
                      <a:pt x="184" y="279"/>
                      <a:pt x="342" y="150"/>
                    </a:cubicBezTo>
                    <a:cubicBezTo>
                      <a:pt x="389" y="110"/>
                      <a:pt x="439" y="92"/>
                      <a:pt x="496" y="92"/>
                    </a:cubicBezTo>
                    <a:close/>
                    <a:moveTo>
                      <a:pt x="496" y="1"/>
                    </a:moveTo>
                    <a:cubicBezTo>
                      <a:pt x="420" y="1"/>
                      <a:pt x="347" y="29"/>
                      <a:pt x="284" y="82"/>
                    </a:cubicBezTo>
                    <a:cubicBezTo>
                      <a:pt x="44" y="279"/>
                      <a:pt x="4" y="793"/>
                      <a:pt x="4" y="814"/>
                    </a:cubicBezTo>
                    <a:cubicBezTo>
                      <a:pt x="1" y="832"/>
                      <a:pt x="9" y="846"/>
                      <a:pt x="22" y="857"/>
                    </a:cubicBezTo>
                    <a:cubicBezTo>
                      <a:pt x="30" y="861"/>
                      <a:pt x="40" y="864"/>
                      <a:pt x="47" y="864"/>
                    </a:cubicBezTo>
                    <a:cubicBezTo>
                      <a:pt x="55" y="864"/>
                      <a:pt x="62" y="861"/>
                      <a:pt x="65" y="861"/>
                    </a:cubicBezTo>
                    <a:cubicBezTo>
                      <a:pt x="299" y="753"/>
                      <a:pt x="741" y="351"/>
                      <a:pt x="705" y="132"/>
                    </a:cubicBezTo>
                    <a:cubicBezTo>
                      <a:pt x="693" y="78"/>
                      <a:pt x="658" y="14"/>
                      <a:pt x="532" y="3"/>
                    </a:cubicBezTo>
                    <a:cubicBezTo>
                      <a:pt x="520" y="1"/>
                      <a:pt x="508" y="1"/>
                      <a:pt x="4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742;p31"/>
              <p:cNvSpPr/>
              <p:nvPr/>
            </p:nvSpPr>
            <p:spPr>
              <a:xfrm>
                <a:off x="5530867" y="2460324"/>
                <a:ext cx="185944" cy="209207"/>
              </a:xfrm>
              <a:custGeom>
                <a:avLst/>
                <a:gdLst/>
                <a:ahLst/>
                <a:cxnLst/>
                <a:rect l="l" t="t" r="r" b="b"/>
                <a:pathLst>
                  <a:path w="4732" h="5324" extrusionOk="0">
                    <a:moveTo>
                      <a:pt x="44" y="1"/>
                    </a:moveTo>
                    <a:lnTo>
                      <a:pt x="44" y="1"/>
                    </a:lnTo>
                    <a:cubicBezTo>
                      <a:pt x="274" y="1131"/>
                      <a:pt x="787" y="3421"/>
                      <a:pt x="1" y="4179"/>
                    </a:cubicBezTo>
                    <a:cubicBezTo>
                      <a:pt x="1" y="4179"/>
                      <a:pt x="320" y="5324"/>
                      <a:pt x="2420" y="5324"/>
                    </a:cubicBezTo>
                    <a:cubicBezTo>
                      <a:pt x="4732" y="5324"/>
                      <a:pt x="3518" y="4179"/>
                      <a:pt x="3518" y="4179"/>
                    </a:cubicBezTo>
                    <a:cubicBezTo>
                      <a:pt x="2255" y="3877"/>
                      <a:pt x="2280" y="2940"/>
                      <a:pt x="2496" y="2061"/>
                    </a:cubicBezTo>
                    <a:lnTo>
                      <a:pt x="44"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743;p31"/>
              <p:cNvSpPr/>
              <p:nvPr/>
            </p:nvSpPr>
            <p:spPr>
              <a:xfrm>
                <a:off x="5716066" y="2364954"/>
                <a:ext cx="35444" cy="16268"/>
              </a:xfrm>
              <a:custGeom>
                <a:avLst/>
                <a:gdLst/>
                <a:ahLst/>
                <a:cxnLst/>
                <a:rect l="l" t="t" r="r" b="b"/>
                <a:pathLst>
                  <a:path w="902" h="414" extrusionOk="0">
                    <a:moveTo>
                      <a:pt x="668" y="0"/>
                    </a:moveTo>
                    <a:cubicBezTo>
                      <a:pt x="514" y="0"/>
                      <a:pt x="268" y="41"/>
                      <a:pt x="37" y="256"/>
                    </a:cubicBezTo>
                    <a:cubicBezTo>
                      <a:pt x="1" y="291"/>
                      <a:pt x="1" y="349"/>
                      <a:pt x="33" y="385"/>
                    </a:cubicBezTo>
                    <a:cubicBezTo>
                      <a:pt x="51" y="403"/>
                      <a:pt x="76" y="414"/>
                      <a:pt x="102" y="414"/>
                    </a:cubicBezTo>
                    <a:cubicBezTo>
                      <a:pt x="123" y="414"/>
                      <a:pt x="145" y="407"/>
                      <a:pt x="162" y="389"/>
                    </a:cubicBezTo>
                    <a:cubicBezTo>
                      <a:pt x="349" y="213"/>
                      <a:pt x="548" y="181"/>
                      <a:pt x="669" y="181"/>
                    </a:cubicBezTo>
                    <a:cubicBezTo>
                      <a:pt x="733" y="181"/>
                      <a:pt x="774" y="190"/>
                      <a:pt x="780" y="192"/>
                    </a:cubicBezTo>
                    <a:cubicBezTo>
                      <a:pt x="786" y="193"/>
                      <a:pt x="793" y="194"/>
                      <a:pt x="800" y="194"/>
                    </a:cubicBezTo>
                    <a:cubicBezTo>
                      <a:pt x="842" y="194"/>
                      <a:pt x="879" y="167"/>
                      <a:pt x="891" y="127"/>
                    </a:cubicBezTo>
                    <a:cubicBezTo>
                      <a:pt x="902" y="76"/>
                      <a:pt x="873" y="26"/>
                      <a:pt x="823" y="16"/>
                    </a:cubicBezTo>
                    <a:cubicBezTo>
                      <a:pt x="817" y="14"/>
                      <a:pt x="758" y="0"/>
                      <a:pt x="668"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744;p31"/>
              <p:cNvSpPr/>
              <p:nvPr/>
            </p:nvSpPr>
            <p:spPr>
              <a:xfrm>
                <a:off x="5721292" y="2426884"/>
                <a:ext cx="21887" cy="44757"/>
              </a:xfrm>
              <a:custGeom>
                <a:avLst/>
                <a:gdLst/>
                <a:ahLst/>
                <a:cxnLst/>
                <a:rect l="l" t="t" r="r" b="b"/>
                <a:pathLst>
                  <a:path w="557" h="1139" extrusionOk="0">
                    <a:moveTo>
                      <a:pt x="244" y="1"/>
                    </a:moveTo>
                    <a:lnTo>
                      <a:pt x="0" y="1056"/>
                    </a:lnTo>
                    <a:cubicBezTo>
                      <a:pt x="0" y="1056"/>
                      <a:pt x="159" y="1139"/>
                      <a:pt x="336" y="1139"/>
                    </a:cubicBezTo>
                    <a:cubicBezTo>
                      <a:pt x="410" y="1139"/>
                      <a:pt x="487" y="1125"/>
                      <a:pt x="557" y="1084"/>
                    </a:cubicBezTo>
                    <a:cubicBezTo>
                      <a:pt x="348" y="705"/>
                      <a:pt x="244" y="1"/>
                      <a:pt x="244" y="1"/>
                    </a:cubicBezTo>
                    <a:close/>
                  </a:path>
                </a:pathLst>
              </a:custGeom>
              <a:solidFill>
                <a:srgbClr val="DE57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745;p31"/>
              <p:cNvSpPr/>
              <p:nvPr/>
            </p:nvSpPr>
            <p:spPr>
              <a:xfrm>
                <a:off x="5726637" y="2406332"/>
                <a:ext cx="16543" cy="21691"/>
              </a:xfrm>
              <a:custGeom>
                <a:avLst/>
                <a:gdLst/>
                <a:ahLst/>
                <a:cxnLst/>
                <a:rect l="l" t="t" r="r" b="b"/>
                <a:pathLst>
                  <a:path w="421" h="552" extrusionOk="0">
                    <a:moveTo>
                      <a:pt x="248" y="1"/>
                    </a:moveTo>
                    <a:cubicBezTo>
                      <a:pt x="159" y="1"/>
                      <a:pt x="66" y="99"/>
                      <a:pt x="33" y="233"/>
                    </a:cubicBezTo>
                    <a:cubicBezTo>
                      <a:pt x="1" y="384"/>
                      <a:pt x="51" y="524"/>
                      <a:pt x="148" y="549"/>
                    </a:cubicBezTo>
                    <a:cubicBezTo>
                      <a:pt x="156" y="551"/>
                      <a:pt x="165" y="552"/>
                      <a:pt x="174" y="552"/>
                    </a:cubicBezTo>
                    <a:cubicBezTo>
                      <a:pt x="264" y="552"/>
                      <a:pt x="356" y="453"/>
                      <a:pt x="388" y="320"/>
                    </a:cubicBezTo>
                    <a:cubicBezTo>
                      <a:pt x="421" y="169"/>
                      <a:pt x="371" y="28"/>
                      <a:pt x="274" y="3"/>
                    </a:cubicBezTo>
                    <a:cubicBezTo>
                      <a:pt x="265" y="2"/>
                      <a:pt x="257" y="1"/>
                      <a:pt x="248"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746;p31"/>
              <p:cNvSpPr/>
              <p:nvPr/>
            </p:nvSpPr>
            <p:spPr>
              <a:xfrm>
                <a:off x="5735557" y="2405743"/>
                <a:ext cx="15129" cy="4401"/>
              </a:xfrm>
              <a:custGeom>
                <a:avLst/>
                <a:gdLst/>
                <a:ahLst/>
                <a:cxnLst/>
                <a:rect l="l" t="t" r="r" b="b"/>
                <a:pathLst>
                  <a:path w="385" h="112" extrusionOk="0">
                    <a:moveTo>
                      <a:pt x="384" y="0"/>
                    </a:moveTo>
                    <a:lnTo>
                      <a:pt x="0" y="18"/>
                    </a:lnTo>
                    <a:cubicBezTo>
                      <a:pt x="43" y="88"/>
                      <a:pt x="97" y="111"/>
                      <a:pt x="151" y="111"/>
                    </a:cubicBezTo>
                    <a:cubicBezTo>
                      <a:pt x="268" y="111"/>
                      <a:pt x="384" y="0"/>
                      <a:pt x="38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747;p31"/>
              <p:cNvSpPr/>
              <p:nvPr/>
            </p:nvSpPr>
            <p:spPr>
              <a:xfrm>
                <a:off x="5651897" y="4608414"/>
                <a:ext cx="78865" cy="173527"/>
              </a:xfrm>
              <a:custGeom>
                <a:avLst/>
                <a:gdLst/>
                <a:ahLst/>
                <a:cxnLst/>
                <a:rect l="l" t="t" r="r" b="b"/>
                <a:pathLst>
                  <a:path w="2007" h="4416" extrusionOk="0">
                    <a:moveTo>
                      <a:pt x="101" y="1"/>
                    </a:moveTo>
                    <a:lnTo>
                      <a:pt x="1" y="4416"/>
                    </a:lnTo>
                    <a:lnTo>
                      <a:pt x="1907" y="4416"/>
                    </a:lnTo>
                    <a:lnTo>
                      <a:pt x="2007"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748;p31"/>
              <p:cNvSpPr/>
              <p:nvPr/>
            </p:nvSpPr>
            <p:spPr>
              <a:xfrm>
                <a:off x="5311559" y="4608414"/>
                <a:ext cx="97923" cy="173527"/>
              </a:xfrm>
              <a:custGeom>
                <a:avLst/>
                <a:gdLst/>
                <a:ahLst/>
                <a:cxnLst/>
                <a:rect l="l" t="t" r="r" b="b"/>
                <a:pathLst>
                  <a:path w="2492" h="4416" extrusionOk="0">
                    <a:moveTo>
                      <a:pt x="586" y="1"/>
                    </a:moveTo>
                    <a:lnTo>
                      <a:pt x="1" y="4416"/>
                    </a:lnTo>
                    <a:lnTo>
                      <a:pt x="1906" y="4416"/>
                    </a:lnTo>
                    <a:lnTo>
                      <a:pt x="2492"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749;p31"/>
              <p:cNvSpPr/>
              <p:nvPr/>
            </p:nvSpPr>
            <p:spPr>
              <a:xfrm>
                <a:off x="5290811" y="4773298"/>
                <a:ext cx="214001" cy="85074"/>
              </a:xfrm>
              <a:custGeom>
                <a:avLst/>
                <a:gdLst/>
                <a:ahLst/>
                <a:cxnLst/>
                <a:rect l="l" t="t" r="r" b="b"/>
                <a:pathLst>
                  <a:path w="5446" h="2165" extrusionOk="0">
                    <a:moveTo>
                      <a:pt x="410" y="1"/>
                    </a:moveTo>
                    <a:cubicBezTo>
                      <a:pt x="331" y="1"/>
                      <a:pt x="270" y="54"/>
                      <a:pt x="259" y="130"/>
                    </a:cubicBezTo>
                    <a:lnTo>
                      <a:pt x="26" y="1824"/>
                    </a:lnTo>
                    <a:cubicBezTo>
                      <a:pt x="1" y="1998"/>
                      <a:pt x="152" y="2161"/>
                      <a:pt x="329" y="2161"/>
                    </a:cubicBezTo>
                    <a:cubicBezTo>
                      <a:pt x="331" y="2161"/>
                      <a:pt x="333" y="2161"/>
                      <a:pt x="335" y="2161"/>
                    </a:cubicBezTo>
                    <a:cubicBezTo>
                      <a:pt x="1082" y="2151"/>
                      <a:pt x="1440" y="2108"/>
                      <a:pt x="2381" y="2108"/>
                    </a:cubicBezTo>
                    <a:cubicBezTo>
                      <a:pt x="2962" y="2108"/>
                      <a:pt x="3809" y="2165"/>
                      <a:pt x="4609" y="2165"/>
                    </a:cubicBezTo>
                    <a:cubicBezTo>
                      <a:pt x="5392" y="2165"/>
                      <a:pt x="5446" y="1376"/>
                      <a:pt x="5112" y="1303"/>
                    </a:cubicBezTo>
                    <a:cubicBezTo>
                      <a:pt x="3615" y="984"/>
                      <a:pt x="3378" y="539"/>
                      <a:pt x="2873" y="115"/>
                    </a:cubicBezTo>
                    <a:cubicBezTo>
                      <a:pt x="2779" y="40"/>
                      <a:pt x="2668" y="1"/>
                      <a:pt x="2553"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750;p31"/>
              <p:cNvSpPr/>
              <p:nvPr/>
            </p:nvSpPr>
            <p:spPr>
              <a:xfrm>
                <a:off x="5629184" y="4773298"/>
                <a:ext cx="227675" cy="85074"/>
              </a:xfrm>
              <a:custGeom>
                <a:avLst/>
                <a:gdLst/>
                <a:ahLst/>
                <a:cxnLst/>
                <a:rect l="l" t="t" r="r" b="b"/>
                <a:pathLst>
                  <a:path w="5794" h="2165" extrusionOk="0">
                    <a:moveTo>
                      <a:pt x="406" y="1"/>
                    </a:moveTo>
                    <a:cubicBezTo>
                      <a:pt x="331" y="1"/>
                      <a:pt x="267" y="54"/>
                      <a:pt x="255" y="130"/>
                    </a:cubicBezTo>
                    <a:lnTo>
                      <a:pt x="22" y="1824"/>
                    </a:lnTo>
                    <a:cubicBezTo>
                      <a:pt x="1" y="1998"/>
                      <a:pt x="148" y="2161"/>
                      <a:pt x="326" y="2161"/>
                    </a:cubicBezTo>
                    <a:cubicBezTo>
                      <a:pt x="328" y="2161"/>
                      <a:pt x="329" y="2161"/>
                      <a:pt x="331" y="2161"/>
                    </a:cubicBezTo>
                    <a:cubicBezTo>
                      <a:pt x="1077" y="2151"/>
                      <a:pt x="1437" y="2108"/>
                      <a:pt x="2381" y="2108"/>
                    </a:cubicBezTo>
                    <a:cubicBezTo>
                      <a:pt x="2959" y="2108"/>
                      <a:pt x="4157" y="2165"/>
                      <a:pt x="4957" y="2165"/>
                    </a:cubicBezTo>
                    <a:cubicBezTo>
                      <a:pt x="5740" y="2165"/>
                      <a:pt x="5794" y="1376"/>
                      <a:pt x="5460" y="1303"/>
                    </a:cubicBezTo>
                    <a:cubicBezTo>
                      <a:pt x="3967" y="984"/>
                      <a:pt x="3375" y="539"/>
                      <a:pt x="2868" y="115"/>
                    </a:cubicBezTo>
                    <a:cubicBezTo>
                      <a:pt x="2779" y="40"/>
                      <a:pt x="2664" y="1"/>
                      <a:pt x="2549"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751;p31"/>
              <p:cNvSpPr/>
              <p:nvPr/>
            </p:nvSpPr>
            <p:spPr>
              <a:xfrm>
                <a:off x="5653744" y="4608571"/>
                <a:ext cx="77018" cy="89475"/>
              </a:xfrm>
              <a:custGeom>
                <a:avLst/>
                <a:gdLst/>
                <a:ahLst/>
                <a:cxnLst/>
                <a:rect l="l" t="t" r="r" b="b"/>
                <a:pathLst>
                  <a:path w="1960" h="2277" extrusionOk="0">
                    <a:moveTo>
                      <a:pt x="51" y="0"/>
                    </a:moveTo>
                    <a:lnTo>
                      <a:pt x="0" y="2276"/>
                    </a:lnTo>
                    <a:lnTo>
                      <a:pt x="1910" y="2276"/>
                    </a:lnTo>
                    <a:lnTo>
                      <a:pt x="1960" y="0"/>
                    </a:lnTo>
                    <a:close/>
                  </a:path>
                </a:pathLst>
              </a:custGeom>
              <a:solidFill>
                <a:srgbClr val="CE6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752;p31"/>
              <p:cNvSpPr/>
              <p:nvPr/>
            </p:nvSpPr>
            <p:spPr>
              <a:xfrm>
                <a:off x="5322718" y="4608571"/>
                <a:ext cx="86763" cy="89475"/>
              </a:xfrm>
              <a:custGeom>
                <a:avLst/>
                <a:gdLst/>
                <a:ahLst/>
                <a:cxnLst/>
                <a:rect l="l" t="t" r="r" b="b"/>
                <a:pathLst>
                  <a:path w="2208" h="2277" extrusionOk="0">
                    <a:moveTo>
                      <a:pt x="302" y="0"/>
                    </a:moveTo>
                    <a:lnTo>
                      <a:pt x="0" y="2276"/>
                    </a:lnTo>
                    <a:lnTo>
                      <a:pt x="1906" y="2276"/>
                    </a:lnTo>
                    <a:lnTo>
                      <a:pt x="2208" y="0"/>
                    </a:lnTo>
                    <a:close/>
                  </a:path>
                </a:pathLst>
              </a:custGeom>
              <a:solidFill>
                <a:srgbClr val="CE6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753;p31"/>
              <p:cNvSpPr/>
              <p:nvPr/>
            </p:nvSpPr>
            <p:spPr>
              <a:xfrm>
                <a:off x="5401860" y="2621986"/>
                <a:ext cx="429730" cy="473741"/>
              </a:xfrm>
              <a:custGeom>
                <a:avLst/>
                <a:gdLst/>
                <a:ahLst/>
                <a:cxnLst/>
                <a:rect l="l" t="t" r="r" b="b"/>
                <a:pathLst>
                  <a:path w="10936" h="12056" extrusionOk="0">
                    <a:moveTo>
                      <a:pt x="5294" y="1"/>
                    </a:moveTo>
                    <a:cubicBezTo>
                      <a:pt x="4661" y="1"/>
                      <a:pt x="4009" y="29"/>
                      <a:pt x="3284" y="65"/>
                    </a:cubicBezTo>
                    <a:cubicBezTo>
                      <a:pt x="1622" y="143"/>
                      <a:pt x="0" y="496"/>
                      <a:pt x="0" y="496"/>
                    </a:cubicBezTo>
                    <a:cubicBezTo>
                      <a:pt x="1551" y="6963"/>
                      <a:pt x="1558" y="8905"/>
                      <a:pt x="1450" y="12056"/>
                    </a:cubicBezTo>
                    <a:lnTo>
                      <a:pt x="9188" y="12056"/>
                    </a:lnTo>
                    <a:cubicBezTo>
                      <a:pt x="10936" y="872"/>
                      <a:pt x="10025" y="552"/>
                      <a:pt x="10025" y="552"/>
                    </a:cubicBezTo>
                    <a:cubicBezTo>
                      <a:pt x="10025" y="552"/>
                      <a:pt x="8313" y="201"/>
                      <a:pt x="6801" y="65"/>
                    </a:cubicBezTo>
                    <a:cubicBezTo>
                      <a:pt x="6292" y="19"/>
                      <a:pt x="5799" y="1"/>
                      <a:pt x="5294"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754;p31"/>
              <p:cNvSpPr/>
              <p:nvPr/>
            </p:nvSpPr>
            <p:spPr>
              <a:xfrm>
                <a:off x="5744595" y="2726905"/>
                <a:ext cx="303515" cy="331846"/>
              </a:xfrm>
              <a:custGeom>
                <a:avLst/>
                <a:gdLst/>
                <a:ahLst/>
                <a:cxnLst/>
                <a:rect l="l" t="t" r="r" b="b"/>
                <a:pathLst>
                  <a:path w="7724" h="8445" extrusionOk="0">
                    <a:moveTo>
                      <a:pt x="1927" y="1"/>
                    </a:moveTo>
                    <a:lnTo>
                      <a:pt x="0" y="284"/>
                    </a:lnTo>
                    <a:cubicBezTo>
                      <a:pt x="79" y="844"/>
                      <a:pt x="179" y="1364"/>
                      <a:pt x="290" y="1896"/>
                    </a:cubicBezTo>
                    <a:cubicBezTo>
                      <a:pt x="398" y="2426"/>
                      <a:pt x="534" y="2954"/>
                      <a:pt x="682" y="3478"/>
                    </a:cubicBezTo>
                    <a:cubicBezTo>
                      <a:pt x="980" y="4530"/>
                      <a:pt x="1331" y="5578"/>
                      <a:pt x="1895" y="6608"/>
                    </a:cubicBezTo>
                    <a:cubicBezTo>
                      <a:pt x="2038" y="6866"/>
                      <a:pt x="2200" y="7121"/>
                      <a:pt x="2391" y="7376"/>
                    </a:cubicBezTo>
                    <a:cubicBezTo>
                      <a:pt x="2484" y="7502"/>
                      <a:pt x="2595" y="7628"/>
                      <a:pt x="2706" y="7749"/>
                    </a:cubicBezTo>
                    <a:cubicBezTo>
                      <a:pt x="2839" y="7890"/>
                      <a:pt x="2997" y="8026"/>
                      <a:pt x="3180" y="8141"/>
                    </a:cubicBezTo>
                    <a:cubicBezTo>
                      <a:pt x="3481" y="8337"/>
                      <a:pt x="3873" y="8445"/>
                      <a:pt x="4235" y="8445"/>
                    </a:cubicBezTo>
                    <a:cubicBezTo>
                      <a:pt x="4317" y="8445"/>
                      <a:pt x="4398" y="8439"/>
                      <a:pt x="4475" y="8428"/>
                    </a:cubicBezTo>
                    <a:cubicBezTo>
                      <a:pt x="4903" y="8374"/>
                      <a:pt x="5240" y="8213"/>
                      <a:pt x="5524" y="8037"/>
                    </a:cubicBezTo>
                    <a:cubicBezTo>
                      <a:pt x="6087" y="7678"/>
                      <a:pt x="6475" y="7237"/>
                      <a:pt x="6830" y="6791"/>
                    </a:cubicBezTo>
                    <a:cubicBezTo>
                      <a:pt x="7006" y="6569"/>
                      <a:pt x="7167" y="6339"/>
                      <a:pt x="7311" y="6102"/>
                    </a:cubicBezTo>
                    <a:cubicBezTo>
                      <a:pt x="7462" y="5862"/>
                      <a:pt x="7595" y="5632"/>
                      <a:pt x="7724" y="5367"/>
                    </a:cubicBezTo>
                    <a:lnTo>
                      <a:pt x="6909" y="4850"/>
                    </a:lnTo>
                    <a:cubicBezTo>
                      <a:pt x="6755" y="5025"/>
                      <a:pt x="6579" y="5219"/>
                      <a:pt x="6407" y="5398"/>
                    </a:cubicBezTo>
                    <a:cubicBezTo>
                      <a:pt x="6231" y="5574"/>
                      <a:pt x="6052" y="5746"/>
                      <a:pt x="5872" y="5912"/>
                    </a:cubicBezTo>
                    <a:cubicBezTo>
                      <a:pt x="5517" y="6238"/>
                      <a:pt x="5121" y="6522"/>
                      <a:pt x="4770" y="6684"/>
                    </a:cubicBezTo>
                    <a:cubicBezTo>
                      <a:pt x="4608" y="6756"/>
                      <a:pt x="4459" y="6792"/>
                      <a:pt x="4358" y="6792"/>
                    </a:cubicBezTo>
                    <a:cubicBezTo>
                      <a:pt x="4349" y="6792"/>
                      <a:pt x="4340" y="6792"/>
                      <a:pt x="4332" y="6791"/>
                    </a:cubicBezTo>
                    <a:cubicBezTo>
                      <a:pt x="4231" y="6784"/>
                      <a:pt x="4200" y="6755"/>
                      <a:pt x="4131" y="6702"/>
                    </a:cubicBezTo>
                    <a:cubicBezTo>
                      <a:pt x="4095" y="6672"/>
                      <a:pt x="4056" y="6629"/>
                      <a:pt x="4013" y="6576"/>
                    </a:cubicBezTo>
                    <a:cubicBezTo>
                      <a:pt x="3955" y="6497"/>
                      <a:pt x="3894" y="6422"/>
                      <a:pt x="3837" y="6332"/>
                    </a:cubicBezTo>
                    <a:cubicBezTo>
                      <a:pt x="3722" y="6160"/>
                      <a:pt x="3610" y="5966"/>
                      <a:pt x="3514" y="5754"/>
                    </a:cubicBezTo>
                    <a:cubicBezTo>
                      <a:pt x="3305" y="5342"/>
                      <a:pt x="3133" y="4882"/>
                      <a:pt x="2979" y="4415"/>
                    </a:cubicBezTo>
                    <a:cubicBezTo>
                      <a:pt x="2821" y="3949"/>
                      <a:pt x="2681" y="3464"/>
                      <a:pt x="2555" y="2976"/>
                    </a:cubicBezTo>
                    <a:cubicBezTo>
                      <a:pt x="2311" y="1999"/>
                      <a:pt x="2096" y="980"/>
                      <a:pt x="1927" y="1"/>
                    </a:cubicBez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755;p31"/>
              <p:cNvSpPr/>
              <p:nvPr/>
            </p:nvSpPr>
            <p:spPr>
              <a:xfrm>
                <a:off x="5682076" y="2638490"/>
                <a:ext cx="167161" cy="221034"/>
              </a:xfrm>
              <a:custGeom>
                <a:avLst/>
                <a:gdLst/>
                <a:ahLst/>
                <a:cxnLst/>
                <a:rect l="l" t="t" r="r" b="b"/>
                <a:pathLst>
                  <a:path w="4254" h="5625" extrusionOk="0">
                    <a:moveTo>
                      <a:pt x="2031" y="1"/>
                    </a:moveTo>
                    <a:cubicBezTo>
                      <a:pt x="1432" y="1"/>
                      <a:pt x="1040" y="273"/>
                      <a:pt x="600" y="911"/>
                    </a:cubicBezTo>
                    <a:cubicBezTo>
                      <a:pt x="1" y="1777"/>
                      <a:pt x="1235" y="5624"/>
                      <a:pt x="1235" y="5624"/>
                    </a:cubicBezTo>
                    <a:lnTo>
                      <a:pt x="4254" y="3564"/>
                    </a:lnTo>
                    <a:cubicBezTo>
                      <a:pt x="4254" y="3564"/>
                      <a:pt x="3684" y="330"/>
                      <a:pt x="2894" y="132"/>
                    </a:cubicBezTo>
                    <a:cubicBezTo>
                      <a:pt x="2559" y="47"/>
                      <a:pt x="2278" y="1"/>
                      <a:pt x="2031"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756;p31"/>
              <p:cNvSpPr/>
              <p:nvPr/>
            </p:nvSpPr>
            <p:spPr>
              <a:xfrm>
                <a:off x="5997618" y="2884126"/>
                <a:ext cx="87038" cy="62676"/>
              </a:xfrm>
              <a:custGeom>
                <a:avLst/>
                <a:gdLst/>
                <a:ahLst/>
                <a:cxnLst/>
                <a:rect l="l" t="t" r="r" b="b"/>
                <a:pathLst>
                  <a:path w="2215" h="1595" extrusionOk="0">
                    <a:moveTo>
                      <a:pt x="423" y="1"/>
                    </a:moveTo>
                    <a:cubicBezTo>
                      <a:pt x="423" y="1"/>
                      <a:pt x="0" y="856"/>
                      <a:pt x="287" y="1595"/>
                    </a:cubicBezTo>
                    <a:lnTo>
                      <a:pt x="1181" y="1513"/>
                    </a:lnTo>
                    <a:lnTo>
                      <a:pt x="2214" y="37"/>
                    </a:lnTo>
                    <a:lnTo>
                      <a:pt x="423" y="1"/>
                    </a:ln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0" name="Google Shape;757;p31"/>
              <p:cNvGrpSpPr/>
              <p:nvPr/>
            </p:nvGrpSpPr>
            <p:grpSpPr>
              <a:xfrm>
                <a:off x="5932859" y="2488224"/>
                <a:ext cx="384109" cy="413192"/>
                <a:chOff x="5932859" y="2488224"/>
                <a:chExt cx="384109" cy="413192"/>
              </a:xfrm>
            </p:grpSpPr>
            <p:sp>
              <p:nvSpPr>
                <p:cNvPr id="543" name="Google Shape;758;p31"/>
                <p:cNvSpPr/>
                <p:nvPr/>
              </p:nvSpPr>
              <p:spPr>
                <a:xfrm>
                  <a:off x="5978835" y="2512234"/>
                  <a:ext cx="274515" cy="202880"/>
                </a:xfrm>
                <a:custGeom>
                  <a:avLst/>
                  <a:gdLst/>
                  <a:ahLst/>
                  <a:cxnLst/>
                  <a:rect l="l" t="t" r="r" b="b"/>
                  <a:pathLst>
                    <a:path w="6986" h="5163" extrusionOk="0">
                      <a:moveTo>
                        <a:pt x="3188" y="0"/>
                      </a:moveTo>
                      <a:cubicBezTo>
                        <a:pt x="1864" y="191"/>
                        <a:pt x="683" y="1088"/>
                        <a:pt x="191" y="2434"/>
                      </a:cubicBezTo>
                      <a:cubicBezTo>
                        <a:pt x="98" y="2689"/>
                        <a:pt x="36" y="2947"/>
                        <a:pt x="0" y="3209"/>
                      </a:cubicBezTo>
                      <a:lnTo>
                        <a:pt x="5718" y="542"/>
                      </a:lnTo>
                      <a:cubicBezTo>
                        <a:pt x="6085" y="772"/>
                        <a:pt x="6404" y="1063"/>
                        <a:pt x="6663" y="1393"/>
                      </a:cubicBezTo>
                      <a:lnTo>
                        <a:pt x="5632" y="1871"/>
                      </a:lnTo>
                      <a:lnTo>
                        <a:pt x="6986" y="1871"/>
                      </a:lnTo>
                      <a:cubicBezTo>
                        <a:pt x="6562" y="1120"/>
                        <a:pt x="5880" y="510"/>
                        <a:pt x="5004" y="194"/>
                      </a:cubicBezTo>
                      <a:cubicBezTo>
                        <a:pt x="4864" y="140"/>
                        <a:pt x="4724" y="101"/>
                        <a:pt x="4584" y="65"/>
                      </a:cubicBezTo>
                      <a:cubicBezTo>
                        <a:pt x="4251" y="40"/>
                        <a:pt x="3916" y="22"/>
                        <a:pt x="3580" y="11"/>
                      </a:cubicBezTo>
                      <a:cubicBezTo>
                        <a:pt x="3450" y="7"/>
                        <a:pt x="3321" y="4"/>
                        <a:pt x="3188" y="0"/>
                      </a:cubicBezTo>
                      <a:close/>
                      <a:moveTo>
                        <a:pt x="3623" y="2810"/>
                      </a:moveTo>
                      <a:lnTo>
                        <a:pt x="40" y="4476"/>
                      </a:lnTo>
                      <a:cubicBezTo>
                        <a:pt x="91" y="4713"/>
                        <a:pt x="162" y="4942"/>
                        <a:pt x="252" y="5162"/>
                      </a:cubicBezTo>
                      <a:lnTo>
                        <a:pt x="3623" y="3593"/>
                      </a:lnTo>
                      <a:lnTo>
                        <a:pt x="3623" y="281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759;p31"/>
                <p:cNvSpPr/>
                <p:nvPr/>
              </p:nvSpPr>
              <p:spPr>
                <a:xfrm>
                  <a:off x="6121163" y="2585716"/>
                  <a:ext cx="134743" cy="67745"/>
                </a:xfrm>
                <a:custGeom>
                  <a:avLst/>
                  <a:gdLst/>
                  <a:ahLst/>
                  <a:cxnLst/>
                  <a:rect l="l" t="t" r="r" b="b"/>
                  <a:pathLst>
                    <a:path w="3429" h="1724" extrusionOk="0">
                      <a:moveTo>
                        <a:pt x="2010" y="1"/>
                      </a:moveTo>
                      <a:lnTo>
                        <a:pt x="1" y="940"/>
                      </a:lnTo>
                      <a:lnTo>
                        <a:pt x="1" y="1723"/>
                      </a:lnTo>
                      <a:lnTo>
                        <a:pt x="3428" y="126"/>
                      </a:lnTo>
                      <a:cubicBezTo>
                        <a:pt x="3407" y="83"/>
                        <a:pt x="3385" y="44"/>
                        <a:pt x="336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760;p31"/>
                <p:cNvSpPr/>
                <p:nvPr/>
              </p:nvSpPr>
              <p:spPr>
                <a:xfrm>
                  <a:off x="6121163" y="2618607"/>
                  <a:ext cx="151364" cy="187319"/>
                </a:xfrm>
                <a:custGeom>
                  <a:avLst/>
                  <a:gdLst/>
                  <a:ahLst/>
                  <a:cxnLst/>
                  <a:rect l="l" t="t" r="r" b="b"/>
                  <a:pathLst>
                    <a:path w="3852" h="4767" extrusionOk="0">
                      <a:moveTo>
                        <a:pt x="3712" y="0"/>
                      </a:moveTo>
                      <a:cubicBezTo>
                        <a:pt x="3731" y="72"/>
                        <a:pt x="3749" y="145"/>
                        <a:pt x="3765" y="218"/>
                      </a:cubicBezTo>
                      <a:lnTo>
                        <a:pt x="3765" y="218"/>
                      </a:lnTo>
                      <a:cubicBezTo>
                        <a:pt x="3749" y="145"/>
                        <a:pt x="3731" y="72"/>
                        <a:pt x="3712" y="0"/>
                      </a:cubicBezTo>
                      <a:close/>
                      <a:moveTo>
                        <a:pt x="3765" y="218"/>
                      </a:moveTo>
                      <a:lnTo>
                        <a:pt x="3765" y="218"/>
                      </a:lnTo>
                      <a:cubicBezTo>
                        <a:pt x="3779" y="286"/>
                        <a:pt x="3792" y="355"/>
                        <a:pt x="3804" y="425"/>
                      </a:cubicBezTo>
                      <a:lnTo>
                        <a:pt x="3804" y="425"/>
                      </a:lnTo>
                      <a:cubicBezTo>
                        <a:pt x="3792" y="355"/>
                        <a:pt x="3779" y="286"/>
                        <a:pt x="3765" y="218"/>
                      </a:cubicBezTo>
                      <a:close/>
                      <a:moveTo>
                        <a:pt x="3804" y="425"/>
                      </a:moveTo>
                      <a:cubicBezTo>
                        <a:pt x="3830" y="593"/>
                        <a:pt x="3846" y="764"/>
                        <a:pt x="3848" y="936"/>
                      </a:cubicBezTo>
                      <a:lnTo>
                        <a:pt x="1" y="2731"/>
                      </a:lnTo>
                      <a:lnTo>
                        <a:pt x="1" y="4763"/>
                      </a:lnTo>
                      <a:cubicBezTo>
                        <a:pt x="32" y="4763"/>
                        <a:pt x="69" y="4766"/>
                        <a:pt x="101" y="4766"/>
                      </a:cubicBezTo>
                      <a:cubicBezTo>
                        <a:pt x="1633" y="4766"/>
                        <a:pt x="3069" y="3819"/>
                        <a:pt x="3622" y="2297"/>
                      </a:cubicBezTo>
                      <a:cubicBezTo>
                        <a:pt x="3776" y="1874"/>
                        <a:pt x="3851" y="1439"/>
                        <a:pt x="3851" y="1012"/>
                      </a:cubicBezTo>
                      <a:cubicBezTo>
                        <a:pt x="3851" y="857"/>
                        <a:pt x="3841" y="706"/>
                        <a:pt x="3823" y="556"/>
                      </a:cubicBezTo>
                      <a:cubicBezTo>
                        <a:pt x="3817" y="512"/>
                        <a:pt x="3811" y="468"/>
                        <a:pt x="3804" y="425"/>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761;p31"/>
                <p:cNvSpPr/>
                <p:nvPr/>
              </p:nvSpPr>
              <p:spPr>
                <a:xfrm>
                  <a:off x="6121163" y="2585716"/>
                  <a:ext cx="79022" cy="36977"/>
                </a:xfrm>
                <a:custGeom>
                  <a:avLst/>
                  <a:gdLst/>
                  <a:ahLst/>
                  <a:cxnLst/>
                  <a:rect l="l" t="t" r="r" b="b"/>
                  <a:pathLst>
                    <a:path w="2011" h="941" extrusionOk="0">
                      <a:moveTo>
                        <a:pt x="1" y="1"/>
                      </a:moveTo>
                      <a:lnTo>
                        <a:pt x="1" y="940"/>
                      </a:lnTo>
                      <a:lnTo>
                        <a:pt x="2010" y="1"/>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762;p31"/>
                <p:cNvSpPr/>
                <p:nvPr/>
              </p:nvSpPr>
              <p:spPr>
                <a:xfrm>
                  <a:off x="6121163" y="2590667"/>
                  <a:ext cx="151207" cy="135253"/>
                </a:xfrm>
                <a:custGeom>
                  <a:avLst/>
                  <a:gdLst/>
                  <a:ahLst/>
                  <a:cxnLst/>
                  <a:rect l="l" t="t" r="r" b="b"/>
                  <a:pathLst>
                    <a:path w="3848" h="3442" extrusionOk="0">
                      <a:moveTo>
                        <a:pt x="3428" y="0"/>
                      </a:moveTo>
                      <a:lnTo>
                        <a:pt x="1" y="1597"/>
                      </a:lnTo>
                      <a:lnTo>
                        <a:pt x="1" y="3442"/>
                      </a:lnTo>
                      <a:lnTo>
                        <a:pt x="3848" y="1647"/>
                      </a:lnTo>
                      <a:cubicBezTo>
                        <a:pt x="3844" y="1328"/>
                        <a:pt x="3794" y="1016"/>
                        <a:pt x="3712" y="711"/>
                      </a:cubicBezTo>
                      <a:cubicBezTo>
                        <a:pt x="3712" y="711"/>
                        <a:pt x="3708" y="711"/>
                        <a:pt x="3708" y="707"/>
                      </a:cubicBezTo>
                      <a:cubicBezTo>
                        <a:pt x="3640" y="463"/>
                        <a:pt x="3546" y="226"/>
                        <a:pt x="3428"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763;p31"/>
                <p:cNvSpPr/>
                <p:nvPr/>
              </p:nvSpPr>
              <p:spPr>
                <a:xfrm>
                  <a:off x="6027758" y="2725883"/>
                  <a:ext cx="93444" cy="79887"/>
                </a:xfrm>
                <a:custGeom>
                  <a:avLst/>
                  <a:gdLst/>
                  <a:ahLst/>
                  <a:cxnLst/>
                  <a:rect l="l" t="t" r="r" b="b"/>
                  <a:pathLst>
                    <a:path w="2378" h="2033" extrusionOk="0">
                      <a:moveTo>
                        <a:pt x="2378" y="1"/>
                      </a:moveTo>
                      <a:lnTo>
                        <a:pt x="1" y="1107"/>
                      </a:lnTo>
                      <a:cubicBezTo>
                        <a:pt x="342" y="1405"/>
                        <a:pt x="741" y="1645"/>
                        <a:pt x="1189" y="1806"/>
                      </a:cubicBezTo>
                      <a:cubicBezTo>
                        <a:pt x="1581" y="1950"/>
                        <a:pt x="1979" y="2025"/>
                        <a:pt x="2378" y="2033"/>
                      </a:cubicBezTo>
                      <a:lnTo>
                        <a:pt x="2378"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764;p31"/>
                <p:cNvSpPr/>
                <p:nvPr/>
              </p:nvSpPr>
              <p:spPr>
                <a:xfrm>
                  <a:off x="5976438" y="2533532"/>
                  <a:ext cx="264220" cy="154626"/>
                </a:xfrm>
                <a:custGeom>
                  <a:avLst/>
                  <a:gdLst/>
                  <a:ahLst/>
                  <a:cxnLst/>
                  <a:rect l="l" t="t" r="r" b="b"/>
                  <a:pathLst>
                    <a:path w="6724" h="3935" extrusionOk="0">
                      <a:moveTo>
                        <a:pt x="5779" y="0"/>
                      </a:moveTo>
                      <a:lnTo>
                        <a:pt x="61" y="2667"/>
                      </a:lnTo>
                      <a:cubicBezTo>
                        <a:pt x="1" y="3095"/>
                        <a:pt x="18" y="3525"/>
                        <a:pt x="101" y="3934"/>
                      </a:cubicBezTo>
                      <a:lnTo>
                        <a:pt x="3684" y="2268"/>
                      </a:lnTo>
                      <a:lnTo>
                        <a:pt x="3684" y="1329"/>
                      </a:lnTo>
                      <a:lnTo>
                        <a:pt x="5693" y="1329"/>
                      </a:lnTo>
                      <a:lnTo>
                        <a:pt x="6724" y="851"/>
                      </a:lnTo>
                      <a:cubicBezTo>
                        <a:pt x="6465" y="521"/>
                        <a:pt x="6146" y="230"/>
                        <a:pt x="5779" y="0"/>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765;p31"/>
                <p:cNvSpPr/>
                <p:nvPr/>
              </p:nvSpPr>
              <p:spPr>
                <a:xfrm>
                  <a:off x="5988698" y="2653422"/>
                  <a:ext cx="132503" cy="115960"/>
                </a:xfrm>
                <a:custGeom>
                  <a:avLst/>
                  <a:gdLst/>
                  <a:ahLst/>
                  <a:cxnLst/>
                  <a:rect l="l" t="t" r="r" b="b"/>
                  <a:pathLst>
                    <a:path w="3372" h="2951" extrusionOk="0">
                      <a:moveTo>
                        <a:pt x="3372" y="0"/>
                      </a:moveTo>
                      <a:lnTo>
                        <a:pt x="1" y="1569"/>
                      </a:lnTo>
                      <a:cubicBezTo>
                        <a:pt x="220" y="2093"/>
                        <a:pt x="561" y="2570"/>
                        <a:pt x="995" y="2951"/>
                      </a:cubicBezTo>
                      <a:lnTo>
                        <a:pt x="3372" y="1845"/>
                      </a:lnTo>
                      <a:lnTo>
                        <a:pt x="3372"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766;p31"/>
                <p:cNvSpPr/>
                <p:nvPr/>
              </p:nvSpPr>
              <p:spPr>
                <a:xfrm>
                  <a:off x="5932859" y="2488224"/>
                  <a:ext cx="384109" cy="340295"/>
                </a:xfrm>
                <a:custGeom>
                  <a:avLst/>
                  <a:gdLst/>
                  <a:ahLst/>
                  <a:cxnLst/>
                  <a:rect l="l" t="t" r="r" b="b"/>
                  <a:pathLst>
                    <a:path w="9775" h="8660" extrusionOk="0">
                      <a:moveTo>
                        <a:pt x="4886" y="914"/>
                      </a:moveTo>
                      <a:cubicBezTo>
                        <a:pt x="5275" y="914"/>
                        <a:pt x="5670" y="981"/>
                        <a:pt x="6055" y="1121"/>
                      </a:cubicBezTo>
                      <a:cubicBezTo>
                        <a:pt x="7829" y="1767"/>
                        <a:pt x="8744" y="3727"/>
                        <a:pt x="8098" y="5500"/>
                      </a:cubicBezTo>
                      <a:cubicBezTo>
                        <a:pt x="7593" y="6887"/>
                        <a:pt x="6284" y="7747"/>
                        <a:pt x="4889" y="7747"/>
                      </a:cubicBezTo>
                      <a:cubicBezTo>
                        <a:pt x="4501" y="7747"/>
                        <a:pt x="4106" y="7680"/>
                        <a:pt x="3719" y="7539"/>
                      </a:cubicBezTo>
                      <a:cubicBezTo>
                        <a:pt x="1946" y="6893"/>
                        <a:pt x="1034" y="4933"/>
                        <a:pt x="1677" y="3160"/>
                      </a:cubicBezTo>
                      <a:cubicBezTo>
                        <a:pt x="2182" y="1773"/>
                        <a:pt x="3493" y="914"/>
                        <a:pt x="4886" y="914"/>
                      </a:cubicBezTo>
                      <a:close/>
                      <a:moveTo>
                        <a:pt x="4886" y="0"/>
                      </a:moveTo>
                      <a:cubicBezTo>
                        <a:pt x="3120" y="0"/>
                        <a:pt x="1459" y="1090"/>
                        <a:pt x="819" y="2848"/>
                      </a:cubicBezTo>
                      <a:cubicBezTo>
                        <a:pt x="0" y="5094"/>
                        <a:pt x="1160" y="7578"/>
                        <a:pt x="3407" y="8396"/>
                      </a:cubicBezTo>
                      <a:cubicBezTo>
                        <a:pt x="3896" y="8575"/>
                        <a:pt x="4397" y="8659"/>
                        <a:pt x="4890" y="8659"/>
                      </a:cubicBezTo>
                      <a:cubicBezTo>
                        <a:pt x="6657" y="8659"/>
                        <a:pt x="8316" y="7570"/>
                        <a:pt x="8956" y="5812"/>
                      </a:cubicBezTo>
                      <a:cubicBezTo>
                        <a:pt x="9774" y="3565"/>
                        <a:pt x="8615" y="1082"/>
                        <a:pt x="6368" y="263"/>
                      </a:cubicBezTo>
                      <a:cubicBezTo>
                        <a:pt x="5879" y="85"/>
                        <a:pt x="5379" y="0"/>
                        <a:pt x="4886"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767;p31"/>
                <p:cNvSpPr/>
                <p:nvPr/>
              </p:nvSpPr>
              <p:spPr>
                <a:xfrm>
                  <a:off x="6008032" y="2844399"/>
                  <a:ext cx="85231" cy="57017"/>
                </a:xfrm>
                <a:custGeom>
                  <a:avLst/>
                  <a:gdLst/>
                  <a:ahLst/>
                  <a:cxnLst/>
                  <a:rect l="l" t="t" r="r" b="b"/>
                  <a:pathLst>
                    <a:path w="2169" h="1451" extrusionOk="0">
                      <a:moveTo>
                        <a:pt x="1854" y="1"/>
                      </a:moveTo>
                      <a:cubicBezTo>
                        <a:pt x="1808" y="1"/>
                        <a:pt x="1763" y="15"/>
                        <a:pt x="1724" y="47"/>
                      </a:cubicBezTo>
                      <a:lnTo>
                        <a:pt x="1217" y="452"/>
                      </a:lnTo>
                      <a:cubicBezTo>
                        <a:pt x="1134" y="519"/>
                        <a:pt x="1033" y="553"/>
                        <a:pt x="932" y="553"/>
                      </a:cubicBezTo>
                      <a:cubicBezTo>
                        <a:pt x="848" y="553"/>
                        <a:pt x="764" y="530"/>
                        <a:pt x="690" y="485"/>
                      </a:cubicBezTo>
                      <a:lnTo>
                        <a:pt x="532" y="309"/>
                      </a:lnTo>
                      <a:cubicBezTo>
                        <a:pt x="498" y="270"/>
                        <a:pt x="453" y="251"/>
                        <a:pt x="408" y="251"/>
                      </a:cubicBezTo>
                      <a:cubicBezTo>
                        <a:pt x="361" y="251"/>
                        <a:pt x="314" y="272"/>
                        <a:pt x="281" y="313"/>
                      </a:cubicBezTo>
                      <a:lnTo>
                        <a:pt x="241" y="359"/>
                      </a:lnTo>
                      <a:cubicBezTo>
                        <a:pt x="158" y="460"/>
                        <a:pt x="108" y="578"/>
                        <a:pt x="90" y="707"/>
                      </a:cubicBezTo>
                      <a:lnTo>
                        <a:pt x="1" y="1450"/>
                      </a:lnTo>
                      <a:lnTo>
                        <a:pt x="381" y="1152"/>
                      </a:lnTo>
                      <a:lnTo>
                        <a:pt x="1949" y="1048"/>
                      </a:lnTo>
                      <a:lnTo>
                        <a:pt x="2097" y="736"/>
                      </a:lnTo>
                      <a:cubicBezTo>
                        <a:pt x="2161" y="592"/>
                        <a:pt x="2169" y="427"/>
                        <a:pt x="2111" y="280"/>
                      </a:cubicBezTo>
                      <a:lnTo>
                        <a:pt x="2053" y="137"/>
                      </a:lnTo>
                      <a:cubicBezTo>
                        <a:pt x="2019" y="51"/>
                        <a:pt x="1937" y="1"/>
                        <a:pt x="1854" y="1"/>
                      </a:cubicBez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1" name="Google Shape;768;p31"/>
              <p:cNvSpPr/>
              <p:nvPr/>
            </p:nvSpPr>
            <p:spPr>
              <a:xfrm>
                <a:off x="5515934" y="2262864"/>
                <a:ext cx="241782" cy="287011"/>
              </a:xfrm>
              <a:custGeom>
                <a:avLst/>
                <a:gdLst/>
                <a:ahLst/>
                <a:cxnLst/>
                <a:rect l="l" t="t" r="r" b="b"/>
                <a:pathLst>
                  <a:path w="6153" h="7304" extrusionOk="0">
                    <a:moveTo>
                      <a:pt x="3019" y="0"/>
                    </a:moveTo>
                    <a:cubicBezTo>
                      <a:pt x="1817" y="0"/>
                      <a:pt x="702" y="866"/>
                      <a:pt x="485" y="2179"/>
                    </a:cubicBezTo>
                    <a:cubicBezTo>
                      <a:pt x="172" y="4046"/>
                      <a:pt x="0" y="4828"/>
                      <a:pt x="711" y="5995"/>
                    </a:cubicBezTo>
                    <a:cubicBezTo>
                      <a:pt x="1245" y="6869"/>
                      <a:pt x="2100" y="7303"/>
                      <a:pt x="2930" y="7303"/>
                    </a:cubicBezTo>
                    <a:cubicBezTo>
                      <a:pt x="3762" y="7303"/>
                      <a:pt x="4569" y="6866"/>
                      <a:pt x="5001" y="5998"/>
                    </a:cubicBezTo>
                    <a:cubicBezTo>
                      <a:pt x="5776" y="4440"/>
                      <a:pt x="6152" y="1648"/>
                      <a:pt x="4523" y="492"/>
                    </a:cubicBezTo>
                    <a:cubicBezTo>
                      <a:pt x="4046" y="154"/>
                      <a:pt x="3525" y="0"/>
                      <a:pt x="3019" y="0"/>
                    </a:cubicBez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769;p31"/>
              <p:cNvSpPr/>
              <p:nvPr/>
            </p:nvSpPr>
            <p:spPr>
              <a:xfrm>
                <a:off x="5262046" y="2236615"/>
                <a:ext cx="531583" cy="693989"/>
              </a:xfrm>
              <a:custGeom>
                <a:avLst/>
                <a:gdLst/>
                <a:ahLst/>
                <a:cxnLst/>
                <a:rect l="l" t="t" r="r" b="b"/>
                <a:pathLst>
                  <a:path w="13528" h="17661" extrusionOk="0">
                    <a:moveTo>
                      <a:pt x="8819" y="1"/>
                    </a:moveTo>
                    <a:cubicBezTo>
                      <a:pt x="7000" y="1"/>
                      <a:pt x="5307" y="902"/>
                      <a:pt x="5374" y="2937"/>
                    </a:cubicBezTo>
                    <a:cubicBezTo>
                      <a:pt x="5464" y="5665"/>
                      <a:pt x="5374" y="5708"/>
                      <a:pt x="4143" y="7129"/>
                    </a:cubicBezTo>
                    <a:cubicBezTo>
                      <a:pt x="2908" y="8550"/>
                      <a:pt x="1128" y="9746"/>
                      <a:pt x="3156" y="11663"/>
                    </a:cubicBezTo>
                    <a:cubicBezTo>
                      <a:pt x="5184" y="13576"/>
                      <a:pt x="0" y="16217"/>
                      <a:pt x="6088" y="17491"/>
                    </a:cubicBezTo>
                    <a:cubicBezTo>
                      <a:pt x="6643" y="17607"/>
                      <a:pt x="7183" y="17661"/>
                      <a:pt x="7700" y="17661"/>
                    </a:cubicBezTo>
                    <a:cubicBezTo>
                      <a:pt x="11143" y="17661"/>
                      <a:pt x="13527" y="15291"/>
                      <a:pt x="11936" y="13349"/>
                    </a:cubicBezTo>
                    <a:cubicBezTo>
                      <a:pt x="10226" y="11264"/>
                      <a:pt x="11917" y="10578"/>
                      <a:pt x="12093" y="8759"/>
                    </a:cubicBezTo>
                    <a:cubicBezTo>
                      <a:pt x="12269" y="6939"/>
                      <a:pt x="9623" y="6125"/>
                      <a:pt x="10586" y="4793"/>
                    </a:cubicBezTo>
                    <a:cubicBezTo>
                      <a:pt x="11548" y="3461"/>
                      <a:pt x="12315" y="870"/>
                      <a:pt x="10647" y="302"/>
                    </a:cubicBezTo>
                    <a:cubicBezTo>
                      <a:pt x="10065" y="104"/>
                      <a:pt x="9435" y="1"/>
                      <a:pt x="8819"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770;p31"/>
              <p:cNvSpPr/>
              <p:nvPr/>
            </p:nvSpPr>
            <p:spPr>
              <a:xfrm>
                <a:off x="5622425" y="2234728"/>
                <a:ext cx="139969" cy="168772"/>
              </a:xfrm>
              <a:custGeom>
                <a:avLst/>
                <a:gdLst/>
                <a:ahLst/>
                <a:cxnLst/>
                <a:rect l="l" t="t" r="r" b="b"/>
                <a:pathLst>
                  <a:path w="3562" h="4295" extrusionOk="0">
                    <a:moveTo>
                      <a:pt x="1043" y="0"/>
                    </a:moveTo>
                    <a:cubicBezTo>
                      <a:pt x="721" y="0"/>
                      <a:pt x="372" y="24"/>
                      <a:pt x="0" y="63"/>
                    </a:cubicBezTo>
                    <a:lnTo>
                      <a:pt x="1167" y="4295"/>
                    </a:lnTo>
                    <a:cubicBezTo>
                      <a:pt x="1167" y="4295"/>
                      <a:pt x="3561" y="3347"/>
                      <a:pt x="3411" y="1728"/>
                    </a:cubicBezTo>
                    <a:cubicBezTo>
                      <a:pt x="3285" y="416"/>
                      <a:pt x="2408" y="0"/>
                      <a:pt x="1043"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771;p31"/>
              <p:cNvSpPr/>
              <p:nvPr/>
            </p:nvSpPr>
            <p:spPr>
              <a:xfrm>
                <a:off x="5652761" y="2389278"/>
                <a:ext cx="53756" cy="71281"/>
              </a:xfrm>
              <a:custGeom>
                <a:avLst/>
                <a:gdLst/>
                <a:ahLst/>
                <a:cxnLst/>
                <a:rect l="l" t="t" r="r" b="b"/>
                <a:pathLst>
                  <a:path w="1368" h="1814" extrusionOk="0">
                    <a:moveTo>
                      <a:pt x="664" y="0"/>
                    </a:moveTo>
                    <a:cubicBezTo>
                      <a:pt x="357" y="0"/>
                      <a:pt x="94" y="250"/>
                      <a:pt x="50" y="592"/>
                    </a:cubicBezTo>
                    <a:cubicBezTo>
                      <a:pt x="0" y="979"/>
                      <a:pt x="133" y="1357"/>
                      <a:pt x="334" y="1611"/>
                    </a:cubicBezTo>
                    <a:cubicBezTo>
                      <a:pt x="446" y="1751"/>
                      <a:pt x="575" y="1813"/>
                      <a:pt x="702" y="1813"/>
                    </a:cubicBezTo>
                    <a:cubicBezTo>
                      <a:pt x="918" y="1813"/>
                      <a:pt x="1126" y="1634"/>
                      <a:pt x="1221" y="1360"/>
                    </a:cubicBezTo>
                    <a:cubicBezTo>
                      <a:pt x="1360" y="969"/>
                      <a:pt x="1368" y="301"/>
                      <a:pt x="951" y="75"/>
                    </a:cubicBezTo>
                    <a:cubicBezTo>
                      <a:pt x="855" y="24"/>
                      <a:pt x="757" y="0"/>
                      <a:pt x="664" y="0"/>
                    </a:cubicBezTo>
                    <a:close/>
                  </a:path>
                </a:pathLst>
              </a:cu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772;p31"/>
              <p:cNvSpPr/>
              <p:nvPr/>
            </p:nvSpPr>
            <p:spPr>
              <a:xfrm>
                <a:off x="5313405" y="3095694"/>
                <a:ext cx="369137" cy="1584964"/>
              </a:xfrm>
              <a:custGeom>
                <a:avLst/>
                <a:gdLst/>
                <a:ahLst/>
                <a:cxnLst/>
                <a:rect l="l" t="t" r="r" b="b"/>
                <a:pathLst>
                  <a:path w="9394" h="40335" extrusionOk="0">
                    <a:moveTo>
                      <a:pt x="3701" y="1"/>
                    </a:moveTo>
                    <a:cubicBezTo>
                      <a:pt x="1242" y="3458"/>
                      <a:pt x="2979" y="5726"/>
                      <a:pt x="1885" y="20632"/>
                    </a:cubicBezTo>
                    <a:cubicBezTo>
                      <a:pt x="1454" y="26523"/>
                      <a:pt x="0" y="40334"/>
                      <a:pt x="0" y="40334"/>
                    </a:cubicBezTo>
                    <a:lnTo>
                      <a:pt x="2599" y="40334"/>
                    </a:lnTo>
                    <a:cubicBezTo>
                      <a:pt x="2599" y="40334"/>
                      <a:pt x="6020" y="26046"/>
                      <a:pt x="6910" y="20090"/>
                    </a:cubicBezTo>
                    <a:cubicBezTo>
                      <a:pt x="7006" y="19426"/>
                      <a:pt x="7107" y="18723"/>
                      <a:pt x="7208" y="17991"/>
                    </a:cubicBezTo>
                    <a:cubicBezTo>
                      <a:pt x="7614" y="15087"/>
                      <a:pt x="8033" y="11716"/>
                      <a:pt x="8399" y="8684"/>
                    </a:cubicBezTo>
                    <a:cubicBezTo>
                      <a:pt x="8966" y="3932"/>
                      <a:pt x="9393" y="1"/>
                      <a:pt x="9393"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773;p31"/>
              <p:cNvSpPr/>
              <p:nvPr/>
            </p:nvSpPr>
            <p:spPr>
              <a:xfrm>
                <a:off x="5296587" y="4630420"/>
                <a:ext cx="147042" cy="51948"/>
              </a:xfrm>
              <a:custGeom>
                <a:avLst/>
                <a:gdLst/>
                <a:ahLst/>
                <a:cxnLst/>
                <a:rect l="l" t="t" r="r" b="b"/>
                <a:pathLst>
                  <a:path w="3742" h="1322" extrusionOk="0">
                    <a:moveTo>
                      <a:pt x="3741" y="1"/>
                    </a:moveTo>
                    <a:lnTo>
                      <a:pt x="62" y="94"/>
                    </a:lnTo>
                    <a:lnTo>
                      <a:pt x="1" y="1321"/>
                    </a:lnTo>
                    <a:lnTo>
                      <a:pt x="3454" y="1321"/>
                    </a:lnTo>
                    <a:lnTo>
                      <a:pt x="374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774;p31"/>
              <p:cNvSpPr/>
              <p:nvPr/>
            </p:nvSpPr>
            <p:spPr>
              <a:xfrm>
                <a:off x="5519157" y="3329738"/>
                <a:ext cx="124329" cy="472955"/>
              </a:xfrm>
              <a:custGeom>
                <a:avLst/>
                <a:gdLst/>
                <a:ahLst/>
                <a:cxnLst/>
                <a:rect l="l" t="t" r="r" b="b"/>
                <a:pathLst>
                  <a:path w="3164" h="12036" extrusionOk="0">
                    <a:moveTo>
                      <a:pt x="2148" y="0"/>
                    </a:moveTo>
                    <a:cubicBezTo>
                      <a:pt x="1" y="1328"/>
                      <a:pt x="1365" y="8952"/>
                      <a:pt x="1972" y="12035"/>
                    </a:cubicBezTo>
                    <a:cubicBezTo>
                      <a:pt x="2378" y="9131"/>
                      <a:pt x="2797" y="5760"/>
                      <a:pt x="3163" y="2728"/>
                    </a:cubicBezTo>
                    <a:cubicBezTo>
                      <a:pt x="2984" y="1637"/>
                      <a:pt x="2664" y="682"/>
                      <a:pt x="214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775;p31"/>
              <p:cNvSpPr/>
              <p:nvPr/>
            </p:nvSpPr>
            <p:spPr>
              <a:xfrm>
                <a:off x="5540180" y="3095694"/>
                <a:ext cx="271293" cy="1584964"/>
              </a:xfrm>
              <a:custGeom>
                <a:avLst/>
                <a:gdLst/>
                <a:ahLst/>
                <a:cxnLst/>
                <a:rect l="l" t="t" r="r" b="b"/>
                <a:pathLst>
                  <a:path w="6904" h="40335" extrusionOk="0">
                    <a:moveTo>
                      <a:pt x="1" y="1"/>
                    </a:moveTo>
                    <a:cubicBezTo>
                      <a:pt x="1" y="1"/>
                      <a:pt x="1785" y="14118"/>
                      <a:pt x="2075" y="20594"/>
                    </a:cubicBezTo>
                    <a:cubicBezTo>
                      <a:pt x="2341" y="26530"/>
                      <a:pt x="2621" y="40334"/>
                      <a:pt x="2621" y="40334"/>
                    </a:cubicBezTo>
                    <a:lnTo>
                      <a:pt x="5202" y="40334"/>
                    </a:lnTo>
                    <a:cubicBezTo>
                      <a:pt x="5202" y="40334"/>
                      <a:pt x="6723" y="26178"/>
                      <a:pt x="6813" y="20130"/>
                    </a:cubicBezTo>
                    <a:cubicBezTo>
                      <a:pt x="6903" y="14319"/>
                      <a:pt x="5668" y="1"/>
                      <a:pt x="5668"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776;p31"/>
              <p:cNvSpPr/>
              <p:nvPr/>
            </p:nvSpPr>
            <p:spPr>
              <a:xfrm>
                <a:off x="5624115" y="4630420"/>
                <a:ext cx="146885" cy="51948"/>
              </a:xfrm>
              <a:custGeom>
                <a:avLst/>
                <a:gdLst/>
                <a:ahLst/>
                <a:cxnLst/>
                <a:rect l="l" t="t" r="r" b="b"/>
                <a:pathLst>
                  <a:path w="3738" h="1322" extrusionOk="0">
                    <a:moveTo>
                      <a:pt x="3737" y="1"/>
                    </a:moveTo>
                    <a:lnTo>
                      <a:pt x="0" y="94"/>
                    </a:lnTo>
                    <a:lnTo>
                      <a:pt x="61" y="1321"/>
                    </a:lnTo>
                    <a:lnTo>
                      <a:pt x="3449" y="1321"/>
                    </a:lnTo>
                    <a:lnTo>
                      <a:pt x="3737"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777;p31"/>
              <p:cNvSpPr/>
              <p:nvPr/>
            </p:nvSpPr>
            <p:spPr>
              <a:xfrm>
                <a:off x="5439505" y="3075574"/>
                <a:ext cx="333025" cy="33872"/>
              </a:xfrm>
              <a:custGeom>
                <a:avLst/>
                <a:gdLst/>
                <a:ahLst/>
                <a:cxnLst/>
                <a:rect l="l" t="t" r="r" b="b"/>
                <a:pathLst>
                  <a:path w="8475" h="862" extrusionOk="0">
                    <a:moveTo>
                      <a:pt x="495" y="0"/>
                    </a:moveTo>
                    <a:cubicBezTo>
                      <a:pt x="438" y="0"/>
                      <a:pt x="388" y="25"/>
                      <a:pt x="370" y="57"/>
                    </a:cubicBezTo>
                    <a:lnTo>
                      <a:pt x="25" y="750"/>
                    </a:lnTo>
                    <a:cubicBezTo>
                      <a:pt x="0" y="804"/>
                      <a:pt x="65" y="862"/>
                      <a:pt x="154" y="862"/>
                    </a:cubicBezTo>
                    <a:lnTo>
                      <a:pt x="8273" y="862"/>
                    </a:lnTo>
                    <a:cubicBezTo>
                      <a:pt x="8341" y="862"/>
                      <a:pt x="8399" y="826"/>
                      <a:pt x="8402" y="783"/>
                    </a:cubicBezTo>
                    <a:lnTo>
                      <a:pt x="8470" y="90"/>
                    </a:lnTo>
                    <a:cubicBezTo>
                      <a:pt x="8475" y="39"/>
                      <a:pt x="8414" y="0"/>
                      <a:pt x="8338" y="0"/>
                    </a:cubicBez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778;p31"/>
              <p:cNvSpPr/>
              <p:nvPr/>
            </p:nvSpPr>
            <p:spPr>
              <a:xfrm>
                <a:off x="5484459" y="3073177"/>
                <a:ext cx="18115" cy="39216"/>
              </a:xfrm>
              <a:custGeom>
                <a:avLst/>
                <a:gdLst/>
                <a:ahLst/>
                <a:cxnLst/>
                <a:rect l="l" t="t" r="r" b="b"/>
                <a:pathLst>
                  <a:path w="461" h="998" extrusionOk="0">
                    <a:moveTo>
                      <a:pt x="177" y="0"/>
                    </a:moveTo>
                    <a:cubicBezTo>
                      <a:pt x="138" y="0"/>
                      <a:pt x="102" y="22"/>
                      <a:pt x="98" y="47"/>
                    </a:cubicBezTo>
                    <a:lnTo>
                      <a:pt x="4" y="948"/>
                    </a:lnTo>
                    <a:cubicBezTo>
                      <a:pt x="1" y="976"/>
                      <a:pt x="34" y="998"/>
                      <a:pt x="77" y="998"/>
                    </a:cubicBezTo>
                    <a:lnTo>
                      <a:pt x="284" y="998"/>
                    </a:lnTo>
                    <a:cubicBezTo>
                      <a:pt x="327" y="998"/>
                      <a:pt x="364" y="976"/>
                      <a:pt x="367" y="948"/>
                    </a:cubicBezTo>
                    <a:lnTo>
                      <a:pt x="461" y="47"/>
                    </a:lnTo>
                    <a:cubicBezTo>
                      <a:pt x="461" y="22"/>
                      <a:pt x="432" y="0"/>
                      <a:pt x="389"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779;p31"/>
              <p:cNvSpPr/>
              <p:nvPr/>
            </p:nvSpPr>
            <p:spPr>
              <a:xfrm>
                <a:off x="5684512" y="3073177"/>
                <a:ext cx="18076" cy="39216"/>
              </a:xfrm>
              <a:custGeom>
                <a:avLst/>
                <a:gdLst/>
                <a:ahLst/>
                <a:cxnLst/>
                <a:rect l="l" t="t" r="r" b="b"/>
                <a:pathLst>
                  <a:path w="460" h="998" extrusionOk="0">
                    <a:moveTo>
                      <a:pt x="176" y="0"/>
                    </a:moveTo>
                    <a:cubicBezTo>
                      <a:pt x="136" y="0"/>
                      <a:pt x="97" y="22"/>
                      <a:pt x="97" y="47"/>
                    </a:cubicBezTo>
                    <a:lnTo>
                      <a:pt x="4" y="948"/>
                    </a:lnTo>
                    <a:cubicBezTo>
                      <a:pt x="0" y="976"/>
                      <a:pt x="32" y="998"/>
                      <a:pt x="75" y="998"/>
                    </a:cubicBezTo>
                    <a:lnTo>
                      <a:pt x="283" y="998"/>
                    </a:lnTo>
                    <a:cubicBezTo>
                      <a:pt x="327" y="998"/>
                      <a:pt x="362" y="976"/>
                      <a:pt x="366" y="948"/>
                    </a:cubicBezTo>
                    <a:lnTo>
                      <a:pt x="459" y="47"/>
                    </a:lnTo>
                    <a:cubicBezTo>
                      <a:pt x="459" y="22"/>
                      <a:pt x="426" y="0"/>
                      <a:pt x="388"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89" name="Group 988"/>
          <p:cNvGrpSpPr/>
          <p:nvPr/>
        </p:nvGrpSpPr>
        <p:grpSpPr>
          <a:xfrm>
            <a:off x="-106964" y="2750079"/>
            <a:ext cx="3146694" cy="2397554"/>
            <a:chOff x="-257545" y="29482"/>
            <a:chExt cx="3146694" cy="2397554"/>
          </a:xfrm>
        </p:grpSpPr>
        <p:grpSp>
          <p:nvGrpSpPr>
            <p:cNvPr id="589" name="Google Shape;439;p28"/>
            <p:cNvGrpSpPr/>
            <p:nvPr/>
          </p:nvGrpSpPr>
          <p:grpSpPr>
            <a:xfrm>
              <a:off x="-257545" y="29482"/>
              <a:ext cx="3146694" cy="2397554"/>
              <a:chOff x="0" y="982900"/>
              <a:chExt cx="4600713" cy="3725949"/>
            </a:xfrm>
          </p:grpSpPr>
          <p:grpSp>
            <p:nvGrpSpPr>
              <p:cNvPr id="590" name="Google Shape;440;p28"/>
              <p:cNvGrpSpPr/>
              <p:nvPr/>
            </p:nvGrpSpPr>
            <p:grpSpPr>
              <a:xfrm>
                <a:off x="411575" y="982900"/>
                <a:ext cx="2214990" cy="3181003"/>
                <a:chOff x="624596" y="982906"/>
                <a:chExt cx="2001980" cy="3181003"/>
              </a:xfrm>
            </p:grpSpPr>
            <p:sp>
              <p:nvSpPr>
                <p:cNvPr id="654" name="Google Shape;441;p28"/>
                <p:cNvSpPr/>
                <p:nvPr/>
              </p:nvSpPr>
              <p:spPr>
                <a:xfrm>
                  <a:off x="692176" y="1142009"/>
                  <a:ext cx="1934400" cy="3021900"/>
                </a:xfrm>
                <a:prstGeom prst="roundRect">
                  <a:avLst>
                    <a:gd name="adj" fmla="val 4313"/>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442;p28"/>
                <p:cNvSpPr/>
                <p:nvPr/>
              </p:nvSpPr>
              <p:spPr>
                <a:xfrm>
                  <a:off x="624596" y="982906"/>
                  <a:ext cx="1881817" cy="2984405"/>
                </a:xfrm>
                <a:custGeom>
                  <a:avLst/>
                  <a:gdLst/>
                  <a:ahLst/>
                  <a:cxnLst/>
                  <a:rect l="l" t="t" r="r" b="b"/>
                  <a:pathLst>
                    <a:path w="53747" h="74336" extrusionOk="0">
                      <a:moveTo>
                        <a:pt x="52246" y="65"/>
                      </a:moveTo>
                      <a:cubicBezTo>
                        <a:pt x="53040" y="65"/>
                        <a:pt x="53682" y="711"/>
                        <a:pt x="53682" y="1501"/>
                      </a:cubicBezTo>
                      <a:lnTo>
                        <a:pt x="53682" y="72835"/>
                      </a:lnTo>
                      <a:cubicBezTo>
                        <a:pt x="53682" y="73625"/>
                        <a:pt x="53040" y="74268"/>
                        <a:pt x="52246" y="74268"/>
                      </a:cubicBezTo>
                      <a:lnTo>
                        <a:pt x="1501" y="74268"/>
                      </a:lnTo>
                      <a:cubicBezTo>
                        <a:pt x="711" y="74268"/>
                        <a:pt x="65" y="73625"/>
                        <a:pt x="65" y="72835"/>
                      </a:cubicBezTo>
                      <a:lnTo>
                        <a:pt x="65" y="1501"/>
                      </a:lnTo>
                      <a:cubicBezTo>
                        <a:pt x="65" y="711"/>
                        <a:pt x="711" y="65"/>
                        <a:pt x="1501" y="65"/>
                      </a:cubicBezTo>
                      <a:close/>
                      <a:moveTo>
                        <a:pt x="1501" y="1"/>
                      </a:moveTo>
                      <a:cubicBezTo>
                        <a:pt x="676" y="1"/>
                        <a:pt x="0" y="675"/>
                        <a:pt x="0" y="1501"/>
                      </a:cubicBezTo>
                      <a:lnTo>
                        <a:pt x="0" y="72835"/>
                      </a:lnTo>
                      <a:cubicBezTo>
                        <a:pt x="0" y="73660"/>
                        <a:pt x="676" y="74336"/>
                        <a:pt x="1501" y="74336"/>
                      </a:cubicBezTo>
                      <a:lnTo>
                        <a:pt x="52246" y="74336"/>
                      </a:lnTo>
                      <a:cubicBezTo>
                        <a:pt x="53076" y="74336"/>
                        <a:pt x="53747" y="73660"/>
                        <a:pt x="53747" y="72835"/>
                      </a:cubicBezTo>
                      <a:lnTo>
                        <a:pt x="53747" y="1501"/>
                      </a:lnTo>
                      <a:cubicBezTo>
                        <a:pt x="53747" y="675"/>
                        <a:pt x="53076" y="1"/>
                        <a:pt x="52246"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1" name="Google Shape;443;p28"/>
              <p:cNvGrpSpPr/>
              <p:nvPr/>
            </p:nvGrpSpPr>
            <p:grpSpPr>
              <a:xfrm>
                <a:off x="0" y="4397412"/>
                <a:ext cx="4600713" cy="150450"/>
                <a:chOff x="0" y="4397412"/>
                <a:chExt cx="4600713" cy="150450"/>
              </a:xfrm>
            </p:grpSpPr>
            <p:sp>
              <p:nvSpPr>
                <p:cNvPr id="649" name="Google Shape;444;p28"/>
                <p:cNvSpPr/>
                <p:nvPr/>
              </p:nvSpPr>
              <p:spPr>
                <a:xfrm>
                  <a:off x="0" y="4397412"/>
                  <a:ext cx="4600713" cy="2416"/>
                </a:xfrm>
                <a:custGeom>
                  <a:avLst/>
                  <a:gdLst/>
                  <a:ahLst/>
                  <a:cxnLst/>
                  <a:rect l="l" t="t" r="r" b="b"/>
                  <a:pathLst>
                    <a:path w="131402" h="69" extrusionOk="0">
                      <a:moveTo>
                        <a:pt x="0" y="1"/>
                      </a:moveTo>
                      <a:lnTo>
                        <a:pt x="0" y="69"/>
                      </a:lnTo>
                      <a:lnTo>
                        <a:pt x="131401" y="69"/>
                      </a:lnTo>
                      <a:lnTo>
                        <a:pt x="131401"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445;p28"/>
                <p:cNvSpPr/>
                <p:nvPr/>
              </p:nvSpPr>
              <p:spPr>
                <a:xfrm>
                  <a:off x="755786" y="4545586"/>
                  <a:ext cx="305519" cy="2276"/>
                </a:xfrm>
                <a:custGeom>
                  <a:avLst/>
                  <a:gdLst/>
                  <a:ahLst/>
                  <a:cxnLst/>
                  <a:rect l="l" t="t" r="r" b="b"/>
                  <a:pathLst>
                    <a:path w="8726" h="65" extrusionOk="0">
                      <a:moveTo>
                        <a:pt x="0" y="0"/>
                      </a:moveTo>
                      <a:lnTo>
                        <a:pt x="0" y="65"/>
                      </a:lnTo>
                      <a:lnTo>
                        <a:pt x="8726" y="65"/>
                      </a:lnTo>
                      <a:lnTo>
                        <a:pt x="8726" y="0"/>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446;p28"/>
                <p:cNvSpPr/>
                <p:nvPr/>
              </p:nvSpPr>
              <p:spPr>
                <a:xfrm>
                  <a:off x="1619552" y="4536412"/>
                  <a:ext cx="497808" cy="2276"/>
                </a:xfrm>
                <a:custGeom>
                  <a:avLst/>
                  <a:gdLst/>
                  <a:ahLst/>
                  <a:cxnLst/>
                  <a:rect l="l" t="t" r="r" b="b"/>
                  <a:pathLst>
                    <a:path w="14218" h="65" extrusionOk="0">
                      <a:moveTo>
                        <a:pt x="0" y="0"/>
                      </a:moveTo>
                      <a:lnTo>
                        <a:pt x="0" y="65"/>
                      </a:lnTo>
                      <a:lnTo>
                        <a:pt x="14217" y="65"/>
                      </a:lnTo>
                      <a:lnTo>
                        <a:pt x="14217" y="0"/>
                      </a:lnTo>
                      <a:close/>
                    </a:path>
                  </a:pathLst>
                </a:custGeom>
                <a:solidFill>
                  <a:srgbClr val="EBEBEB"/>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447;p28"/>
                <p:cNvSpPr/>
                <p:nvPr/>
              </p:nvSpPr>
              <p:spPr>
                <a:xfrm>
                  <a:off x="1070481" y="4460119"/>
                  <a:ext cx="175833" cy="2311"/>
                </a:xfrm>
                <a:custGeom>
                  <a:avLst/>
                  <a:gdLst/>
                  <a:ahLst/>
                  <a:cxnLst/>
                  <a:rect l="l" t="t" r="r" b="b"/>
                  <a:pathLst>
                    <a:path w="5022" h="66" extrusionOk="0">
                      <a:moveTo>
                        <a:pt x="1" y="1"/>
                      </a:moveTo>
                      <a:lnTo>
                        <a:pt x="1" y="65"/>
                      </a:lnTo>
                      <a:lnTo>
                        <a:pt x="5022" y="65"/>
                      </a:lnTo>
                      <a:lnTo>
                        <a:pt x="5022"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448;p28"/>
                <p:cNvSpPr/>
                <p:nvPr/>
              </p:nvSpPr>
              <p:spPr>
                <a:xfrm>
                  <a:off x="2732853" y="4514424"/>
                  <a:ext cx="418259" cy="2276"/>
                </a:xfrm>
                <a:custGeom>
                  <a:avLst/>
                  <a:gdLst/>
                  <a:ahLst/>
                  <a:cxnLst/>
                  <a:rect l="l" t="t" r="r" b="b"/>
                  <a:pathLst>
                    <a:path w="11946" h="65" extrusionOk="0">
                      <a:moveTo>
                        <a:pt x="0" y="0"/>
                      </a:moveTo>
                      <a:lnTo>
                        <a:pt x="0" y="65"/>
                      </a:lnTo>
                      <a:lnTo>
                        <a:pt x="11946" y="65"/>
                      </a:lnTo>
                      <a:lnTo>
                        <a:pt x="11946" y="0"/>
                      </a:lnTo>
                      <a:close/>
                    </a:path>
                  </a:pathLst>
                </a:custGeom>
                <a:solidFill>
                  <a:srgbClr val="EBEBE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449;p28"/>
              <p:cNvGrpSpPr/>
              <p:nvPr/>
            </p:nvGrpSpPr>
            <p:grpSpPr>
              <a:xfrm>
                <a:off x="2072827" y="1904259"/>
                <a:ext cx="1418991" cy="2804590"/>
                <a:chOff x="2072827" y="1904259"/>
                <a:chExt cx="1418991" cy="2804590"/>
              </a:xfrm>
            </p:grpSpPr>
            <p:sp>
              <p:nvSpPr>
                <p:cNvPr id="593" name="Google Shape;450;p28"/>
                <p:cNvSpPr/>
                <p:nvPr/>
              </p:nvSpPr>
              <p:spPr>
                <a:xfrm>
                  <a:off x="2399847" y="1904259"/>
                  <a:ext cx="391230" cy="380866"/>
                </a:xfrm>
                <a:custGeom>
                  <a:avLst/>
                  <a:gdLst/>
                  <a:ahLst/>
                  <a:cxnLst/>
                  <a:rect l="l" t="t" r="r" b="b"/>
                  <a:pathLst>
                    <a:path w="11174" h="10878" extrusionOk="0">
                      <a:moveTo>
                        <a:pt x="7624" y="1"/>
                      </a:moveTo>
                      <a:cubicBezTo>
                        <a:pt x="7272" y="1"/>
                        <a:pt x="6880" y="36"/>
                        <a:pt x="6446" y="111"/>
                      </a:cubicBezTo>
                      <a:cubicBezTo>
                        <a:pt x="3478" y="623"/>
                        <a:pt x="1934" y="2250"/>
                        <a:pt x="2139" y="3136"/>
                      </a:cubicBezTo>
                      <a:cubicBezTo>
                        <a:pt x="851" y="3531"/>
                        <a:pt x="0" y="8656"/>
                        <a:pt x="2666" y="10308"/>
                      </a:cubicBezTo>
                      <a:cubicBezTo>
                        <a:pt x="3333" y="10722"/>
                        <a:pt x="4200" y="10877"/>
                        <a:pt x="5124" y="10877"/>
                      </a:cubicBezTo>
                      <a:cubicBezTo>
                        <a:pt x="7890" y="10877"/>
                        <a:pt x="11173" y="9486"/>
                        <a:pt x="11173" y="9486"/>
                      </a:cubicBezTo>
                      <a:cubicBezTo>
                        <a:pt x="11173" y="9486"/>
                        <a:pt x="10290" y="8434"/>
                        <a:pt x="10585" y="5641"/>
                      </a:cubicBezTo>
                      <a:cubicBezTo>
                        <a:pt x="10848" y="3167"/>
                        <a:pt x="10967" y="1"/>
                        <a:pt x="76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451;p28"/>
                <p:cNvSpPr/>
                <p:nvPr/>
              </p:nvSpPr>
              <p:spPr>
                <a:xfrm>
                  <a:off x="2789784" y="2455395"/>
                  <a:ext cx="313327" cy="524242"/>
                </a:xfrm>
                <a:custGeom>
                  <a:avLst/>
                  <a:gdLst/>
                  <a:ahLst/>
                  <a:cxnLst/>
                  <a:rect l="l" t="t" r="r" b="b"/>
                  <a:pathLst>
                    <a:path w="8949" h="14973" extrusionOk="0">
                      <a:moveTo>
                        <a:pt x="2312" y="1"/>
                      </a:moveTo>
                      <a:lnTo>
                        <a:pt x="1" y="144"/>
                      </a:lnTo>
                      <a:cubicBezTo>
                        <a:pt x="44" y="913"/>
                        <a:pt x="133" y="1616"/>
                        <a:pt x="234" y="2345"/>
                      </a:cubicBezTo>
                      <a:cubicBezTo>
                        <a:pt x="338" y="3066"/>
                        <a:pt x="475" y="3784"/>
                        <a:pt x="629" y="4498"/>
                      </a:cubicBezTo>
                      <a:cubicBezTo>
                        <a:pt x="790" y="5212"/>
                        <a:pt x="959" y="5927"/>
                        <a:pt x="1185" y="6630"/>
                      </a:cubicBezTo>
                      <a:cubicBezTo>
                        <a:pt x="1397" y="7337"/>
                        <a:pt x="1651" y="8038"/>
                        <a:pt x="1949" y="8727"/>
                      </a:cubicBezTo>
                      <a:lnTo>
                        <a:pt x="2183" y="9244"/>
                      </a:lnTo>
                      <a:cubicBezTo>
                        <a:pt x="2216" y="9322"/>
                        <a:pt x="2276" y="9433"/>
                        <a:pt x="2327" y="9531"/>
                      </a:cubicBezTo>
                      <a:cubicBezTo>
                        <a:pt x="2380" y="9631"/>
                        <a:pt x="2438" y="9721"/>
                        <a:pt x="2491" y="9814"/>
                      </a:cubicBezTo>
                      <a:cubicBezTo>
                        <a:pt x="2714" y="10173"/>
                        <a:pt x="2962" y="10478"/>
                        <a:pt x="3210" y="10773"/>
                      </a:cubicBezTo>
                      <a:cubicBezTo>
                        <a:pt x="3712" y="11358"/>
                        <a:pt x="4243" y="11867"/>
                        <a:pt x="4789" y="12355"/>
                      </a:cubicBezTo>
                      <a:cubicBezTo>
                        <a:pt x="5890" y="13321"/>
                        <a:pt x="7025" y="14186"/>
                        <a:pt x="8246" y="14972"/>
                      </a:cubicBezTo>
                      <a:lnTo>
                        <a:pt x="8949" y="14068"/>
                      </a:lnTo>
                      <a:cubicBezTo>
                        <a:pt x="8453" y="13586"/>
                        <a:pt x="7948" y="13094"/>
                        <a:pt x="7463" y="12599"/>
                      </a:cubicBezTo>
                      <a:cubicBezTo>
                        <a:pt x="6971" y="12108"/>
                        <a:pt x="6493" y="11605"/>
                        <a:pt x="6038" y="11096"/>
                      </a:cubicBezTo>
                      <a:cubicBezTo>
                        <a:pt x="5579" y="10589"/>
                        <a:pt x="5144" y="10069"/>
                        <a:pt x="4764" y="9545"/>
                      </a:cubicBezTo>
                      <a:cubicBezTo>
                        <a:pt x="4573" y="9287"/>
                        <a:pt x="4404" y="9021"/>
                        <a:pt x="4268" y="8770"/>
                      </a:cubicBezTo>
                      <a:cubicBezTo>
                        <a:pt x="4240" y="8709"/>
                        <a:pt x="4204" y="8644"/>
                        <a:pt x="4179" y="8587"/>
                      </a:cubicBezTo>
                      <a:cubicBezTo>
                        <a:pt x="4154" y="8522"/>
                        <a:pt x="4132" y="8482"/>
                        <a:pt x="4100" y="8396"/>
                      </a:cubicBezTo>
                      <a:lnTo>
                        <a:pt x="3924" y="7934"/>
                      </a:lnTo>
                      <a:cubicBezTo>
                        <a:pt x="3465" y="6691"/>
                        <a:pt x="3142" y="5371"/>
                        <a:pt x="2875" y="4036"/>
                      </a:cubicBezTo>
                      <a:cubicBezTo>
                        <a:pt x="2743" y="3368"/>
                        <a:pt x="2646" y="2689"/>
                        <a:pt x="2545" y="2015"/>
                      </a:cubicBezTo>
                      <a:cubicBezTo>
                        <a:pt x="2448" y="1344"/>
                        <a:pt x="2373" y="643"/>
                        <a:pt x="2312" y="1"/>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452;p28"/>
                <p:cNvSpPr/>
                <p:nvPr/>
              </p:nvSpPr>
              <p:spPr>
                <a:xfrm>
                  <a:off x="2724205" y="2358410"/>
                  <a:ext cx="176358" cy="233253"/>
                </a:xfrm>
                <a:custGeom>
                  <a:avLst/>
                  <a:gdLst/>
                  <a:ahLst/>
                  <a:cxnLst/>
                  <a:rect l="l" t="t" r="r" b="b"/>
                  <a:pathLst>
                    <a:path w="5037" h="6662" extrusionOk="0">
                      <a:moveTo>
                        <a:pt x="2431" y="1"/>
                      </a:moveTo>
                      <a:cubicBezTo>
                        <a:pt x="1717" y="1"/>
                        <a:pt x="1248" y="323"/>
                        <a:pt x="718" y="1080"/>
                      </a:cubicBezTo>
                      <a:cubicBezTo>
                        <a:pt x="0" y="2107"/>
                        <a:pt x="1468" y="6662"/>
                        <a:pt x="1468" y="6662"/>
                      </a:cubicBezTo>
                      <a:lnTo>
                        <a:pt x="5036" y="4235"/>
                      </a:lnTo>
                      <a:cubicBezTo>
                        <a:pt x="5036" y="4235"/>
                        <a:pt x="4386" y="391"/>
                        <a:pt x="3449" y="154"/>
                      </a:cubicBezTo>
                      <a:cubicBezTo>
                        <a:pt x="3055" y="55"/>
                        <a:pt x="2722" y="1"/>
                        <a:pt x="24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453;p28"/>
                <p:cNvSpPr/>
                <p:nvPr/>
              </p:nvSpPr>
              <p:spPr>
                <a:xfrm>
                  <a:off x="2853507" y="2457531"/>
                  <a:ext cx="1646" cy="8858"/>
                </a:xfrm>
                <a:custGeom>
                  <a:avLst/>
                  <a:gdLst/>
                  <a:ahLst/>
                  <a:cxnLst/>
                  <a:rect l="l" t="t" r="r" b="b"/>
                  <a:pathLst>
                    <a:path w="47" h="253" extrusionOk="0">
                      <a:moveTo>
                        <a:pt x="0" y="1"/>
                      </a:moveTo>
                      <a:lnTo>
                        <a:pt x="0" y="252"/>
                      </a:lnTo>
                      <a:lnTo>
                        <a:pt x="47" y="252"/>
                      </a:lnTo>
                      <a:lnTo>
                        <a:pt x="47" y="1"/>
                      </a:lnTo>
                      <a:close/>
                    </a:path>
                  </a:pathLst>
                </a:custGeom>
                <a:solidFill>
                  <a:srgbClr val="1E28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454;p28"/>
                <p:cNvSpPr/>
                <p:nvPr/>
              </p:nvSpPr>
              <p:spPr>
                <a:xfrm>
                  <a:off x="2759253" y="2491738"/>
                  <a:ext cx="149959" cy="113756"/>
                </a:xfrm>
                <a:custGeom>
                  <a:avLst/>
                  <a:gdLst/>
                  <a:ahLst/>
                  <a:cxnLst/>
                  <a:rect l="l" t="t" r="r" b="b"/>
                  <a:pathLst>
                    <a:path w="4283" h="3249" extrusionOk="0">
                      <a:moveTo>
                        <a:pt x="4200" y="1"/>
                      </a:moveTo>
                      <a:lnTo>
                        <a:pt x="0" y="2829"/>
                      </a:lnTo>
                      <a:lnTo>
                        <a:pt x="270" y="3248"/>
                      </a:lnTo>
                      <a:lnTo>
                        <a:pt x="4282" y="374"/>
                      </a:lnTo>
                      <a:lnTo>
                        <a:pt x="4200" y="1"/>
                      </a:lnTo>
                      <a:close/>
                    </a:path>
                  </a:pathLst>
                </a:custGeom>
                <a:solidFill>
                  <a:srgbClr val="407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455;p28"/>
                <p:cNvSpPr/>
                <p:nvPr/>
              </p:nvSpPr>
              <p:spPr>
                <a:xfrm>
                  <a:off x="3066000" y="2936365"/>
                  <a:ext cx="112040" cy="66769"/>
                </a:xfrm>
                <a:custGeom>
                  <a:avLst/>
                  <a:gdLst/>
                  <a:ahLst/>
                  <a:cxnLst/>
                  <a:rect l="l" t="t" r="r" b="b"/>
                  <a:pathLst>
                    <a:path w="3200" h="1907" extrusionOk="0">
                      <a:moveTo>
                        <a:pt x="632" y="0"/>
                      </a:moveTo>
                      <a:lnTo>
                        <a:pt x="1" y="671"/>
                      </a:lnTo>
                      <a:cubicBezTo>
                        <a:pt x="249" y="1580"/>
                        <a:pt x="1666" y="1906"/>
                        <a:pt x="1666" y="1906"/>
                      </a:cubicBezTo>
                      <a:lnTo>
                        <a:pt x="3199" y="184"/>
                      </a:lnTo>
                      <a:lnTo>
                        <a:pt x="632"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456;p28"/>
                <p:cNvSpPr/>
                <p:nvPr/>
              </p:nvSpPr>
              <p:spPr>
                <a:xfrm>
                  <a:off x="2668115" y="4444154"/>
                  <a:ext cx="84660" cy="183781"/>
                </a:xfrm>
                <a:custGeom>
                  <a:avLst/>
                  <a:gdLst/>
                  <a:ahLst/>
                  <a:cxnLst/>
                  <a:rect l="l" t="t" r="r" b="b"/>
                  <a:pathLst>
                    <a:path w="2418" h="5249" extrusionOk="0">
                      <a:moveTo>
                        <a:pt x="152" y="1"/>
                      </a:moveTo>
                      <a:lnTo>
                        <a:pt x="1" y="5249"/>
                      </a:lnTo>
                      <a:lnTo>
                        <a:pt x="2266" y="5249"/>
                      </a:lnTo>
                      <a:lnTo>
                        <a:pt x="2417"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457;p28"/>
                <p:cNvSpPr/>
                <p:nvPr/>
              </p:nvSpPr>
              <p:spPr>
                <a:xfrm>
                  <a:off x="2119709" y="4233657"/>
                  <a:ext cx="166414" cy="190433"/>
                </a:xfrm>
                <a:custGeom>
                  <a:avLst/>
                  <a:gdLst/>
                  <a:ahLst/>
                  <a:cxnLst/>
                  <a:rect l="l" t="t" r="r" b="b"/>
                  <a:pathLst>
                    <a:path w="4753" h="5439" extrusionOk="0">
                      <a:moveTo>
                        <a:pt x="2656" y="1"/>
                      </a:moveTo>
                      <a:lnTo>
                        <a:pt x="0" y="4585"/>
                      </a:lnTo>
                      <a:lnTo>
                        <a:pt x="2096" y="5438"/>
                      </a:lnTo>
                      <a:lnTo>
                        <a:pt x="4753" y="859"/>
                      </a:lnTo>
                      <a:lnTo>
                        <a:pt x="2656"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458;p28"/>
                <p:cNvSpPr/>
                <p:nvPr/>
              </p:nvSpPr>
              <p:spPr>
                <a:xfrm>
                  <a:off x="2072827" y="4366600"/>
                  <a:ext cx="225516" cy="194775"/>
                </a:xfrm>
                <a:custGeom>
                  <a:avLst/>
                  <a:gdLst/>
                  <a:ahLst/>
                  <a:cxnLst/>
                  <a:rect l="l" t="t" r="r" b="b"/>
                  <a:pathLst>
                    <a:path w="6441" h="5563" extrusionOk="0">
                      <a:moveTo>
                        <a:pt x="1551" y="0"/>
                      </a:moveTo>
                      <a:cubicBezTo>
                        <a:pt x="1497" y="0"/>
                        <a:pt x="1444" y="24"/>
                        <a:pt x="1407" y="69"/>
                      </a:cubicBezTo>
                      <a:lnTo>
                        <a:pt x="130" y="1653"/>
                      </a:lnTo>
                      <a:cubicBezTo>
                        <a:pt x="1" y="1814"/>
                        <a:pt x="51" y="2075"/>
                        <a:pt x="238" y="2183"/>
                      </a:cubicBezTo>
                      <a:cubicBezTo>
                        <a:pt x="1009" y="2622"/>
                        <a:pt x="1404" y="2797"/>
                        <a:pt x="2366" y="3368"/>
                      </a:cubicBezTo>
                      <a:cubicBezTo>
                        <a:pt x="2958" y="3720"/>
                        <a:pt x="4347" y="4926"/>
                        <a:pt x="5166" y="5410"/>
                      </a:cubicBezTo>
                      <a:cubicBezTo>
                        <a:pt x="5348" y="5519"/>
                        <a:pt x="5516" y="5563"/>
                        <a:pt x="5664" y="5563"/>
                      </a:cubicBezTo>
                      <a:cubicBezTo>
                        <a:pt x="6169" y="5563"/>
                        <a:pt x="6440" y="5054"/>
                        <a:pt x="6210" y="4840"/>
                      </a:cubicBezTo>
                      <a:cubicBezTo>
                        <a:pt x="4878" y="3605"/>
                        <a:pt x="4344" y="2377"/>
                        <a:pt x="4086" y="1641"/>
                      </a:cubicBezTo>
                      <a:cubicBezTo>
                        <a:pt x="4038" y="1509"/>
                        <a:pt x="3949" y="1398"/>
                        <a:pt x="3831" y="1329"/>
                      </a:cubicBezTo>
                      <a:lnTo>
                        <a:pt x="1644" y="26"/>
                      </a:lnTo>
                      <a:cubicBezTo>
                        <a:pt x="1615" y="9"/>
                        <a:pt x="1583" y="0"/>
                        <a:pt x="15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459;p28"/>
                <p:cNvSpPr/>
                <p:nvPr/>
              </p:nvSpPr>
              <p:spPr>
                <a:xfrm>
                  <a:off x="2643536" y="4618587"/>
                  <a:ext cx="241411" cy="90262"/>
                </a:xfrm>
                <a:custGeom>
                  <a:avLst/>
                  <a:gdLst/>
                  <a:ahLst/>
                  <a:cxnLst/>
                  <a:rect l="l" t="t" r="r" b="b"/>
                  <a:pathLst>
                    <a:path w="6895" h="2578" extrusionOk="0">
                      <a:moveTo>
                        <a:pt x="502" y="1"/>
                      </a:moveTo>
                      <a:cubicBezTo>
                        <a:pt x="409" y="1"/>
                        <a:pt x="333" y="65"/>
                        <a:pt x="323" y="159"/>
                      </a:cubicBezTo>
                      <a:lnTo>
                        <a:pt x="32" y="2172"/>
                      </a:lnTo>
                      <a:cubicBezTo>
                        <a:pt x="0" y="2379"/>
                        <a:pt x="176" y="2575"/>
                        <a:pt x="389" y="2575"/>
                      </a:cubicBezTo>
                      <a:cubicBezTo>
                        <a:pt x="391" y="2575"/>
                        <a:pt x="393" y="2575"/>
                        <a:pt x="394" y="2575"/>
                      </a:cubicBezTo>
                      <a:cubicBezTo>
                        <a:pt x="1281" y="2560"/>
                        <a:pt x="1708" y="2506"/>
                        <a:pt x="2828" y="2506"/>
                      </a:cubicBezTo>
                      <a:cubicBezTo>
                        <a:pt x="3517" y="2506"/>
                        <a:pt x="4942" y="2578"/>
                        <a:pt x="5893" y="2578"/>
                      </a:cubicBezTo>
                      <a:cubicBezTo>
                        <a:pt x="6823" y="2578"/>
                        <a:pt x="6895" y="1637"/>
                        <a:pt x="6496" y="1551"/>
                      </a:cubicBezTo>
                      <a:cubicBezTo>
                        <a:pt x="4723" y="1171"/>
                        <a:pt x="4024" y="643"/>
                        <a:pt x="3424" y="141"/>
                      </a:cubicBezTo>
                      <a:cubicBezTo>
                        <a:pt x="3316" y="51"/>
                        <a:pt x="3184" y="1"/>
                        <a:pt x="30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460;p28"/>
                <p:cNvSpPr/>
                <p:nvPr/>
              </p:nvSpPr>
              <p:spPr>
                <a:xfrm>
                  <a:off x="2670670" y="4520551"/>
                  <a:ext cx="665" cy="18417"/>
                </a:xfrm>
                <a:custGeom>
                  <a:avLst/>
                  <a:gdLst/>
                  <a:ahLst/>
                  <a:cxnLst/>
                  <a:rect l="l" t="t" r="r" b="b"/>
                  <a:pathLst>
                    <a:path w="19" h="526" extrusionOk="0">
                      <a:moveTo>
                        <a:pt x="18" y="1"/>
                      </a:moveTo>
                      <a:lnTo>
                        <a:pt x="0" y="526"/>
                      </a:lnTo>
                      <a:lnTo>
                        <a:pt x="4" y="526"/>
                      </a:lnTo>
                      <a:lnTo>
                        <a:pt x="18"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461;p28"/>
                <p:cNvSpPr/>
                <p:nvPr/>
              </p:nvSpPr>
              <p:spPr>
                <a:xfrm>
                  <a:off x="2670776" y="4520551"/>
                  <a:ext cx="79828" cy="18417"/>
                </a:xfrm>
                <a:custGeom>
                  <a:avLst/>
                  <a:gdLst/>
                  <a:ahLst/>
                  <a:cxnLst/>
                  <a:rect l="l" t="t" r="r" b="b"/>
                  <a:pathLst>
                    <a:path w="2280" h="526" extrusionOk="0">
                      <a:moveTo>
                        <a:pt x="15" y="1"/>
                      </a:moveTo>
                      <a:lnTo>
                        <a:pt x="1" y="526"/>
                      </a:lnTo>
                      <a:lnTo>
                        <a:pt x="2265" y="526"/>
                      </a:lnTo>
                      <a:lnTo>
                        <a:pt x="2280" y="1"/>
                      </a:lnTo>
                      <a:close/>
                    </a:path>
                  </a:pathLst>
                </a:custGeom>
                <a:solidFill>
                  <a:srgbClr val="CC91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462;p28"/>
                <p:cNvSpPr/>
                <p:nvPr/>
              </p:nvSpPr>
              <p:spPr>
                <a:xfrm>
                  <a:off x="2164701" y="4300391"/>
                  <a:ext cx="9313" cy="16141"/>
                </a:xfrm>
                <a:custGeom>
                  <a:avLst/>
                  <a:gdLst/>
                  <a:ahLst/>
                  <a:cxnLst/>
                  <a:rect l="l" t="t" r="r" b="b"/>
                  <a:pathLst>
                    <a:path w="266" h="461" extrusionOk="0">
                      <a:moveTo>
                        <a:pt x="266" y="0"/>
                      </a:moveTo>
                      <a:lnTo>
                        <a:pt x="1" y="456"/>
                      </a:lnTo>
                      <a:lnTo>
                        <a:pt x="1" y="460"/>
                      </a:lnTo>
                      <a:lnTo>
                        <a:pt x="266" y="0"/>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463;p28"/>
                <p:cNvSpPr/>
                <p:nvPr/>
              </p:nvSpPr>
              <p:spPr>
                <a:xfrm>
                  <a:off x="2164701" y="4300391"/>
                  <a:ext cx="82700" cy="46041"/>
                </a:xfrm>
                <a:custGeom>
                  <a:avLst/>
                  <a:gdLst/>
                  <a:ahLst/>
                  <a:cxnLst/>
                  <a:rect l="l" t="t" r="r" b="b"/>
                  <a:pathLst>
                    <a:path w="2362" h="1315" extrusionOk="0">
                      <a:moveTo>
                        <a:pt x="266" y="0"/>
                      </a:moveTo>
                      <a:lnTo>
                        <a:pt x="1" y="460"/>
                      </a:lnTo>
                      <a:lnTo>
                        <a:pt x="2100" y="1314"/>
                      </a:lnTo>
                      <a:lnTo>
                        <a:pt x="2362" y="858"/>
                      </a:lnTo>
                      <a:lnTo>
                        <a:pt x="266" y="0"/>
                      </a:lnTo>
                      <a:close/>
                    </a:path>
                  </a:pathLst>
                </a:custGeom>
                <a:solidFill>
                  <a:srgbClr val="CC91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464;p28"/>
                <p:cNvSpPr/>
                <p:nvPr/>
              </p:nvSpPr>
              <p:spPr>
                <a:xfrm>
                  <a:off x="2427857" y="2340868"/>
                  <a:ext cx="454952" cy="501659"/>
                </a:xfrm>
                <a:custGeom>
                  <a:avLst/>
                  <a:gdLst/>
                  <a:ahLst/>
                  <a:cxnLst/>
                  <a:rect l="l" t="t" r="r" b="b"/>
                  <a:pathLst>
                    <a:path w="12994" h="14328" extrusionOk="0">
                      <a:moveTo>
                        <a:pt x="6302" y="1"/>
                      </a:moveTo>
                      <a:cubicBezTo>
                        <a:pt x="5548" y="1"/>
                        <a:pt x="4771" y="34"/>
                        <a:pt x="3909" y="74"/>
                      </a:cubicBezTo>
                      <a:cubicBezTo>
                        <a:pt x="1928" y="170"/>
                        <a:pt x="1" y="591"/>
                        <a:pt x="1" y="591"/>
                      </a:cubicBezTo>
                      <a:cubicBezTo>
                        <a:pt x="1792" y="8276"/>
                        <a:pt x="1788" y="10583"/>
                        <a:pt x="1634" y="14327"/>
                      </a:cubicBezTo>
                      <a:lnTo>
                        <a:pt x="10833" y="14327"/>
                      </a:lnTo>
                      <a:cubicBezTo>
                        <a:pt x="12994" y="1036"/>
                        <a:pt x="11913" y="655"/>
                        <a:pt x="11913" y="655"/>
                      </a:cubicBezTo>
                      <a:cubicBezTo>
                        <a:pt x="11913" y="655"/>
                        <a:pt x="9882" y="239"/>
                        <a:pt x="8087" y="77"/>
                      </a:cubicBezTo>
                      <a:cubicBezTo>
                        <a:pt x="7485" y="22"/>
                        <a:pt x="6900" y="1"/>
                        <a:pt x="63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465;p28"/>
                <p:cNvSpPr/>
                <p:nvPr/>
              </p:nvSpPr>
              <p:spPr>
                <a:xfrm>
                  <a:off x="2564687" y="2178829"/>
                  <a:ext cx="194599" cy="293475"/>
                </a:xfrm>
                <a:custGeom>
                  <a:avLst/>
                  <a:gdLst/>
                  <a:ahLst/>
                  <a:cxnLst/>
                  <a:rect l="l" t="t" r="r" b="b"/>
                  <a:pathLst>
                    <a:path w="5558" h="8382" extrusionOk="0">
                      <a:moveTo>
                        <a:pt x="414" y="0"/>
                      </a:moveTo>
                      <a:lnTo>
                        <a:pt x="414" y="0"/>
                      </a:lnTo>
                      <a:cubicBezTo>
                        <a:pt x="680" y="1342"/>
                        <a:pt x="942" y="3808"/>
                        <a:pt x="1" y="4702"/>
                      </a:cubicBezTo>
                      <a:cubicBezTo>
                        <a:pt x="1" y="4702"/>
                        <a:pt x="1243" y="7089"/>
                        <a:pt x="3695" y="8381"/>
                      </a:cubicBezTo>
                      <a:cubicBezTo>
                        <a:pt x="5557" y="6892"/>
                        <a:pt x="4179" y="4705"/>
                        <a:pt x="4179" y="4705"/>
                      </a:cubicBezTo>
                      <a:cubicBezTo>
                        <a:pt x="2679" y="4346"/>
                        <a:pt x="2718" y="3234"/>
                        <a:pt x="2981" y="2189"/>
                      </a:cubicBezTo>
                      <a:lnTo>
                        <a:pt x="414"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466;p28"/>
                <p:cNvSpPr/>
                <p:nvPr/>
              </p:nvSpPr>
              <p:spPr>
                <a:xfrm>
                  <a:off x="2657436" y="2245668"/>
                  <a:ext cx="11484" cy="9839"/>
                </a:xfrm>
                <a:custGeom>
                  <a:avLst/>
                  <a:gdLst/>
                  <a:ahLst/>
                  <a:cxnLst/>
                  <a:rect l="l" t="t" r="r" b="b"/>
                  <a:pathLst>
                    <a:path w="328" h="281" extrusionOk="0">
                      <a:moveTo>
                        <a:pt x="1" y="0"/>
                      </a:moveTo>
                      <a:lnTo>
                        <a:pt x="327" y="280"/>
                      </a:lnTo>
                      <a:lnTo>
                        <a:pt x="327" y="280"/>
                      </a:lnTo>
                      <a:close/>
                    </a:path>
                  </a:pathLst>
                </a:custGeom>
                <a:solidFill>
                  <a:srgbClr val="1E28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467;p28"/>
                <p:cNvSpPr/>
                <p:nvPr/>
              </p:nvSpPr>
              <p:spPr>
                <a:xfrm>
                  <a:off x="2664368" y="2279351"/>
                  <a:ext cx="280" cy="2066"/>
                </a:xfrm>
                <a:custGeom>
                  <a:avLst/>
                  <a:gdLst/>
                  <a:ahLst/>
                  <a:cxnLst/>
                  <a:rect l="l" t="t" r="r" b="b"/>
                  <a:pathLst>
                    <a:path w="8" h="59" extrusionOk="0">
                      <a:moveTo>
                        <a:pt x="8" y="0"/>
                      </a:moveTo>
                      <a:cubicBezTo>
                        <a:pt x="4" y="22"/>
                        <a:pt x="4" y="40"/>
                        <a:pt x="0" y="58"/>
                      </a:cubicBezTo>
                      <a:lnTo>
                        <a:pt x="0" y="58"/>
                      </a:lnTo>
                      <a:cubicBezTo>
                        <a:pt x="4" y="40"/>
                        <a:pt x="4" y="22"/>
                        <a:pt x="8" y="0"/>
                      </a:cubicBez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468;p28"/>
                <p:cNvSpPr/>
                <p:nvPr/>
              </p:nvSpPr>
              <p:spPr>
                <a:xfrm>
                  <a:off x="2606562" y="2210096"/>
                  <a:ext cx="62357" cy="71320"/>
                </a:xfrm>
                <a:custGeom>
                  <a:avLst/>
                  <a:gdLst/>
                  <a:ahLst/>
                  <a:cxnLst/>
                  <a:rect l="l" t="t" r="r" b="b"/>
                  <a:pathLst>
                    <a:path w="1781" h="2037" extrusionOk="0">
                      <a:moveTo>
                        <a:pt x="262" y="1"/>
                      </a:moveTo>
                      <a:cubicBezTo>
                        <a:pt x="216" y="141"/>
                        <a:pt x="1" y="550"/>
                        <a:pt x="57" y="844"/>
                      </a:cubicBezTo>
                      <a:cubicBezTo>
                        <a:pt x="180" y="1465"/>
                        <a:pt x="1081" y="1953"/>
                        <a:pt x="1651" y="2036"/>
                      </a:cubicBezTo>
                      <a:cubicBezTo>
                        <a:pt x="1655" y="2018"/>
                        <a:pt x="1655" y="2000"/>
                        <a:pt x="1659" y="1978"/>
                      </a:cubicBezTo>
                      <a:cubicBezTo>
                        <a:pt x="1677" y="1752"/>
                        <a:pt x="1723" y="1523"/>
                        <a:pt x="1780" y="1296"/>
                      </a:cubicBezTo>
                      <a:lnTo>
                        <a:pt x="1454" y="1016"/>
                      </a:lnTo>
                      <a:lnTo>
                        <a:pt x="262" y="1"/>
                      </a:lnTo>
                      <a:close/>
                    </a:path>
                  </a:pathLst>
                </a:custGeom>
                <a:solidFill>
                  <a:srgbClr val="CC91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469;p28"/>
                <p:cNvSpPr/>
                <p:nvPr/>
              </p:nvSpPr>
              <p:spPr>
                <a:xfrm>
                  <a:off x="2480236" y="1964936"/>
                  <a:ext cx="258952" cy="296171"/>
                </a:xfrm>
                <a:custGeom>
                  <a:avLst/>
                  <a:gdLst/>
                  <a:ahLst/>
                  <a:cxnLst/>
                  <a:rect l="l" t="t" r="r" b="b"/>
                  <a:pathLst>
                    <a:path w="7396" h="8459" extrusionOk="0">
                      <a:moveTo>
                        <a:pt x="3493" y="1"/>
                      </a:moveTo>
                      <a:cubicBezTo>
                        <a:pt x="1462" y="1"/>
                        <a:pt x="1" y="1964"/>
                        <a:pt x="572" y="3948"/>
                      </a:cubicBezTo>
                      <a:cubicBezTo>
                        <a:pt x="1193" y="6109"/>
                        <a:pt x="1412" y="7039"/>
                        <a:pt x="2769" y="7918"/>
                      </a:cubicBezTo>
                      <a:cubicBezTo>
                        <a:pt x="3342" y="8290"/>
                        <a:pt x="3953" y="8459"/>
                        <a:pt x="4536" y="8459"/>
                      </a:cubicBezTo>
                      <a:cubicBezTo>
                        <a:pt x="6027" y="8459"/>
                        <a:pt x="7337" y="7354"/>
                        <a:pt x="7363" y="5700"/>
                      </a:cubicBezTo>
                      <a:cubicBezTo>
                        <a:pt x="7395" y="3625"/>
                        <a:pt x="6372" y="441"/>
                        <a:pt x="4036" y="46"/>
                      </a:cubicBezTo>
                      <a:cubicBezTo>
                        <a:pt x="3851" y="15"/>
                        <a:pt x="3670" y="1"/>
                        <a:pt x="3493" y="1"/>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470;p28"/>
                <p:cNvSpPr/>
                <p:nvPr/>
              </p:nvSpPr>
              <p:spPr>
                <a:xfrm>
                  <a:off x="2465671" y="1949286"/>
                  <a:ext cx="221209" cy="210880"/>
                </a:xfrm>
                <a:custGeom>
                  <a:avLst/>
                  <a:gdLst/>
                  <a:ahLst/>
                  <a:cxnLst/>
                  <a:rect l="l" t="t" r="r" b="b"/>
                  <a:pathLst>
                    <a:path w="6318" h="6023" extrusionOk="0">
                      <a:moveTo>
                        <a:pt x="5206" y="0"/>
                      </a:moveTo>
                      <a:cubicBezTo>
                        <a:pt x="5155" y="0"/>
                        <a:pt x="5105" y="4"/>
                        <a:pt x="5055" y="13"/>
                      </a:cubicBezTo>
                      <a:lnTo>
                        <a:pt x="2678" y="404"/>
                      </a:lnTo>
                      <a:cubicBezTo>
                        <a:pt x="2514" y="432"/>
                        <a:pt x="2359" y="505"/>
                        <a:pt x="2229" y="616"/>
                      </a:cubicBezTo>
                      <a:lnTo>
                        <a:pt x="561" y="2055"/>
                      </a:lnTo>
                      <a:cubicBezTo>
                        <a:pt x="395" y="2198"/>
                        <a:pt x="284" y="2396"/>
                        <a:pt x="252" y="2611"/>
                      </a:cubicBezTo>
                      <a:lnTo>
                        <a:pt x="19" y="4144"/>
                      </a:lnTo>
                      <a:cubicBezTo>
                        <a:pt x="1" y="4266"/>
                        <a:pt x="8" y="4391"/>
                        <a:pt x="37" y="4510"/>
                      </a:cubicBezTo>
                      <a:cubicBezTo>
                        <a:pt x="155" y="4956"/>
                        <a:pt x="505" y="6023"/>
                        <a:pt x="1139" y="6023"/>
                      </a:cubicBezTo>
                      <a:cubicBezTo>
                        <a:pt x="1178" y="6023"/>
                        <a:pt x="1219" y="6019"/>
                        <a:pt x="1260" y="6010"/>
                      </a:cubicBezTo>
                      <a:cubicBezTo>
                        <a:pt x="2151" y="5828"/>
                        <a:pt x="2746" y="3692"/>
                        <a:pt x="2204" y="2920"/>
                      </a:cubicBezTo>
                      <a:lnTo>
                        <a:pt x="2204" y="2920"/>
                      </a:lnTo>
                      <a:cubicBezTo>
                        <a:pt x="2302" y="2926"/>
                        <a:pt x="2398" y="2929"/>
                        <a:pt x="2493" y="2929"/>
                      </a:cubicBezTo>
                      <a:cubicBezTo>
                        <a:pt x="3998" y="2929"/>
                        <a:pt x="5113" y="2231"/>
                        <a:pt x="5819" y="1595"/>
                      </a:cubicBezTo>
                      <a:cubicBezTo>
                        <a:pt x="6318" y="1146"/>
                        <a:pt x="6178" y="339"/>
                        <a:pt x="5564" y="74"/>
                      </a:cubicBezTo>
                      <a:cubicBezTo>
                        <a:pt x="5450" y="25"/>
                        <a:pt x="5328" y="0"/>
                        <a:pt x="520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471;p28"/>
                <p:cNvSpPr/>
                <p:nvPr/>
              </p:nvSpPr>
              <p:spPr>
                <a:xfrm>
                  <a:off x="2571234" y="2842496"/>
                  <a:ext cx="298517" cy="1678079"/>
                </a:xfrm>
                <a:custGeom>
                  <a:avLst/>
                  <a:gdLst/>
                  <a:ahLst/>
                  <a:cxnLst/>
                  <a:rect l="l" t="t" r="r" b="b"/>
                  <a:pathLst>
                    <a:path w="8526" h="47928" extrusionOk="0">
                      <a:moveTo>
                        <a:pt x="1" y="0"/>
                      </a:moveTo>
                      <a:cubicBezTo>
                        <a:pt x="1" y="0"/>
                        <a:pt x="2445" y="17211"/>
                        <a:pt x="2739" y="24906"/>
                      </a:cubicBezTo>
                      <a:cubicBezTo>
                        <a:pt x="3009" y="31963"/>
                        <a:pt x="2524" y="47928"/>
                        <a:pt x="2524" y="47928"/>
                      </a:cubicBezTo>
                      <a:lnTo>
                        <a:pt x="5589" y="47928"/>
                      </a:lnTo>
                      <a:cubicBezTo>
                        <a:pt x="5589" y="47928"/>
                        <a:pt x="8221" y="31543"/>
                        <a:pt x="8375" y="24357"/>
                      </a:cubicBezTo>
                      <a:cubicBezTo>
                        <a:pt x="8526" y="17448"/>
                        <a:pt x="6738" y="0"/>
                        <a:pt x="6738"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472;p28"/>
                <p:cNvSpPr/>
                <p:nvPr/>
              </p:nvSpPr>
              <p:spPr>
                <a:xfrm>
                  <a:off x="2644516" y="4479376"/>
                  <a:ext cx="140925" cy="45131"/>
                </a:xfrm>
                <a:custGeom>
                  <a:avLst/>
                  <a:gdLst/>
                  <a:ahLst/>
                  <a:cxnLst/>
                  <a:rect l="l" t="t" r="r" b="b"/>
                  <a:pathLst>
                    <a:path w="4025" h="1289" extrusionOk="0">
                      <a:moveTo>
                        <a:pt x="0" y="0"/>
                      </a:moveTo>
                      <a:lnTo>
                        <a:pt x="166" y="1288"/>
                      </a:lnTo>
                      <a:lnTo>
                        <a:pt x="3762" y="1288"/>
                      </a:lnTo>
                      <a:lnTo>
                        <a:pt x="4024" y="140"/>
                      </a:ln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473;p28"/>
                <p:cNvSpPr/>
                <p:nvPr/>
              </p:nvSpPr>
              <p:spPr>
                <a:xfrm>
                  <a:off x="2643641" y="3424583"/>
                  <a:ext cx="4307" cy="41035"/>
                </a:xfrm>
                <a:custGeom>
                  <a:avLst/>
                  <a:gdLst/>
                  <a:ahLst/>
                  <a:cxnLst/>
                  <a:rect l="l" t="t" r="r" b="b"/>
                  <a:pathLst>
                    <a:path w="123" h="1172" extrusionOk="0">
                      <a:moveTo>
                        <a:pt x="0" y="1"/>
                      </a:moveTo>
                      <a:lnTo>
                        <a:pt x="0" y="4"/>
                      </a:lnTo>
                      <a:cubicBezTo>
                        <a:pt x="43" y="395"/>
                        <a:pt x="83" y="785"/>
                        <a:pt x="122" y="1172"/>
                      </a:cubicBezTo>
                      <a:lnTo>
                        <a:pt x="122" y="1172"/>
                      </a:lnTo>
                      <a:cubicBezTo>
                        <a:pt x="83" y="785"/>
                        <a:pt x="43" y="395"/>
                        <a:pt x="0" y="1"/>
                      </a:cubicBez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474;p28"/>
                <p:cNvSpPr/>
                <p:nvPr/>
              </p:nvSpPr>
              <p:spPr>
                <a:xfrm>
                  <a:off x="2643641" y="3130125"/>
                  <a:ext cx="72406" cy="421936"/>
                </a:xfrm>
                <a:custGeom>
                  <a:avLst/>
                  <a:gdLst/>
                  <a:ahLst/>
                  <a:cxnLst/>
                  <a:rect l="l" t="t" r="r" b="b"/>
                  <a:pathLst>
                    <a:path w="2068" h="12051" extrusionOk="0">
                      <a:moveTo>
                        <a:pt x="1213" y="1"/>
                      </a:moveTo>
                      <a:cubicBezTo>
                        <a:pt x="858" y="2682"/>
                        <a:pt x="438" y="5672"/>
                        <a:pt x="0" y="8411"/>
                      </a:cubicBezTo>
                      <a:cubicBezTo>
                        <a:pt x="43" y="8806"/>
                        <a:pt x="83" y="9197"/>
                        <a:pt x="123" y="9584"/>
                      </a:cubicBezTo>
                      <a:cubicBezTo>
                        <a:pt x="209" y="10428"/>
                        <a:pt x="284" y="11254"/>
                        <a:pt x="355" y="12051"/>
                      </a:cubicBezTo>
                      <a:cubicBezTo>
                        <a:pt x="941" y="9789"/>
                        <a:pt x="2068" y="4732"/>
                        <a:pt x="1738" y="403"/>
                      </a:cubicBezTo>
                      <a:lnTo>
                        <a:pt x="1213"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475;p28"/>
                <p:cNvSpPr/>
                <p:nvPr/>
              </p:nvSpPr>
              <p:spPr>
                <a:xfrm>
                  <a:off x="2162670" y="2842496"/>
                  <a:ext cx="559430" cy="1494228"/>
                </a:xfrm>
                <a:custGeom>
                  <a:avLst/>
                  <a:gdLst/>
                  <a:ahLst/>
                  <a:cxnLst/>
                  <a:rect l="l" t="t" r="r" b="b"/>
                  <a:pathLst>
                    <a:path w="15978" h="42677" extrusionOk="0">
                      <a:moveTo>
                        <a:pt x="9208" y="0"/>
                      </a:moveTo>
                      <a:cubicBezTo>
                        <a:pt x="6770" y="5072"/>
                        <a:pt x="9380" y="16658"/>
                        <a:pt x="6332" y="24432"/>
                      </a:cubicBezTo>
                      <a:cubicBezTo>
                        <a:pt x="4904" y="28075"/>
                        <a:pt x="1" y="41507"/>
                        <a:pt x="1" y="41507"/>
                      </a:cubicBezTo>
                      <a:lnTo>
                        <a:pt x="2862" y="42677"/>
                      </a:lnTo>
                      <a:cubicBezTo>
                        <a:pt x="2862" y="42677"/>
                        <a:pt x="10449" y="30879"/>
                        <a:pt x="12319" y="23962"/>
                      </a:cubicBezTo>
                      <a:cubicBezTo>
                        <a:pt x="13891" y="18140"/>
                        <a:pt x="15977" y="0"/>
                        <a:pt x="15977"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476;p28"/>
                <p:cNvSpPr/>
                <p:nvPr/>
              </p:nvSpPr>
              <p:spPr>
                <a:xfrm>
                  <a:off x="2148980" y="4247137"/>
                  <a:ext cx="153460" cy="99926"/>
                </a:xfrm>
                <a:custGeom>
                  <a:avLst/>
                  <a:gdLst/>
                  <a:ahLst/>
                  <a:cxnLst/>
                  <a:rect l="l" t="t" r="r" b="b"/>
                  <a:pathLst>
                    <a:path w="4383" h="2854" extrusionOk="0">
                      <a:moveTo>
                        <a:pt x="284" y="0"/>
                      </a:moveTo>
                      <a:lnTo>
                        <a:pt x="1" y="1403"/>
                      </a:lnTo>
                      <a:lnTo>
                        <a:pt x="3551" y="2853"/>
                      </a:lnTo>
                      <a:lnTo>
                        <a:pt x="4383" y="1891"/>
                      </a:lnTo>
                      <a:lnTo>
                        <a:pt x="28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477;p28"/>
                <p:cNvSpPr/>
                <p:nvPr/>
              </p:nvSpPr>
              <p:spPr>
                <a:xfrm>
                  <a:off x="2625784" y="2083314"/>
                  <a:ext cx="17506" cy="22863"/>
                </a:xfrm>
                <a:custGeom>
                  <a:avLst/>
                  <a:gdLst/>
                  <a:ahLst/>
                  <a:cxnLst/>
                  <a:rect l="l" t="t" r="r" b="b"/>
                  <a:pathLst>
                    <a:path w="500" h="653" extrusionOk="0">
                      <a:moveTo>
                        <a:pt x="207" y="0"/>
                      </a:moveTo>
                      <a:cubicBezTo>
                        <a:pt x="197" y="0"/>
                        <a:pt x="186" y="1"/>
                        <a:pt x="176" y="4"/>
                      </a:cubicBezTo>
                      <a:cubicBezTo>
                        <a:pt x="61" y="29"/>
                        <a:pt x="0" y="197"/>
                        <a:pt x="40" y="373"/>
                      </a:cubicBezTo>
                      <a:cubicBezTo>
                        <a:pt x="76" y="537"/>
                        <a:pt x="184" y="653"/>
                        <a:pt x="290" y="653"/>
                      </a:cubicBezTo>
                      <a:cubicBezTo>
                        <a:pt x="300" y="653"/>
                        <a:pt x="310" y="652"/>
                        <a:pt x="320" y="650"/>
                      </a:cubicBezTo>
                      <a:cubicBezTo>
                        <a:pt x="439" y="625"/>
                        <a:pt x="499" y="459"/>
                        <a:pt x="460" y="280"/>
                      </a:cubicBezTo>
                      <a:cubicBezTo>
                        <a:pt x="424" y="117"/>
                        <a:pt x="316" y="0"/>
                        <a:pt x="20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478;p28"/>
                <p:cNvSpPr/>
                <p:nvPr/>
              </p:nvSpPr>
              <p:spPr>
                <a:xfrm>
                  <a:off x="2696300" y="2067594"/>
                  <a:ext cx="17611" cy="22898"/>
                </a:xfrm>
                <a:custGeom>
                  <a:avLst/>
                  <a:gdLst/>
                  <a:ahLst/>
                  <a:cxnLst/>
                  <a:rect l="l" t="t" r="r" b="b"/>
                  <a:pathLst>
                    <a:path w="503" h="654" extrusionOk="0">
                      <a:moveTo>
                        <a:pt x="210" y="1"/>
                      </a:moveTo>
                      <a:cubicBezTo>
                        <a:pt x="200" y="1"/>
                        <a:pt x="190" y="2"/>
                        <a:pt x="180" y="4"/>
                      </a:cubicBezTo>
                      <a:cubicBezTo>
                        <a:pt x="65" y="33"/>
                        <a:pt x="0" y="198"/>
                        <a:pt x="40" y="373"/>
                      </a:cubicBezTo>
                      <a:cubicBezTo>
                        <a:pt x="75" y="538"/>
                        <a:pt x="186" y="653"/>
                        <a:pt x="293" y="653"/>
                      </a:cubicBezTo>
                      <a:cubicBezTo>
                        <a:pt x="303" y="653"/>
                        <a:pt x="313" y="652"/>
                        <a:pt x="323" y="650"/>
                      </a:cubicBezTo>
                      <a:cubicBezTo>
                        <a:pt x="441" y="625"/>
                        <a:pt x="503" y="459"/>
                        <a:pt x="463" y="280"/>
                      </a:cubicBezTo>
                      <a:cubicBezTo>
                        <a:pt x="427" y="120"/>
                        <a:pt x="319" y="1"/>
                        <a:pt x="2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479;p28"/>
                <p:cNvSpPr/>
                <p:nvPr/>
              </p:nvSpPr>
              <p:spPr>
                <a:xfrm>
                  <a:off x="2700817" y="2060801"/>
                  <a:ext cx="14110" cy="9138"/>
                </a:xfrm>
                <a:custGeom>
                  <a:avLst/>
                  <a:gdLst/>
                  <a:ahLst/>
                  <a:cxnLst/>
                  <a:rect l="l" t="t" r="r" b="b"/>
                  <a:pathLst>
                    <a:path w="403" h="261" extrusionOk="0">
                      <a:moveTo>
                        <a:pt x="402" y="0"/>
                      </a:moveTo>
                      <a:lnTo>
                        <a:pt x="1" y="219"/>
                      </a:lnTo>
                      <a:cubicBezTo>
                        <a:pt x="46" y="249"/>
                        <a:pt x="88" y="261"/>
                        <a:pt x="126" y="261"/>
                      </a:cubicBezTo>
                      <a:cubicBezTo>
                        <a:pt x="303" y="261"/>
                        <a:pt x="402" y="1"/>
                        <a:pt x="4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480;p28"/>
                <p:cNvSpPr/>
                <p:nvPr/>
              </p:nvSpPr>
              <p:spPr>
                <a:xfrm>
                  <a:off x="2678443" y="2096759"/>
                  <a:ext cx="31196" cy="44116"/>
                </a:xfrm>
                <a:custGeom>
                  <a:avLst/>
                  <a:gdLst/>
                  <a:ahLst/>
                  <a:cxnLst/>
                  <a:rect l="l" t="t" r="r" b="b"/>
                  <a:pathLst>
                    <a:path w="891" h="1260" extrusionOk="0">
                      <a:moveTo>
                        <a:pt x="0" y="0"/>
                      </a:moveTo>
                      <a:lnTo>
                        <a:pt x="280" y="1260"/>
                      </a:lnTo>
                      <a:cubicBezTo>
                        <a:pt x="280" y="1260"/>
                        <a:pt x="283" y="1260"/>
                        <a:pt x="287" y="1260"/>
                      </a:cubicBezTo>
                      <a:cubicBezTo>
                        <a:pt x="343" y="1260"/>
                        <a:pt x="718" y="1250"/>
                        <a:pt x="890" y="998"/>
                      </a:cubicBezTo>
                      <a:cubicBezTo>
                        <a:pt x="474" y="703"/>
                        <a:pt x="1" y="0"/>
                        <a:pt x="0" y="0"/>
                      </a:cubicBezTo>
                      <a:close/>
                    </a:path>
                  </a:pathLst>
                </a:custGeom>
                <a:solidFill>
                  <a:srgbClr val="ED89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481;p28"/>
                <p:cNvSpPr/>
                <p:nvPr/>
              </p:nvSpPr>
              <p:spPr>
                <a:xfrm>
                  <a:off x="2620147" y="2156876"/>
                  <a:ext cx="50558" cy="16176"/>
                </a:xfrm>
                <a:custGeom>
                  <a:avLst/>
                  <a:gdLst/>
                  <a:ahLst/>
                  <a:cxnLst/>
                  <a:rect l="l" t="t" r="r" b="b"/>
                  <a:pathLst>
                    <a:path w="1444" h="462" extrusionOk="0">
                      <a:moveTo>
                        <a:pt x="59" y="0"/>
                      </a:moveTo>
                      <a:cubicBezTo>
                        <a:pt x="46" y="0"/>
                        <a:pt x="33" y="6"/>
                        <a:pt x="22" y="17"/>
                      </a:cubicBezTo>
                      <a:cubicBezTo>
                        <a:pt x="0" y="38"/>
                        <a:pt x="0" y="74"/>
                        <a:pt x="22" y="92"/>
                      </a:cubicBezTo>
                      <a:cubicBezTo>
                        <a:pt x="39" y="113"/>
                        <a:pt x="407" y="462"/>
                        <a:pt x="1022" y="462"/>
                      </a:cubicBezTo>
                      <a:cubicBezTo>
                        <a:pt x="1056" y="462"/>
                        <a:pt x="1091" y="461"/>
                        <a:pt x="1127" y="458"/>
                      </a:cubicBezTo>
                      <a:cubicBezTo>
                        <a:pt x="1213" y="451"/>
                        <a:pt x="1303" y="440"/>
                        <a:pt x="1397" y="419"/>
                      </a:cubicBezTo>
                      <a:cubicBezTo>
                        <a:pt x="1425" y="412"/>
                        <a:pt x="1443" y="383"/>
                        <a:pt x="1435" y="354"/>
                      </a:cubicBezTo>
                      <a:cubicBezTo>
                        <a:pt x="1430" y="331"/>
                        <a:pt x="1409" y="312"/>
                        <a:pt x="1386" y="312"/>
                      </a:cubicBezTo>
                      <a:cubicBezTo>
                        <a:pt x="1381" y="312"/>
                        <a:pt x="1376" y="313"/>
                        <a:pt x="1371" y="315"/>
                      </a:cubicBezTo>
                      <a:cubicBezTo>
                        <a:pt x="1249" y="341"/>
                        <a:pt x="1134" y="353"/>
                        <a:pt x="1028" y="353"/>
                      </a:cubicBezTo>
                      <a:cubicBezTo>
                        <a:pt x="448" y="353"/>
                        <a:pt x="100" y="19"/>
                        <a:pt x="97" y="17"/>
                      </a:cubicBezTo>
                      <a:cubicBezTo>
                        <a:pt x="86" y="6"/>
                        <a:pt x="73" y="0"/>
                        <a:pt x="5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482;p28"/>
                <p:cNvSpPr/>
                <p:nvPr/>
              </p:nvSpPr>
              <p:spPr>
                <a:xfrm>
                  <a:off x="2484893" y="2137129"/>
                  <a:ext cx="74472" cy="66174"/>
                </a:xfrm>
                <a:custGeom>
                  <a:avLst/>
                  <a:gdLst/>
                  <a:ahLst/>
                  <a:cxnLst/>
                  <a:rect l="l" t="t" r="r" b="b"/>
                  <a:pathLst>
                    <a:path w="2127" h="1890" extrusionOk="0">
                      <a:moveTo>
                        <a:pt x="849" y="0"/>
                      </a:moveTo>
                      <a:cubicBezTo>
                        <a:pt x="800" y="0"/>
                        <a:pt x="751" y="6"/>
                        <a:pt x="701" y="17"/>
                      </a:cubicBezTo>
                      <a:cubicBezTo>
                        <a:pt x="163" y="143"/>
                        <a:pt x="1" y="742"/>
                        <a:pt x="295" y="1187"/>
                      </a:cubicBezTo>
                      <a:cubicBezTo>
                        <a:pt x="554" y="1575"/>
                        <a:pt x="966" y="1808"/>
                        <a:pt x="1344" y="1876"/>
                      </a:cubicBezTo>
                      <a:cubicBezTo>
                        <a:pt x="1393" y="1885"/>
                        <a:pt x="1441" y="1890"/>
                        <a:pt x="1485" y="1890"/>
                      </a:cubicBezTo>
                      <a:cubicBezTo>
                        <a:pt x="1948" y="1890"/>
                        <a:pt x="2126" y="1419"/>
                        <a:pt x="1943" y="954"/>
                      </a:cubicBezTo>
                      <a:cubicBezTo>
                        <a:pt x="1776" y="539"/>
                        <a:pt x="1340" y="0"/>
                        <a:pt x="849" y="0"/>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483;p28"/>
                <p:cNvSpPr/>
                <p:nvPr/>
              </p:nvSpPr>
              <p:spPr>
                <a:xfrm>
                  <a:off x="2594623" y="2046096"/>
                  <a:ext cx="44011" cy="22968"/>
                </a:xfrm>
                <a:custGeom>
                  <a:avLst/>
                  <a:gdLst/>
                  <a:ahLst/>
                  <a:cxnLst/>
                  <a:rect l="l" t="t" r="r" b="b"/>
                  <a:pathLst>
                    <a:path w="1257" h="656" extrusionOk="0">
                      <a:moveTo>
                        <a:pt x="1124" y="0"/>
                      </a:moveTo>
                      <a:cubicBezTo>
                        <a:pt x="990" y="0"/>
                        <a:pt x="359" y="38"/>
                        <a:pt x="37" y="485"/>
                      </a:cubicBezTo>
                      <a:cubicBezTo>
                        <a:pt x="0" y="532"/>
                        <a:pt x="11" y="600"/>
                        <a:pt x="58" y="636"/>
                      </a:cubicBezTo>
                      <a:cubicBezTo>
                        <a:pt x="69" y="639"/>
                        <a:pt x="80" y="647"/>
                        <a:pt x="90" y="650"/>
                      </a:cubicBezTo>
                      <a:cubicBezTo>
                        <a:pt x="101" y="654"/>
                        <a:pt x="112" y="656"/>
                        <a:pt x="123" y="656"/>
                      </a:cubicBezTo>
                      <a:cubicBezTo>
                        <a:pt x="155" y="656"/>
                        <a:pt x="187" y="641"/>
                        <a:pt x="209" y="611"/>
                      </a:cubicBezTo>
                      <a:cubicBezTo>
                        <a:pt x="494" y="215"/>
                        <a:pt x="1117" y="212"/>
                        <a:pt x="1144" y="212"/>
                      </a:cubicBezTo>
                      <a:cubicBezTo>
                        <a:pt x="1145" y="212"/>
                        <a:pt x="1145" y="212"/>
                        <a:pt x="1145" y="212"/>
                      </a:cubicBezTo>
                      <a:cubicBezTo>
                        <a:pt x="1148" y="212"/>
                        <a:pt x="1150" y="212"/>
                        <a:pt x="1153" y="212"/>
                      </a:cubicBezTo>
                      <a:cubicBezTo>
                        <a:pt x="1210" y="212"/>
                        <a:pt x="1253" y="163"/>
                        <a:pt x="1256" y="109"/>
                      </a:cubicBezTo>
                      <a:cubicBezTo>
                        <a:pt x="1256" y="47"/>
                        <a:pt x="1210" y="1"/>
                        <a:pt x="1149" y="1"/>
                      </a:cubicBezTo>
                      <a:cubicBezTo>
                        <a:pt x="1146" y="1"/>
                        <a:pt x="1138" y="0"/>
                        <a:pt x="112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484;p28"/>
                <p:cNvSpPr/>
                <p:nvPr/>
              </p:nvSpPr>
              <p:spPr>
                <a:xfrm>
                  <a:off x="2677183" y="2017490"/>
                  <a:ext cx="39249" cy="11554"/>
                </a:xfrm>
                <a:custGeom>
                  <a:avLst/>
                  <a:gdLst/>
                  <a:ahLst/>
                  <a:cxnLst/>
                  <a:rect l="l" t="t" r="r" b="b"/>
                  <a:pathLst>
                    <a:path w="1121" h="330" extrusionOk="0">
                      <a:moveTo>
                        <a:pt x="537" y="0"/>
                      </a:moveTo>
                      <a:cubicBezTo>
                        <a:pt x="265" y="0"/>
                        <a:pt x="80" y="103"/>
                        <a:pt x="69" y="111"/>
                      </a:cubicBezTo>
                      <a:cubicBezTo>
                        <a:pt x="18" y="139"/>
                        <a:pt x="0" y="204"/>
                        <a:pt x="30" y="258"/>
                      </a:cubicBezTo>
                      <a:cubicBezTo>
                        <a:pt x="49" y="292"/>
                        <a:pt x="84" y="311"/>
                        <a:pt x="122" y="311"/>
                      </a:cubicBezTo>
                      <a:cubicBezTo>
                        <a:pt x="140" y="311"/>
                        <a:pt x="159" y="306"/>
                        <a:pt x="177" y="297"/>
                      </a:cubicBezTo>
                      <a:cubicBezTo>
                        <a:pt x="188" y="290"/>
                        <a:pt x="327" y="214"/>
                        <a:pt x="535" y="214"/>
                      </a:cubicBezTo>
                      <a:cubicBezTo>
                        <a:pt x="655" y="214"/>
                        <a:pt x="798" y="239"/>
                        <a:pt x="952" y="318"/>
                      </a:cubicBezTo>
                      <a:cubicBezTo>
                        <a:pt x="969" y="326"/>
                        <a:pt x="987" y="330"/>
                        <a:pt x="1006" y="330"/>
                      </a:cubicBezTo>
                      <a:cubicBezTo>
                        <a:pt x="1042" y="326"/>
                        <a:pt x="1077" y="305"/>
                        <a:pt x="1095" y="272"/>
                      </a:cubicBezTo>
                      <a:cubicBezTo>
                        <a:pt x="1120" y="218"/>
                        <a:pt x="1099" y="154"/>
                        <a:pt x="1049" y="125"/>
                      </a:cubicBezTo>
                      <a:cubicBezTo>
                        <a:pt x="861" y="31"/>
                        <a:pt x="686" y="0"/>
                        <a:pt x="5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485;p28"/>
                <p:cNvSpPr/>
                <p:nvPr/>
              </p:nvSpPr>
              <p:spPr>
                <a:xfrm>
                  <a:off x="2205911" y="4422306"/>
                  <a:ext cx="41490" cy="20972"/>
                </a:xfrm>
                <a:custGeom>
                  <a:avLst/>
                  <a:gdLst/>
                  <a:ahLst/>
                  <a:cxnLst/>
                  <a:rect l="l" t="t" r="r" b="b"/>
                  <a:pathLst>
                    <a:path w="1185" h="599" extrusionOk="0">
                      <a:moveTo>
                        <a:pt x="191" y="108"/>
                      </a:moveTo>
                      <a:cubicBezTo>
                        <a:pt x="521" y="108"/>
                        <a:pt x="959" y="144"/>
                        <a:pt x="1045" y="269"/>
                      </a:cubicBezTo>
                      <a:cubicBezTo>
                        <a:pt x="1056" y="284"/>
                        <a:pt x="1067" y="309"/>
                        <a:pt x="1049" y="352"/>
                      </a:cubicBezTo>
                      <a:cubicBezTo>
                        <a:pt x="1017" y="428"/>
                        <a:pt x="969" y="474"/>
                        <a:pt x="905" y="489"/>
                      </a:cubicBezTo>
                      <a:cubicBezTo>
                        <a:pt x="891" y="492"/>
                        <a:pt x="876" y="493"/>
                        <a:pt x="860" y="493"/>
                      </a:cubicBezTo>
                      <a:cubicBezTo>
                        <a:pt x="702" y="493"/>
                        <a:pt x="461" y="352"/>
                        <a:pt x="191" y="108"/>
                      </a:cubicBezTo>
                      <a:close/>
                      <a:moveTo>
                        <a:pt x="213" y="1"/>
                      </a:moveTo>
                      <a:cubicBezTo>
                        <a:pt x="135" y="1"/>
                        <a:pt x="78" y="3"/>
                        <a:pt x="58" y="4"/>
                      </a:cubicBezTo>
                      <a:cubicBezTo>
                        <a:pt x="33" y="7"/>
                        <a:pt x="15" y="22"/>
                        <a:pt x="8" y="40"/>
                      </a:cubicBezTo>
                      <a:cubicBezTo>
                        <a:pt x="0" y="62"/>
                        <a:pt x="8" y="83"/>
                        <a:pt x="22" y="97"/>
                      </a:cubicBezTo>
                      <a:cubicBezTo>
                        <a:pt x="221" y="292"/>
                        <a:pt x="583" y="599"/>
                        <a:pt x="859" y="599"/>
                      </a:cubicBezTo>
                      <a:cubicBezTo>
                        <a:pt x="872" y="599"/>
                        <a:pt x="885" y="598"/>
                        <a:pt x="898" y="596"/>
                      </a:cubicBezTo>
                      <a:cubicBezTo>
                        <a:pt x="909" y="596"/>
                        <a:pt x="916" y="592"/>
                        <a:pt x="926" y="592"/>
                      </a:cubicBezTo>
                      <a:cubicBezTo>
                        <a:pt x="1027" y="571"/>
                        <a:pt x="1103" y="503"/>
                        <a:pt x="1149" y="391"/>
                      </a:cubicBezTo>
                      <a:cubicBezTo>
                        <a:pt x="1185" y="309"/>
                        <a:pt x="1160" y="244"/>
                        <a:pt x="1135" y="209"/>
                      </a:cubicBezTo>
                      <a:cubicBezTo>
                        <a:pt x="1004" y="25"/>
                        <a:pt x="483" y="1"/>
                        <a:pt x="213" y="1"/>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486;p28"/>
                <p:cNvSpPr/>
                <p:nvPr/>
              </p:nvSpPr>
              <p:spPr>
                <a:xfrm>
                  <a:off x="2206051" y="4400633"/>
                  <a:ext cx="35713" cy="25594"/>
                </a:xfrm>
                <a:custGeom>
                  <a:avLst/>
                  <a:gdLst/>
                  <a:ahLst/>
                  <a:cxnLst/>
                  <a:rect l="l" t="t" r="r" b="b"/>
                  <a:pathLst>
                    <a:path w="1020" h="731" extrusionOk="0">
                      <a:moveTo>
                        <a:pt x="742" y="108"/>
                      </a:moveTo>
                      <a:cubicBezTo>
                        <a:pt x="781" y="108"/>
                        <a:pt x="814" y="122"/>
                        <a:pt x="847" y="146"/>
                      </a:cubicBezTo>
                      <a:cubicBezTo>
                        <a:pt x="905" y="189"/>
                        <a:pt x="901" y="221"/>
                        <a:pt x="890" y="246"/>
                      </a:cubicBezTo>
                      <a:cubicBezTo>
                        <a:pt x="841" y="397"/>
                        <a:pt x="431" y="580"/>
                        <a:pt x="158" y="619"/>
                      </a:cubicBezTo>
                      <a:cubicBezTo>
                        <a:pt x="281" y="436"/>
                        <a:pt x="510" y="149"/>
                        <a:pt x="704" y="113"/>
                      </a:cubicBezTo>
                      <a:cubicBezTo>
                        <a:pt x="707" y="109"/>
                        <a:pt x="715" y="109"/>
                        <a:pt x="718" y="109"/>
                      </a:cubicBezTo>
                      <a:cubicBezTo>
                        <a:pt x="726" y="108"/>
                        <a:pt x="734" y="108"/>
                        <a:pt x="742" y="108"/>
                      </a:cubicBezTo>
                      <a:close/>
                      <a:moveTo>
                        <a:pt x="737" y="1"/>
                      </a:moveTo>
                      <a:cubicBezTo>
                        <a:pt x="719" y="1"/>
                        <a:pt x="701" y="2"/>
                        <a:pt x="682" y="5"/>
                      </a:cubicBezTo>
                      <a:cubicBezTo>
                        <a:pt x="359" y="66"/>
                        <a:pt x="22" y="626"/>
                        <a:pt x="8" y="651"/>
                      </a:cubicBezTo>
                      <a:cubicBezTo>
                        <a:pt x="1" y="666"/>
                        <a:pt x="1" y="687"/>
                        <a:pt x="8" y="706"/>
                      </a:cubicBezTo>
                      <a:cubicBezTo>
                        <a:pt x="18" y="720"/>
                        <a:pt x="36" y="730"/>
                        <a:pt x="54" y="730"/>
                      </a:cubicBezTo>
                      <a:cubicBezTo>
                        <a:pt x="79" y="730"/>
                        <a:pt x="108" y="730"/>
                        <a:pt x="137" y="727"/>
                      </a:cubicBezTo>
                      <a:cubicBezTo>
                        <a:pt x="417" y="694"/>
                        <a:pt x="915" y="505"/>
                        <a:pt x="995" y="282"/>
                      </a:cubicBezTo>
                      <a:cubicBezTo>
                        <a:pt x="1008" y="235"/>
                        <a:pt x="1020" y="142"/>
                        <a:pt x="915" y="59"/>
                      </a:cubicBezTo>
                      <a:cubicBezTo>
                        <a:pt x="862" y="20"/>
                        <a:pt x="802" y="1"/>
                        <a:pt x="73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487;p28"/>
                <p:cNvSpPr/>
                <p:nvPr/>
              </p:nvSpPr>
              <p:spPr>
                <a:xfrm>
                  <a:off x="2753336" y="4612390"/>
                  <a:ext cx="49683" cy="20202"/>
                </a:xfrm>
                <a:custGeom>
                  <a:avLst/>
                  <a:gdLst/>
                  <a:ahLst/>
                  <a:cxnLst/>
                  <a:rect l="l" t="t" r="r" b="b"/>
                  <a:pathLst>
                    <a:path w="1419" h="577" extrusionOk="0">
                      <a:moveTo>
                        <a:pt x="1163" y="106"/>
                      </a:moveTo>
                      <a:cubicBezTo>
                        <a:pt x="1206" y="106"/>
                        <a:pt x="1239" y="113"/>
                        <a:pt x="1264" y="128"/>
                      </a:cubicBezTo>
                      <a:cubicBezTo>
                        <a:pt x="1286" y="138"/>
                        <a:pt x="1297" y="156"/>
                        <a:pt x="1300" y="185"/>
                      </a:cubicBezTo>
                      <a:cubicBezTo>
                        <a:pt x="1307" y="257"/>
                        <a:pt x="1286" y="315"/>
                        <a:pt x="1239" y="358"/>
                      </a:cubicBezTo>
                      <a:cubicBezTo>
                        <a:pt x="1157" y="431"/>
                        <a:pt x="990" y="467"/>
                        <a:pt x="761" y="467"/>
                      </a:cubicBezTo>
                      <a:cubicBezTo>
                        <a:pt x="608" y="467"/>
                        <a:pt x="428" y="451"/>
                        <a:pt x="227" y="418"/>
                      </a:cubicBezTo>
                      <a:cubicBezTo>
                        <a:pt x="539" y="267"/>
                        <a:pt x="952" y="106"/>
                        <a:pt x="1163" y="106"/>
                      </a:cubicBezTo>
                      <a:close/>
                      <a:moveTo>
                        <a:pt x="1170" y="0"/>
                      </a:moveTo>
                      <a:cubicBezTo>
                        <a:pt x="804" y="0"/>
                        <a:pt x="123" y="350"/>
                        <a:pt x="33" y="393"/>
                      </a:cubicBezTo>
                      <a:cubicBezTo>
                        <a:pt x="15" y="404"/>
                        <a:pt x="0" y="426"/>
                        <a:pt x="5" y="451"/>
                      </a:cubicBezTo>
                      <a:cubicBezTo>
                        <a:pt x="8" y="472"/>
                        <a:pt x="26" y="490"/>
                        <a:pt x="48" y="494"/>
                      </a:cubicBezTo>
                      <a:cubicBezTo>
                        <a:pt x="242" y="533"/>
                        <a:pt x="510" y="576"/>
                        <a:pt x="762" y="576"/>
                      </a:cubicBezTo>
                      <a:cubicBezTo>
                        <a:pt x="988" y="576"/>
                        <a:pt x="1193" y="540"/>
                        <a:pt x="1311" y="436"/>
                      </a:cubicBezTo>
                      <a:cubicBezTo>
                        <a:pt x="1386" y="368"/>
                        <a:pt x="1418" y="282"/>
                        <a:pt x="1408" y="174"/>
                      </a:cubicBezTo>
                      <a:cubicBezTo>
                        <a:pt x="1400" y="110"/>
                        <a:pt x="1372" y="63"/>
                        <a:pt x="1318" y="30"/>
                      </a:cubicBezTo>
                      <a:cubicBezTo>
                        <a:pt x="1279" y="9"/>
                        <a:pt x="1229" y="0"/>
                        <a:pt x="1170" y="0"/>
                      </a:cubicBezTo>
                      <a:close/>
                    </a:path>
                  </a:pathLst>
                </a:cu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488;p28"/>
                <p:cNvSpPr/>
                <p:nvPr/>
              </p:nvSpPr>
              <p:spPr>
                <a:xfrm>
                  <a:off x="2753476" y="4593763"/>
                  <a:ext cx="30811" cy="36063"/>
                </a:xfrm>
                <a:custGeom>
                  <a:avLst/>
                  <a:gdLst/>
                  <a:ahLst/>
                  <a:cxnLst/>
                  <a:rect l="l" t="t" r="r" b="b"/>
                  <a:pathLst>
                    <a:path w="880" h="1030" extrusionOk="0">
                      <a:moveTo>
                        <a:pt x="629" y="110"/>
                      </a:moveTo>
                      <a:cubicBezTo>
                        <a:pt x="725" y="121"/>
                        <a:pt x="733" y="161"/>
                        <a:pt x="733" y="171"/>
                      </a:cubicBezTo>
                      <a:cubicBezTo>
                        <a:pt x="758" y="325"/>
                        <a:pt x="395" y="710"/>
                        <a:pt x="119" y="878"/>
                      </a:cubicBezTo>
                      <a:cubicBezTo>
                        <a:pt x="147" y="699"/>
                        <a:pt x="223" y="337"/>
                        <a:pt x="410" y="179"/>
                      </a:cubicBezTo>
                      <a:cubicBezTo>
                        <a:pt x="467" y="132"/>
                        <a:pt x="528" y="110"/>
                        <a:pt x="596" y="110"/>
                      </a:cubicBezTo>
                      <a:close/>
                      <a:moveTo>
                        <a:pt x="599" y="0"/>
                      </a:moveTo>
                      <a:cubicBezTo>
                        <a:pt x="503" y="0"/>
                        <a:pt x="416" y="33"/>
                        <a:pt x="341" y="96"/>
                      </a:cubicBezTo>
                      <a:cubicBezTo>
                        <a:pt x="54" y="333"/>
                        <a:pt x="4" y="943"/>
                        <a:pt x="1" y="968"/>
                      </a:cubicBezTo>
                      <a:cubicBezTo>
                        <a:pt x="1" y="990"/>
                        <a:pt x="8" y="1008"/>
                        <a:pt x="26" y="1019"/>
                      </a:cubicBezTo>
                      <a:cubicBezTo>
                        <a:pt x="33" y="1026"/>
                        <a:pt x="44" y="1029"/>
                        <a:pt x="54" y="1029"/>
                      </a:cubicBezTo>
                      <a:cubicBezTo>
                        <a:pt x="61" y="1029"/>
                        <a:pt x="69" y="1026"/>
                        <a:pt x="76" y="1022"/>
                      </a:cubicBezTo>
                      <a:cubicBezTo>
                        <a:pt x="349" y="900"/>
                        <a:pt x="879" y="412"/>
                        <a:pt x="841" y="157"/>
                      </a:cubicBezTo>
                      <a:cubicBezTo>
                        <a:pt x="829" y="96"/>
                        <a:pt x="786" y="20"/>
                        <a:pt x="639" y="2"/>
                      </a:cubicBezTo>
                      <a:cubicBezTo>
                        <a:pt x="625" y="1"/>
                        <a:pt x="612" y="0"/>
                        <a:pt x="59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489;p28"/>
                <p:cNvSpPr/>
                <p:nvPr/>
              </p:nvSpPr>
              <p:spPr>
                <a:xfrm>
                  <a:off x="2630301" y="2076522"/>
                  <a:ext cx="14005" cy="9138"/>
                </a:xfrm>
                <a:custGeom>
                  <a:avLst/>
                  <a:gdLst/>
                  <a:ahLst/>
                  <a:cxnLst/>
                  <a:rect l="l" t="t" r="r" b="b"/>
                  <a:pathLst>
                    <a:path w="400" h="261" extrusionOk="0">
                      <a:moveTo>
                        <a:pt x="399" y="0"/>
                      </a:moveTo>
                      <a:lnTo>
                        <a:pt x="1" y="219"/>
                      </a:lnTo>
                      <a:cubicBezTo>
                        <a:pt x="46" y="248"/>
                        <a:pt x="87" y="260"/>
                        <a:pt x="125" y="260"/>
                      </a:cubicBezTo>
                      <a:cubicBezTo>
                        <a:pt x="302" y="260"/>
                        <a:pt x="399" y="0"/>
                        <a:pt x="3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490;p28"/>
                <p:cNvSpPr/>
                <p:nvPr/>
              </p:nvSpPr>
              <p:spPr>
                <a:xfrm>
                  <a:off x="2470853" y="2821103"/>
                  <a:ext cx="346484" cy="35853"/>
                </a:xfrm>
                <a:custGeom>
                  <a:avLst/>
                  <a:gdLst/>
                  <a:ahLst/>
                  <a:cxnLst/>
                  <a:rect l="l" t="t" r="r" b="b"/>
                  <a:pathLst>
                    <a:path w="9896" h="1024" extrusionOk="0">
                      <a:moveTo>
                        <a:pt x="416" y="1"/>
                      </a:moveTo>
                      <a:cubicBezTo>
                        <a:pt x="348" y="1"/>
                        <a:pt x="287" y="30"/>
                        <a:pt x="265" y="73"/>
                      </a:cubicBezTo>
                      <a:lnTo>
                        <a:pt x="32" y="895"/>
                      </a:lnTo>
                      <a:cubicBezTo>
                        <a:pt x="0" y="959"/>
                        <a:pt x="75" y="1024"/>
                        <a:pt x="183" y="1024"/>
                      </a:cubicBezTo>
                      <a:lnTo>
                        <a:pt x="9652" y="1024"/>
                      </a:lnTo>
                      <a:cubicBezTo>
                        <a:pt x="9734" y="1024"/>
                        <a:pt x="9802" y="984"/>
                        <a:pt x="9806" y="931"/>
                      </a:cubicBezTo>
                      <a:lnTo>
                        <a:pt x="9889" y="108"/>
                      </a:lnTo>
                      <a:cubicBezTo>
                        <a:pt x="9895" y="51"/>
                        <a:pt x="9824" y="1"/>
                        <a:pt x="9734" y="1"/>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491;p28"/>
                <p:cNvSpPr/>
                <p:nvPr/>
              </p:nvSpPr>
              <p:spPr>
                <a:xfrm>
                  <a:off x="2513323" y="2818617"/>
                  <a:ext cx="19397" cy="41490"/>
                </a:xfrm>
                <a:custGeom>
                  <a:avLst/>
                  <a:gdLst/>
                  <a:ahLst/>
                  <a:cxnLst/>
                  <a:rect l="l" t="t" r="r" b="b"/>
                  <a:pathLst>
                    <a:path w="554" h="1185" extrusionOk="0">
                      <a:moveTo>
                        <a:pt x="215" y="0"/>
                      </a:moveTo>
                      <a:cubicBezTo>
                        <a:pt x="165" y="0"/>
                        <a:pt x="122" y="25"/>
                        <a:pt x="119" y="58"/>
                      </a:cubicBezTo>
                      <a:lnTo>
                        <a:pt x="3" y="1127"/>
                      </a:lnTo>
                      <a:cubicBezTo>
                        <a:pt x="0" y="1160"/>
                        <a:pt x="36" y="1185"/>
                        <a:pt x="86" y="1185"/>
                      </a:cubicBezTo>
                      <a:lnTo>
                        <a:pt x="338" y="1185"/>
                      </a:lnTo>
                      <a:cubicBezTo>
                        <a:pt x="384" y="1185"/>
                        <a:pt x="431" y="1160"/>
                        <a:pt x="431" y="1127"/>
                      </a:cubicBezTo>
                      <a:lnTo>
                        <a:pt x="550" y="58"/>
                      </a:lnTo>
                      <a:cubicBezTo>
                        <a:pt x="553" y="25"/>
                        <a:pt x="513" y="0"/>
                        <a:pt x="467" y="0"/>
                      </a:cubicBezTo>
                      <a:close/>
                    </a:path>
                  </a:pathLst>
                </a:custGeom>
                <a:solidFill>
                  <a:srgbClr val="407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492;p28"/>
                <p:cNvSpPr/>
                <p:nvPr/>
              </p:nvSpPr>
              <p:spPr>
                <a:xfrm>
                  <a:off x="2513323" y="2818617"/>
                  <a:ext cx="19257" cy="41490"/>
                </a:xfrm>
                <a:custGeom>
                  <a:avLst/>
                  <a:gdLst/>
                  <a:ahLst/>
                  <a:cxnLst/>
                  <a:rect l="l" t="t" r="r" b="b"/>
                  <a:pathLst>
                    <a:path w="550" h="1185" extrusionOk="0">
                      <a:moveTo>
                        <a:pt x="215" y="0"/>
                      </a:moveTo>
                      <a:cubicBezTo>
                        <a:pt x="165" y="0"/>
                        <a:pt x="122" y="25"/>
                        <a:pt x="119" y="58"/>
                      </a:cubicBezTo>
                      <a:lnTo>
                        <a:pt x="3" y="1127"/>
                      </a:lnTo>
                      <a:lnTo>
                        <a:pt x="3" y="1131"/>
                      </a:lnTo>
                      <a:cubicBezTo>
                        <a:pt x="0" y="1160"/>
                        <a:pt x="40" y="1185"/>
                        <a:pt x="86" y="1185"/>
                      </a:cubicBezTo>
                      <a:lnTo>
                        <a:pt x="338" y="1185"/>
                      </a:lnTo>
                      <a:cubicBezTo>
                        <a:pt x="384" y="1185"/>
                        <a:pt x="431" y="1160"/>
                        <a:pt x="431" y="1127"/>
                      </a:cubicBezTo>
                      <a:lnTo>
                        <a:pt x="550" y="58"/>
                      </a:lnTo>
                      <a:lnTo>
                        <a:pt x="550" y="54"/>
                      </a:lnTo>
                      <a:cubicBezTo>
                        <a:pt x="550" y="25"/>
                        <a:pt x="513" y="0"/>
                        <a:pt x="467"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493;p28"/>
                <p:cNvSpPr/>
                <p:nvPr/>
              </p:nvSpPr>
              <p:spPr>
                <a:xfrm>
                  <a:off x="2772348" y="2818617"/>
                  <a:ext cx="19467" cy="41490"/>
                </a:xfrm>
                <a:custGeom>
                  <a:avLst/>
                  <a:gdLst/>
                  <a:ahLst/>
                  <a:cxnLst/>
                  <a:rect l="l" t="t" r="r" b="b"/>
                  <a:pathLst>
                    <a:path w="556" h="1185" extrusionOk="0">
                      <a:moveTo>
                        <a:pt x="219" y="0"/>
                      </a:moveTo>
                      <a:cubicBezTo>
                        <a:pt x="168" y="0"/>
                        <a:pt x="125" y="25"/>
                        <a:pt x="122" y="58"/>
                      </a:cubicBezTo>
                      <a:lnTo>
                        <a:pt x="3" y="1127"/>
                      </a:lnTo>
                      <a:cubicBezTo>
                        <a:pt x="0" y="1160"/>
                        <a:pt x="39" y="1185"/>
                        <a:pt x="90" y="1185"/>
                      </a:cubicBezTo>
                      <a:lnTo>
                        <a:pt x="337" y="1185"/>
                      </a:lnTo>
                      <a:cubicBezTo>
                        <a:pt x="388" y="1185"/>
                        <a:pt x="431" y="1160"/>
                        <a:pt x="434" y="1127"/>
                      </a:cubicBezTo>
                      <a:lnTo>
                        <a:pt x="552" y="58"/>
                      </a:lnTo>
                      <a:cubicBezTo>
                        <a:pt x="556" y="25"/>
                        <a:pt x="517" y="0"/>
                        <a:pt x="466" y="0"/>
                      </a:cubicBezTo>
                      <a:close/>
                    </a:path>
                  </a:pathLst>
                </a:custGeom>
                <a:solidFill>
                  <a:srgbClr val="407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494;p28"/>
                <p:cNvSpPr/>
                <p:nvPr/>
              </p:nvSpPr>
              <p:spPr>
                <a:xfrm>
                  <a:off x="2643396" y="2818617"/>
                  <a:ext cx="19362" cy="41490"/>
                </a:xfrm>
                <a:custGeom>
                  <a:avLst/>
                  <a:gdLst/>
                  <a:ahLst/>
                  <a:cxnLst/>
                  <a:rect l="l" t="t" r="r" b="b"/>
                  <a:pathLst>
                    <a:path w="553" h="1185" extrusionOk="0">
                      <a:moveTo>
                        <a:pt x="216" y="0"/>
                      </a:moveTo>
                      <a:cubicBezTo>
                        <a:pt x="165" y="0"/>
                        <a:pt x="122" y="25"/>
                        <a:pt x="118" y="58"/>
                      </a:cubicBezTo>
                      <a:lnTo>
                        <a:pt x="4" y="1127"/>
                      </a:lnTo>
                      <a:cubicBezTo>
                        <a:pt x="0" y="1160"/>
                        <a:pt x="36" y="1185"/>
                        <a:pt x="87" y="1185"/>
                      </a:cubicBezTo>
                      <a:lnTo>
                        <a:pt x="337" y="1185"/>
                      </a:lnTo>
                      <a:cubicBezTo>
                        <a:pt x="384" y="1185"/>
                        <a:pt x="431" y="1160"/>
                        <a:pt x="435" y="1127"/>
                      </a:cubicBezTo>
                      <a:lnTo>
                        <a:pt x="549" y="58"/>
                      </a:lnTo>
                      <a:cubicBezTo>
                        <a:pt x="553" y="25"/>
                        <a:pt x="517" y="0"/>
                        <a:pt x="466" y="0"/>
                      </a:cubicBezTo>
                      <a:close/>
                    </a:path>
                  </a:pathLst>
                </a:custGeom>
                <a:solidFill>
                  <a:srgbClr val="407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495;p28"/>
                <p:cNvSpPr/>
                <p:nvPr/>
              </p:nvSpPr>
              <p:spPr>
                <a:xfrm>
                  <a:off x="2475381" y="2091484"/>
                  <a:ext cx="1013577" cy="907769"/>
                </a:xfrm>
                <a:custGeom>
                  <a:avLst/>
                  <a:gdLst/>
                  <a:ahLst/>
                  <a:cxnLst/>
                  <a:rect l="l" t="t" r="r" b="b"/>
                  <a:pathLst>
                    <a:path w="28949" h="25927" extrusionOk="0">
                      <a:moveTo>
                        <a:pt x="27853" y="1"/>
                      </a:moveTo>
                      <a:lnTo>
                        <a:pt x="8130" y="5173"/>
                      </a:lnTo>
                      <a:lnTo>
                        <a:pt x="9221" y="6009"/>
                      </a:lnTo>
                      <a:lnTo>
                        <a:pt x="28948" y="837"/>
                      </a:lnTo>
                      <a:lnTo>
                        <a:pt x="27853" y="1"/>
                      </a:lnTo>
                      <a:close/>
                      <a:moveTo>
                        <a:pt x="12606" y="8594"/>
                      </a:moveTo>
                      <a:lnTo>
                        <a:pt x="10908" y="10815"/>
                      </a:lnTo>
                      <a:lnTo>
                        <a:pt x="3163" y="20948"/>
                      </a:lnTo>
                      <a:lnTo>
                        <a:pt x="1" y="25090"/>
                      </a:lnTo>
                      <a:lnTo>
                        <a:pt x="1091" y="25927"/>
                      </a:lnTo>
                      <a:lnTo>
                        <a:pt x="13697" y="9430"/>
                      </a:lnTo>
                      <a:lnTo>
                        <a:pt x="12606" y="8594"/>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496;p28"/>
                <p:cNvSpPr/>
                <p:nvPr/>
              </p:nvSpPr>
              <p:spPr>
                <a:xfrm>
                  <a:off x="2509787" y="2116998"/>
                  <a:ext cx="982031" cy="1171797"/>
                </a:xfrm>
                <a:custGeom>
                  <a:avLst/>
                  <a:gdLst/>
                  <a:ahLst/>
                  <a:cxnLst/>
                  <a:rect l="l" t="t" r="r" b="b"/>
                  <a:pathLst>
                    <a:path w="28048" h="33468" extrusionOk="0">
                      <a:moveTo>
                        <a:pt x="27857" y="0"/>
                      </a:moveTo>
                      <a:lnTo>
                        <a:pt x="8130" y="5172"/>
                      </a:lnTo>
                      <a:lnTo>
                        <a:pt x="12606" y="8593"/>
                      </a:lnTo>
                      <a:lnTo>
                        <a:pt x="0" y="25090"/>
                      </a:lnTo>
                      <a:lnTo>
                        <a:pt x="10962" y="33467"/>
                      </a:lnTo>
                      <a:lnTo>
                        <a:pt x="23572" y="16971"/>
                      </a:lnTo>
                      <a:lnTo>
                        <a:pt x="28048" y="20390"/>
                      </a:lnTo>
                      <a:lnTo>
                        <a:pt x="28048" y="20390"/>
                      </a:lnTo>
                      <a:lnTo>
                        <a:pt x="27857"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497;p28"/>
                <p:cNvSpPr/>
                <p:nvPr/>
              </p:nvSpPr>
              <p:spPr>
                <a:xfrm>
                  <a:off x="3247996" y="2515616"/>
                  <a:ext cx="9663" cy="52450"/>
                </a:xfrm>
                <a:custGeom>
                  <a:avLst/>
                  <a:gdLst/>
                  <a:ahLst/>
                  <a:cxnLst/>
                  <a:rect l="l" t="t" r="r" b="b"/>
                  <a:pathLst>
                    <a:path w="276" h="1498" extrusionOk="0">
                      <a:moveTo>
                        <a:pt x="0" y="0"/>
                      </a:moveTo>
                      <a:lnTo>
                        <a:pt x="14" y="1497"/>
                      </a:lnTo>
                      <a:lnTo>
                        <a:pt x="276" y="1494"/>
                      </a:lnTo>
                      <a:lnTo>
                        <a:pt x="26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498;p28"/>
                <p:cNvSpPr/>
                <p:nvPr/>
              </p:nvSpPr>
              <p:spPr>
                <a:xfrm>
                  <a:off x="3246314" y="2340798"/>
                  <a:ext cx="10365" cy="125065"/>
                </a:xfrm>
                <a:custGeom>
                  <a:avLst/>
                  <a:gdLst/>
                  <a:ahLst/>
                  <a:cxnLst/>
                  <a:rect l="l" t="t" r="r" b="b"/>
                  <a:pathLst>
                    <a:path w="296" h="3572" extrusionOk="0">
                      <a:moveTo>
                        <a:pt x="264" y="0"/>
                      </a:moveTo>
                      <a:lnTo>
                        <a:pt x="1" y="4"/>
                      </a:lnTo>
                      <a:lnTo>
                        <a:pt x="34" y="3572"/>
                      </a:lnTo>
                      <a:lnTo>
                        <a:pt x="295" y="3572"/>
                      </a:lnTo>
                      <a:lnTo>
                        <a:pt x="26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499;p28"/>
                <p:cNvSpPr/>
                <p:nvPr/>
              </p:nvSpPr>
              <p:spPr>
                <a:xfrm>
                  <a:off x="3105459" y="2917633"/>
                  <a:ext cx="72581" cy="85501"/>
                </a:xfrm>
                <a:custGeom>
                  <a:avLst/>
                  <a:gdLst/>
                  <a:ahLst/>
                  <a:cxnLst/>
                  <a:rect l="l" t="t" r="r" b="b"/>
                  <a:pathLst>
                    <a:path w="2073" h="2442" extrusionOk="0">
                      <a:moveTo>
                        <a:pt x="1375" y="0"/>
                      </a:moveTo>
                      <a:lnTo>
                        <a:pt x="1" y="1486"/>
                      </a:lnTo>
                      <a:lnTo>
                        <a:pt x="539" y="2441"/>
                      </a:lnTo>
                      <a:lnTo>
                        <a:pt x="2072" y="719"/>
                      </a:lnTo>
                      <a:lnTo>
                        <a:pt x="1375"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500;p28"/>
                <p:cNvSpPr/>
                <p:nvPr/>
              </p:nvSpPr>
              <p:spPr>
                <a:xfrm>
                  <a:off x="2592592" y="2194375"/>
                  <a:ext cx="843906" cy="1008185"/>
                </a:xfrm>
                <a:custGeom>
                  <a:avLst/>
                  <a:gdLst/>
                  <a:ahLst/>
                  <a:cxnLst/>
                  <a:rect l="l" t="t" r="r" b="b"/>
                  <a:pathLst>
                    <a:path w="24103" h="28795" extrusionOk="0">
                      <a:moveTo>
                        <a:pt x="23213" y="181"/>
                      </a:moveTo>
                      <a:cubicBezTo>
                        <a:pt x="23342" y="181"/>
                        <a:pt x="23468" y="224"/>
                        <a:pt x="23572" y="302"/>
                      </a:cubicBezTo>
                      <a:cubicBezTo>
                        <a:pt x="23715" y="413"/>
                        <a:pt x="23801" y="582"/>
                        <a:pt x="23801" y="766"/>
                      </a:cubicBezTo>
                      <a:lnTo>
                        <a:pt x="23920" y="13475"/>
                      </a:lnTo>
                      <a:cubicBezTo>
                        <a:pt x="23924" y="13705"/>
                        <a:pt x="23801" y="13906"/>
                        <a:pt x="23594" y="14007"/>
                      </a:cubicBezTo>
                      <a:cubicBezTo>
                        <a:pt x="23508" y="14050"/>
                        <a:pt x="23418" y="14071"/>
                        <a:pt x="23328" y="14071"/>
                      </a:cubicBezTo>
                      <a:cubicBezTo>
                        <a:pt x="23203" y="14071"/>
                        <a:pt x="23080" y="14032"/>
                        <a:pt x="22973" y="13949"/>
                      </a:cubicBezTo>
                      <a:lnTo>
                        <a:pt x="21497" y="12822"/>
                      </a:lnTo>
                      <a:cubicBezTo>
                        <a:pt x="21357" y="12715"/>
                        <a:pt x="21192" y="12664"/>
                        <a:pt x="21031" y="12664"/>
                      </a:cubicBezTo>
                      <a:cubicBezTo>
                        <a:pt x="20798" y="12664"/>
                        <a:pt x="20568" y="12768"/>
                        <a:pt x="20417" y="12965"/>
                      </a:cubicBezTo>
                      <a:lnTo>
                        <a:pt x="8637" y="28382"/>
                      </a:lnTo>
                      <a:cubicBezTo>
                        <a:pt x="8519" y="28532"/>
                        <a:pt x="8343" y="28612"/>
                        <a:pt x="8166" y="28612"/>
                      </a:cubicBezTo>
                      <a:cubicBezTo>
                        <a:pt x="8041" y="28612"/>
                        <a:pt x="7916" y="28572"/>
                        <a:pt x="7808" y="28493"/>
                      </a:cubicBezTo>
                      <a:lnTo>
                        <a:pt x="511" y="22915"/>
                      </a:lnTo>
                      <a:cubicBezTo>
                        <a:pt x="252" y="22718"/>
                        <a:pt x="202" y="22348"/>
                        <a:pt x="400" y="22090"/>
                      </a:cubicBezTo>
                      <a:lnTo>
                        <a:pt x="12183" y="6673"/>
                      </a:lnTo>
                      <a:cubicBezTo>
                        <a:pt x="12438" y="6336"/>
                        <a:pt x="12374" y="5852"/>
                        <a:pt x="12036" y="5593"/>
                      </a:cubicBezTo>
                      <a:lnTo>
                        <a:pt x="10561" y="4462"/>
                      </a:lnTo>
                      <a:cubicBezTo>
                        <a:pt x="10378" y="4323"/>
                        <a:pt x="10295" y="4107"/>
                        <a:pt x="10341" y="3881"/>
                      </a:cubicBezTo>
                      <a:cubicBezTo>
                        <a:pt x="10384" y="3655"/>
                        <a:pt x="10546" y="3483"/>
                        <a:pt x="10769" y="3425"/>
                      </a:cubicBezTo>
                      <a:lnTo>
                        <a:pt x="23062" y="202"/>
                      </a:lnTo>
                      <a:cubicBezTo>
                        <a:pt x="23112" y="188"/>
                        <a:pt x="23163" y="181"/>
                        <a:pt x="23213" y="181"/>
                      </a:cubicBezTo>
                      <a:close/>
                      <a:moveTo>
                        <a:pt x="23213" y="1"/>
                      </a:moveTo>
                      <a:cubicBezTo>
                        <a:pt x="23148" y="1"/>
                        <a:pt x="23084" y="9"/>
                        <a:pt x="23016" y="26"/>
                      </a:cubicBezTo>
                      <a:lnTo>
                        <a:pt x="10722" y="3249"/>
                      </a:lnTo>
                      <a:cubicBezTo>
                        <a:pt x="10435" y="3325"/>
                        <a:pt x="10220" y="3554"/>
                        <a:pt x="10162" y="3845"/>
                      </a:cubicBezTo>
                      <a:cubicBezTo>
                        <a:pt x="10105" y="4136"/>
                        <a:pt x="10217" y="4427"/>
                        <a:pt x="10449" y="4606"/>
                      </a:cubicBezTo>
                      <a:lnTo>
                        <a:pt x="11928" y="5737"/>
                      </a:lnTo>
                      <a:cubicBezTo>
                        <a:pt x="12187" y="5934"/>
                        <a:pt x="12237" y="6304"/>
                        <a:pt x="12039" y="6562"/>
                      </a:cubicBezTo>
                      <a:lnTo>
                        <a:pt x="256" y="21979"/>
                      </a:lnTo>
                      <a:cubicBezTo>
                        <a:pt x="1" y="22315"/>
                        <a:pt x="65" y="22800"/>
                        <a:pt x="403" y="23059"/>
                      </a:cubicBezTo>
                      <a:lnTo>
                        <a:pt x="7700" y="28637"/>
                      </a:lnTo>
                      <a:cubicBezTo>
                        <a:pt x="7836" y="28741"/>
                        <a:pt x="8002" y="28794"/>
                        <a:pt x="8166" y="28794"/>
                      </a:cubicBezTo>
                      <a:cubicBezTo>
                        <a:pt x="8396" y="28794"/>
                        <a:pt x="8626" y="28690"/>
                        <a:pt x="8780" y="28489"/>
                      </a:cubicBezTo>
                      <a:lnTo>
                        <a:pt x="20561" y="13073"/>
                      </a:lnTo>
                      <a:cubicBezTo>
                        <a:pt x="20675" y="12922"/>
                        <a:pt x="20851" y="12844"/>
                        <a:pt x="21031" y="12844"/>
                      </a:cubicBezTo>
                      <a:cubicBezTo>
                        <a:pt x="21152" y="12844"/>
                        <a:pt x="21278" y="12883"/>
                        <a:pt x="21386" y="12965"/>
                      </a:cubicBezTo>
                      <a:lnTo>
                        <a:pt x="22865" y="14093"/>
                      </a:lnTo>
                      <a:cubicBezTo>
                        <a:pt x="23001" y="14196"/>
                        <a:pt x="23166" y="14251"/>
                        <a:pt x="23332" y="14251"/>
                      </a:cubicBezTo>
                      <a:cubicBezTo>
                        <a:pt x="23446" y="14251"/>
                        <a:pt x="23564" y="14226"/>
                        <a:pt x="23676" y="14171"/>
                      </a:cubicBezTo>
                      <a:cubicBezTo>
                        <a:pt x="23942" y="14039"/>
                        <a:pt x="24103" y="13770"/>
                        <a:pt x="24103" y="13475"/>
                      </a:cubicBezTo>
                      <a:lnTo>
                        <a:pt x="23985" y="766"/>
                      </a:lnTo>
                      <a:cubicBezTo>
                        <a:pt x="23981" y="525"/>
                        <a:pt x="23870" y="306"/>
                        <a:pt x="23680" y="159"/>
                      </a:cubicBezTo>
                      <a:cubicBezTo>
                        <a:pt x="23543" y="55"/>
                        <a:pt x="23382" y="1"/>
                        <a:pt x="23213"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501;p28"/>
                <p:cNvSpPr/>
                <p:nvPr/>
              </p:nvSpPr>
              <p:spPr>
                <a:xfrm>
                  <a:off x="2614090" y="2645304"/>
                  <a:ext cx="70060" cy="105878"/>
                </a:xfrm>
                <a:custGeom>
                  <a:avLst/>
                  <a:gdLst/>
                  <a:ahLst/>
                  <a:cxnLst/>
                  <a:rect l="l" t="t" r="r" b="b"/>
                  <a:pathLst>
                    <a:path w="2001" h="3024" extrusionOk="0">
                      <a:moveTo>
                        <a:pt x="1343" y="0"/>
                      </a:moveTo>
                      <a:lnTo>
                        <a:pt x="1" y="2046"/>
                      </a:lnTo>
                      <a:lnTo>
                        <a:pt x="76" y="2980"/>
                      </a:lnTo>
                      <a:cubicBezTo>
                        <a:pt x="178" y="3010"/>
                        <a:pt x="283" y="3023"/>
                        <a:pt x="386" y="3023"/>
                      </a:cubicBezTo>
                      <a:cubicBezTo>
                        <a:pt x="1199" y="3023"/>
                        <a:pt x="2000" y="2208"/>
                        <a:pt x="2000" y="2208"/>
                      </a:cubicBezTo>
                      <a:lnTo>
                        <a:pt x="1343"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502;p28"/>
                <p:cNvSpPr/>
                <p:nvPr/>
              </p:nvSpPr>
              <p:spPr>
                <a:xfrm>
                  <a:off x="2359722" y="2457075"/>
                  <a:ext cx="287488" cy="370957"/>
                </a:xfrm>
                <a:custGeom>
                  <a:avLst/>
                  <a:gdLst/>
                  <a:ahLst/>
                  <a:cxnLst/>
                  <a:rect l="l" t="t" r="r" b="b"/>
                  <a:pathLst>
                    <a:path w="8211" h="10595" extrusionOk="0">
                      <a:moveTo>
                        <a:pt x="1882" y="8579"/>
                      </a:moveTo>
                      <a:cubicBezTo>
                        <a:pt x="1885" y="8579"/>
                        <a:pt x="1888" y="8580"/>
                        <a:pt x="1892" y="8582"/>
                      </a:cubicBezTo>
                      <a:cubicBezTo>
                        <a:pt x="1905" y="8585"/>
                        <a:pt x="1922" y="8593"/>
                        <a:pt x="1940" y="8605"/>
                      </a:cubicBezTo>
                      <a:lnTo>
                        <a:pt x="1940" y="8605"/>
                      </a:lnTo>
                      <a:cubicBezTo>
                        <a:pt x="1919" y="8600"/>
                        <a:pt x="1902" y="8594"/>
                        <a:pt x="1892" y="8589"/>
                      </a:cubicBezTo>
                      <a:cubicBezTo>
                        <a:pt x="1877" y="8584"/>
                        <a:pt x="1877" y="8579"/>
                        <a:pt x="1882" y="8579"/>
                      </a:cubicBezTo>
                      <a:close/>
                      <a:moveTo>
                        <a:pt x="877" y="0"/>
                      </a:moveTo>
                      <a:cubicBezTo>
                        <a:pt x="701" y="1360"/>
                        <a:pt x="554" y="2724"/>
                        <a:pt x="421" y="4092"/>
                      </a:cubicBezTo>
                      <a:cubicBezTo>
                        <a:pt x="277" y="5455"/>
                        <a:pt x="156" y="6823"/>
                        <a:pt x="44" y="8191"/>
                      </a:cubicBezTo>
                      <a:lnTo>
                        <a:pt x="22" y="8446"/>
                      </a:lnTo>
                      <a:lnTo>
                        <a:pt x="8" y="8618"/>
                      </a:lnTo>
                      <a:cubicBezTo>
                        <a:pt x="5" y="8686"/>
                        <a:pt x="1" y="8765"/>
                        <a:pt x="8" y="8847"/>
                      </a:cubicBezTo>
                      <a:cubicBezTo>
                        <a:pt x="12" y="9005"/>
                        <a:pt x="37" y="9192"/>
                        <a:pt x="98" y="9382"/>
                      </a:cubicBezTo>
                      <a:cubicBezTo>
                        <a:pt x="163" y="9576"/>
                        <a:pt x="267" y="9781"/>
                        <a:pt x="414" y="9953"/>
                      </a:cubicBezTo>
                      <a:cubicBezTo>
                        <a:pt x="561" y="10125"/>
                        <a:pt x="737" y="10258"/>
                        <a:pt x="909" y="10351"/>
                      </a:cubicBezTo>
                      <a:cubicBezTo>
                        <a:pt x="1074" y="10434"/>
                        <a:pt x="1243" y="10495"/>
                        <a:pt x="1387" y="10527"/>
                      </a:cubicBezTo>
                      <a:cubicBezTo>
                        <a:pt x="1621" y="10580"/>
                        <a:pt x="1820" y="10594"/>
                        <a:pt x="2005" y="10594"/>
                      </a:cubicBezTo>
                      <a:cubicBezTo>
                        <a:pt x="2058" y="10594"/>
                        <a:pt x="2110" y="10593"/>
                        <a:pt x="2162" y="10591"/>
                      </a:cubicBezTo>
                      <a:cubicBezTo>
                        <a:pt x="2618" y="10566"/>
                        <a:pt x="3005" y="10484"/>
                        <a:pt x="3375" y="10384"/>
                      </a:cubicBezTo>
                      <a:cubicBezTo>
                        <a:pt x="3741" y="10280"/>
                        <a:pt x="4089" y="10161"/>
                        <a:pt x="4430" y="10031"/>
                      </a:cubicBezTo>
                      <a:cubicBezTo>
                        <a:pt x="5780" y="9493"/>
                        <a:pt x="7011" y="8851"/>
                        <a:pt x="8210" y="8093"/>
                      </a:cubicBezTo>
                      <a:lnTo>
                        <a:pt x="7679" y="7078"/>
                      </a:lnTo>
                      <a:cubicBezTo>
                        <a:pt x="7057" y="7314"/>
                        <a:pt x="6418" y="7555"/>
                        <a:pt x="5787" y="7774"/>
                      </a:cubicBezTo>
                      <a:cubicBezTo>
                        <a:pt x="5155" y="7997"/>
                        <a:pt x="4516" y="8197"/>
                        <a:pt x="3888" y="8356"/>
                      </a:cubicBezTo>
                      <a:cubicBezTo>
                        <a:pt x="3576" y="8438"/>
                        <a:pt x="3264" y="8510"/>
                        <a:pt x="2962" y="8560"/>
                      </a:cubicBezTo>
                      <a:cubicBezTo>
                        <a:pt x="2704" y="8603"/>
                        <a:pt x="2448" y="8634"/>
                        <a:pt x="2233" y="8634"/>
                      </a:cubicBezTo>
                      <a:cubicBezTo>
                        <a:pt x="2200" y="8634"/>
                        <a:pt x="2168" y="8633"/>
                        <a:pt x="2137" y="8632"/>
                      </a:cubicBezTo>
                      <a:cubicBezTo>
                        <a:pt x="2129" y="8631"/>
                        <a:pt x="2120" y="8630"/>
                        <a:pt x="2112" y="8630"/>
                      </a:cubicBezTo>
                      <a:lnTo>
                        <a:pt x="2112" y="8630"/>
                      </a:lnTo>
                      <a:lnTo>
                        <a:pt x="2140" y="8431"/>
                      </a:lnTo>
                      <a:cubicBezTo>
                        <a:pt x="2338" y="7074"/>
                        <a:pt x="2528" y="5714"/>
                        <a:pt x="2697" y="4350"/>
                      </a:cubicBezTo>
                      <a:cubicBezTo>
                        <a:pt x="2873" y="2989"/>
                        <a:pt x="3037" y="1626"/>
                        <a:pt x="3178" y="262"/>
                      </a:cubicBezTo>
                      <a:lnTo>
                        <a:pt x="877"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503;p28"/>
                <p:cNvSpPr/>
                <p:nvPr/>
              </p:nvSpPr>
              <p:spPr>
                <a:xfrm>
                  <a:off x="2356851" y="2359775"/>
                  <a:ext cx="170931" cy="212176"/>
                </a:xfrm>
                <a:custGeom>
                  <a:avLst/>
                  <a:gdLst/>
                  <a:ahLst/>
                  <a:cxnLst/>
                  <a:rect l="l" t="t" r="r" b="b"/>
                  <a:pathLst>
                    <a:path w="4882" h="6060" extrusionOk="0">
                      <a:moveTo>
                        <a:pt x="2366" y="0"/>
                      </a:moveTo>
                      <a:cubicBezTo>
                        <a:pt x="2255" y="0"/>
                        <a:pt x="2142" y="16"/>
                        <a:pt x="2029" y="51"/>
                      </a:cubicBezTo>
                      <a:cubicBezTo>
                        <a:pt x="1109" y="331"/>
                        <a:pt x="1" y="3503"/>
                        <a:pt x="1" y="3503"/>
                      </a:cubicBezTo>
                      <a:lnTo>
                        <a:pt x="3576" y="6059"/>
                      </a:lnTo>
                      <a:cubicBezTo>
                        <a:pt x="3576" y="6059"/>
                        <a:pt x="4882" y="3410"/>
                        <a:pt x="4494" y="2219"/>
                      </a:cubicBezTo>
                      <a:cubicBezTo>
                        <a:pt x="4136" y="1114"/>
                        <a:pt x="3291" y="0"/>
                        <a:pt x="23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504;p28"/>
                <p:cNvSpPr/>
                <p:nvPr/>
              </p:nvSpPr>
              <p:spPr>
                <a:xfrm>
                  <a:off x="2348168" y="2472376"/>
                  <a:ext cx="146702" cy="110640"/>
                </a:xfrm>
                <a:custGeom>
                  <a:avLst/>
                  <a:gdLst/>
                  <a:ahLst/>
                  <a:cxnLst/>
                  <a:rect l="l" t="t" r="r" b="b"/>
                  <a:pathLst>
                    <a:path w="4190" h="3160" extrusionOk="0">
                      <a:moveTo>
                        <a:pt x="83" y="1"/>
                      </a:moveTo>
                      <a:lnTo>
                        <a:pt x="1" y="370"/>
                      </a:lnTo>
                      <a:lnTo>
                        <a:pt x="3856" y="3160"/>
                      </a:lnTo>
                      <a:lnTo>
                        <a:pt x="4190" y="2786"/>
                      </a:lnTo>
                      <a:lnTo>
                        <a:pt x="83"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505;p28"/>
                <p:cNvSpPr/>
                <p:nvPr/>
              </p:nvSpPr>
              <p:spPr>
                <a:xfrm>
                  <a:off x="2661112" y="2623946"/>
                  <a:ext cx="78953" cy="98700"/>
                </a:xfrm>
                <a:custGeom>
                  <a:avLst/>
                  <a:gdLst/>
                  <a:ahLst/>
                  <a:cxnLst/>
                  <a:rect l="l" t="t" r="r" b="b"/>
                  <a:pathLst>
                    <a:path w="2255" h="2819" extrusionOk="0">
                      <a:moveTo>
                        <a:pt x="1802" y="0"/>
                      </a:moveTo>
                      <a:lnTo>
                        <a:pt x="0" y="610"/>
                      </a:lnTo>
                      <a:lnTo>
                        <a:pt x="657" y="2818"/>
                      </a:lnTo>
                      <a:lnTo>
                        <a:pt x="2254" y="1881"/>
                      </a:lnTo>
                      <a:lnTo>
                        <a:pt x="1802"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56" name="Google Shape;7064;p54"/>
            <p:cNvGrpSpPr/>
            <p:nvPr/>
          </p:nvGrpSpPr>
          <p:grpSpPr>
            <a:xfrm rot="5400000">
              <a:off x="-198701" y="555330"/>
              <a:ext cx="1944519" cy="1097580"/>
              <a:chOff x="4758945" y="2591412"/>
              <a:chExt cx="1114585" cy="575011"/>
            </a:xfrm>
          </p:grpSpPr>
          <p:grpSp>
            <p:nvGrpSpPr>
              <p:cNvPr id="657" name="Google Shape;7065;p54"/>
              <p:cNvGrpSpPr/>
              <p:nvPr/>
            </p:nvGrpSpPr>
            <p:grpSpPr>
              <a:xfrm>
                <a:off x="4758945" y="2591412"/>
                <a:ext cx="1114585" cy="575011"/>
                <a:chOff x="4758945" y="2591412"/>
                <a:chExt cx="1114585" cy="575011"/>
              </a:xfrm>
            </p:grpSpPr>
            <p:sp>
              <p:nvSpPr>
                <p:cNvPr id="973" name="Google Shape;7066;p54"/>
                <p:cNvSpPr/>
                <p:nvPr/>
              </p:nvSpPr>
              <p:spPr>
                <a:xfrm>
                  <a:off x="5448196" y="3022270"/>
                  <a:ext cx="16903" cy="14596"/>
                </a:xfrm>
                <a:custGeom>
                  <a:avLst/>
                  <a:gdLst/>
                  <a:ahLst/>
                  <a:cxnLst/>
                  <a:rect l="l" t="t" r="r" b="b"/>
                  <a:pathLst>
                    <a:path w="1172" h="1012" extrusionOk="0">
                      <a:moveTo>
                        <a:pt x="491" y="209"/>
                      </a:moveTo>
                      <a:cubicBezTo>
                        <a:pt x="496" y="209"/>
                        <a:pt x="501" y="209"/>
                        <a:pt x="506" y="210"/>
                      </a:cubicBezTo>
                      <a:cubicBezTo>
                        <a:pt x="666" y="210"/>
                        <a:pt x="789" y="345"/>
                        <a:pt x="802" y="505"/>
                      </a:cubicBezTo>
                      <a:cubicBezTo>
                        <a:pt x="810" y="696"/>
                        <a:pt x="656" y="820"/>
                        <a:pt x="494" y="820"/>
                      </a:cubicBezTo>
                      <a:cubicBezTo>
                        <a:pt x="416" y="820"/>
                        <a:pt x="336" y="791"/>
                        <a:pt x="272" y="727"/>
                      </a:cubicBezTo>
                      <a:cubicBezTo>
                        <a:pt x="78" y="545"/>
                        <a:pt x="218" y="209"/>
                        <a:pt x="491" y="209"/>
                      </a:cubicBezTo>
                      <a:close/>
                      <a:moveTo>
                        <a:pt x="494" y="0"/>
                      </a:moveTo>
                      <a:cubicBezTo>
                        <a:pt x="223" y="0"/>
                        <a:pt x="1" y="222"/>
                        <a:pt x="1" y="505"/>
                      </a:cubicBezTo>
                      <a:cubicBezTo>
                        <a:pt x="1" y="806"/>
                        <a:pt x="251" y="1011"/>
                        <a:pt x="508" y="1011"/>
                      </a:cubicBezTo>
                      <a:cubicBezTo>
                        <a:pt x="629" y="1011"/>
                        <a:pt x="752" y="965"/>
                        <a:pt x="851" y="863"/>
                      </a:cubicBezTo>
                      <a:cubicBezTo>
                        <a:pt x="1171" y="542"/>
                        <a:pt x="950" y="0"/>
                        <a:pt x="494"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7067;p54"/>
                <p:cNvSpPr/>
                <p:nvPr/>
              </p:nvSpPr>
              <p:spPr>
                <a:xfrm>
                  <a:off x="5456546" y="3007126"/>
                  <a:ext cx="8553" cy="7327"/>
                </a:xfrm>
                <a:custGeom>
                  <a:avLst/>
                  <a:gdLst/>
                  <a:ahLst/>
                  <a:cxnLst/>
                  <a:rect l="l" t="t" r="r" b="b"/>
                  <a:pathLst>
                    <a:path w="593" h="508" extrusionOk="0">
                      <a:moveTo>
                        <a:pt x="300" y="226"/>
                      </a:moveTo>
                      <a:cubicBezTo>
                        <a:pt x="331" y="226"/>
                        <a:pt x="390" y="298"/>
                        <a:pt x="334" y="298"/>
                      </a:cubicBezTo>
                      <a:cubicBezTo>
                        <a:pt x="309" y="298"/>
                        <a:pt x="284" y="286"/>
                        <a:pt x="284" y="249"/>
                      </a:cubicBezTo>
                      <a:cubicBezTo>
                        <a:pt x="284" y="232"/>
                        <a:pt x="291" y="226"/>
                        <a:pt x="300" y="226"/>
                      </a:cubicBezTo>
                      <a:close/>
                      <a:moveTo>
                        <a:pt x="340" y="1"/>
                      </a:moveTo>
                      <a:cubicBezTo>
                        <a:pt x="278" y="1"/>
                        <a:pt x="213" y="24"/>
                        <a:pt x="161" y="77"/>
                      </a:cubicBezTo>
                      <a:cubicBezTo>
                        <a:pt x="1" y="237"/>
                        <a:pt x="112" y="508"/>
                        <a:pt x="334" y="508"/>
                      </a:cubicBezTo>
                      <a:cubicBezTo>
                        <a:pt x="469" y="508"/>
                        <a:pt x="592" y="397"/>
                        <a:pt x="592" y="249"/>
                      </a:cubicBezTo>
                      <a:cubicBezTo>
                        <a:pt x="592" y="100"/>
                        <a:pt x="470" y="1"/>
                        <a:pt x="340"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7068;p54"/>
                <p:cNvSpPr/>
                <p:nvPr/>
              </p:nvSpPr>
              <p:spPr>
                <a:xfrm>
                  <a:off x="5531904" y="2597917"/>
                  <a:ext cx="9778" cy="8351"/>
                </a:xfrm>
                <a:custGeom>
                  <a:avLst/>
                  <a:gdLst/>
                  <a:ahLst/>
                  <a:cxnLst/>
                  <a:rect l="l" t="t" r="r" b="b"/>
                  <a:pathLst>
                    <a:path w="678" h="579" extrusionOk="0">
                      <a:moveTo>
                        <a:pt x="268" y="207"/>
                      </a:moveTo>
                      <a:cubicBezTo>
                        <a:pt x="273" y="207"/>
                        <a:pt x="278" y="208"/>
                        <a:pt x="284" y="209"/>
                      </a:cubicBezTo>
                      <a:cubicBezTo>
                        <a:pt x="333" y="209"/>
                        <a:pt x="370" y="246"/>
                        <a:pt x="370" y="295"/>
                      </a:cubicBezTo>
                      <a:cubicBezTo>
                        <a:pt x="370" y="345"/>
                        <a:pt x="333" y="382"/>
                        <a:pt x="284" y="382"/>
                      </a:cubicBezTo>
                      <a:cubicBezTo>
                        <a:pt x="247" y="382"/>
                        <a:pt x="197" y="345"/>
                        <a:pt x="210" y="295"/>
                      </a:cubicBezTo>
                      <a:cubicBezTo>
                        <a:pt x="199" y="251"/>
                        <a:pt x="227" y="207"/>
                        <a:pt x="268" y="207"/>
                      </a:cubicBezTo>
                      <a:close/>
                      <a:moveTo>
                        <a:pt x="292" y="0"/>
                      </a:moveTo>
                      <a:cubicBezTo>
                        <a:pt x="143" y="0"/>
                        <a:pt x="0" y="119"/>
                        <a:pt x="0" y="295"/>
                      </a:cubicBezTo>
                      <a:cubicBezTo>
                        <a:pt x="0" y="455"/>
                        <a:pt x="123" y="579"/>
                        <a:pt x="284" y="579"/>
                      </a:cubicBezTo>
                      <a:cubicBezTo>
                        <a:pt x="542" y="579"/>
                        <a:pt x="678" y="271"/>
                        <a:pt x="493" y="86"/>
                      </a:cubicBezTo>
                      <a:cubicBezTo>
                        <a:pt x="434" y="27"/>
                        <a:pt x="362" y="0"/>
                        <a:pt x="292"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7069;p54"/>
                <p:cNvSpPr/>
                <p:nvPr/>
              </p:nvSpPr>
              <p:spPr>
                <a:xfrm>
                  <a:off x="5821739" y="2669496"/>
                  <a:ext cx="8538" cy="7327"/>
                </a:xfrm>
                <a:custGeom>
                  <a:avLst/>
                  <a:gdLst/>
                  <a:ahLst/>
                  <a:cxnLst/>
                  <a:rect l="l" t="t" r="r" b="b"/>
                  <a:pathLst>
                    <a:path w="592" h="508" extrusionOk="0">
                      <a:moveTo>
                        <a:pt x="247" y="199"/>
                      </a:moveTo>
                      <a:cubicBezTo>
                        <a:pt x="313" y="199"/>
                        <a:pt x="248" y="272"/>
                        <a:pt x="220" y="272"/>
                      </a:cubicBezTo>
                      <a:cubicBezTo>
                        <a:pt x="212" y="272"/>
                        <a:pt x="207" y="266"/>
                        <a:pt x="210" y="249"/>
                      </a:cubicBezTo>
                      <a:cubicBezTo>
                        <a:pt x="210" y="224"/>
                        <a:pt x="222" y="212"/>
                        <a:pt x="247" y="212"/>
                      </a:cubicBezTo>
                      <a:lnTo>
                        <a:pt x="247" y="199"/>
                      </a:lnTo>
                      <a:close/>
                      <a:moveTo>
                        <a:pt x="254" y="1"/>
                      </a:moveTo>
                      <a:cubicBezTo>
                        <a:pt x="124" y="1"/>
                        <a:pt x="0" y="103"/>
                        <a:pt x="0" y="261"/>
                      </a:cubicBezTo>
                      <a:cubicBezTo>
                        <a:pt x="0" y="396"/>
                        <a:pt x="111" y="507"/>
                        <a:pt x="247" y="507"/>
                      </a:cubicBezTo>
                      <a:cubicBezTo>
                        <a:pt x="481" y="507"/>
                        <a:pt x="592" y="236"/>
                        <a:pt x="432" y="76"/>
                      </a:cubicBezTo>
                      <a:cubicBezTo>
                        <a:pt x="380" y="24"/>
                        <a:pt x="316" y="1"/>
                        <a:pt x="254"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7070;p54"/>
                <p:cNvSpPr/>
                <p:nvPr/>
              </p:nvSpPr>
              <p:spPr>
                <a:xfrm>
                  <a:off x="5759001" y="2870141"/>
                  <a:ext cx="8553" cy="7327"/>
                </a:xfrm>
                <a:custGeom>
                  <a:avLst/>
                  <a:gdLst/>
                  <a:ahLst/>
                  <a:cxnLst/>
                  <a:rect l="l" t="t" r="r" b="b"/>
                  <a:pathLst>
                    <a:path w="593" h="508" extrusionOk="0">
                      <a:moveTo>
                        <a:pt x="260" y="201"/>
                      </a:moveTo>
                      <a:cubicBezTo>
                        <a:pt x="284" y="201"/>
                        <a:pt x="309" y="217"/>
                        <a:pt x="309" y="247"/>
                      </a:cubicBezTo>
                      <a:cubicBezTo>
                        <a:pt x="309" y="278"/>
                        <a:pt x="284" y="294"/>
                        <a:pt x="260" y="294"/>
                      </a:cubicBezTo>
                      <a:cubicBezTo>
                        <a:pt x="235" y="294"/>
                        <a:pt x="210" y="278"/>
                        <a:pt x="210" y="247"/>
                      </a:cubicBezTo>
                      <a:cubicBezTo>
                        <a:pt x="210" y="217"/>
                        <a:pt x="235" y="201"/>
                        <a:pt x="260" y="201"/>
                      </a:cubicBezTo>
                      <a:close/>
                      <a:moveTo>
                        <a:pt x="260" y="1"/>
                      </a:moveTo>
                      <a:cubicBezTo>
                        <a:pt x="124" y="1"/>
                        <a:pt x="1" y="112"/>
                        <a:pt x="13" y="247"/>
                      </a:cubicBezTo>
                      <a:cubicBezTo>
                        <a:pt x="13" y="406"/>
                        <a:pt x="137" y="508"/>
                        <a:pt x="267" y="508"/>
                      </a:cubicBezTo>
                      <a:cubicBezTo>
                        <a:pt x="329" y="508"/>
                        <a:pt x="393" y="484"/>
                        <a:pt x="444" y="432"/>
                      </a:cubicBezTo>
                      <a:cubicBezTo>
                        <a:pt x="592" y="272"/>
                        <a:pt x="481" y="1"/>
                        <a:pt x="260"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7071;p54"/>
                <p:cNvSpPr/>
                <p:nvPr/>
              </p:nvSpPr>
              <p:spPr>
                <a:xfrm>
                  <a:off x="5766645" y="2877252"/>
                  <a:ext cx="8553" cy="7327"/>
                </a:xfrm>
                <a:custGeom>
                  <a:avLst/>
                  <a:gdLst/>
                  <a:ahLst/>
                  <a:cxnLst/>
                  <a:rect l="l" t="t" r="r" b="b"/>
                  <a:pathLst>
                    <a:path w="593" h="508" extrusionOk="0">
                      <a:moveTo>
                        <a:pt x="259" y="210"/>
                      </a:moveTo>
                      <a:cubicBezTo>
                        <a:pt x="284" y="210"/>
                        <a:pt x="296" y="235"/>
                        <a:pt x="296" y="260"/>
                      </a:cubicBezTo>
                      <a:lnTo>
                        <a:pt x="309" y="260"/>
                      </a:lnTo>
                      <a:cubicBezTo>
                        <a:pt x="309" y="277"/>
                        <a:pt x="302" y="283"/>
                        <a:pt x="293" y="283"/>
                      </a:cubicBezTo>
                      <a:cubicBezTo>
                        <a:pt x="262" y="283"/>
                        <a:pt x="203" y="210"/>
                        <a:pt x="259" y="210"/>
                      </a:cubicBezTo>
                      <a:close/>
                      <a:moveTo>
                        <a:pt x="247" y="1"/>
                      </a:moveTo>
                      <a:cubicBezTo>
                        <a:pt x="112" y="1"/>
                        <a:pt x="1" y="112"/>
                        <a:pt x="1" y="260"/>
                      </a:cubicBezTo>
                      <a:cubicBezTo>
                        <a:pt x="1" y="409"/>
                        <a:pt x="123" y="508"/>
                        <a:pt x="253" y="508"/>
                      </a:cubicBezTo>
                      <a:cubicBezTo>
                        <a:pt x="315" y="508"/>
                        <a:pt x="380" y="484"/>
                        <a:pt x="432" y="432"/>
                      </a:cubicBezTo>
                      <a:cubicBezTo>
                        <a:pt x="592" y="272"/>
                        <a:pt x="481" y="1"/>
                        <a:pt x="247"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7072;p54"/>
                <p:cNvSpPr/>
                <p:nvPr/>
              </p:nvSpPr>
              <p:spPr>
                <a:xfrm>
                  <a:off x="5776063" y="2747608"/>
                  <a:ext cx="34672" cy="44061"/>
                </a:xfrm>
                <a:custGeom>
                  <a:avLst/>
                  <a:gdLst/>
                  <a:ahLst/>
                  <a:cxnLst/>
                  <a:rect l="l" t="t" r="r" b="b"/>
                  <a:pathLst>
                    <a:path w="2404" h="3055" extrusionOk="0">
                      <a:moveTo>
                        <a:pt x="1997" y="205"/>
                      </a:moveTo>
                      <a:cubicBezTo>
                        <a:pt x="2054" y="205"/>
                        <a:pt x="1994" y="278"/>
                        <a:pt x="1963" y="278"/>
                      </a:cubicBezTo>
                      <a:cubicBezTo>
                        <a:pt x="1954" y="278"/>
                        <a:pt x="1948" y="271"/>
                        <a:pt x="1948" y="254"/>
                      </a:cubicBezTo>
                      <a:cubicBezTo>
                        <a:pt x="1948" y="229"/>
                        <a:pt x="1972" y="205"/>
                        <a:pt x="1997" y="205"/>
                      </a:cubicBezTo>
                      <a:close/>
                      <a:moveTo>
                        <a:pt x="2058" y="1794"/>
                      </a:moveTo>
                      <a:cubicBezTo>
                        <a:pt x="2083" y="1794"/>
                        <a:pt x="2108" y="1819"/>
                        <a:pt x="2108" y="1843"/>
                      </a:cubicBezTo>
                      <a:cubicBezTo>
                        <a:pt x="2108" y="1860"/>
                        <a:pt x="2101" y="1867"/>
                        <a:pt x="2092" y="1867"/>
                      </a:cubicBezTo>
                      <a:cubicBezTo>
                        <a:pt x="2061" y="1867"/>
                        <a:pt x="2002" y="1794"/>
                        <a:pt x="2058" y="1794"/>
                      </a:cubicBezTo>
                      <a:close/>
                      <a:moveTo>
                        <a:pt x="1960" y="500"/>
                      </a:moveTo>
                      <a:lnTo>
                        <a:pt x="1997" y="1597"/>
                      </a:lnTo>
                      <a:cubicBezTo>
                        <a:pt x="1886" y="1622"/>
                        <a:pt x="1812" y="1733"/>
                        <a:pt x="1812" y="1843"/>
                      </a:cubicBezTo>
                      <a:cubicBezTo>
                        <a:pt x="1812" y="1868"/>
                        <a:pt x="1812" y="1880"/>
                        <a:pt x="1812" y="1905"/>
                      </a:cubicBezTo>
                      <a:lnTo>
                        <a:pt x="1097" y="2275"/>
                      </a:lnTo>
                      <a:cubicBezTo>
                        <a:pt x="1060" y="2213"/>
                        <a:pt x="1011" y="2164"/>
                        <a:pt x="962" y="2139"/>
                      </a:cubicBezTo>
                      <a:lnTo>
                        <a:pt x="1923" y="500"/>
                      </a:lnTo>
                      <a:close/>
                      <a:moveTo>
                        <a:pt x="667" y="2248"/>
                      </a:moveTo>
                      <a:cubicBezTo>
                        <a:pt x="818" y="2248"/>
                        <a:pt x="966" y="2364"/>
                        <a:pt x="974" y="2546"/>
                      </a:cubicBezTo>
                      <a:cubicBezTo>
                        <a:pt x="974" y="2706"/>
                        <a:pt x="839" y="2854"/>
                        <a:pt x="678" y="2854"/>
                      </a:cubicBezTo>
                      <a:cubicBezTo>
                        <a:pt x="407" y="2854"/>
                        <a:pt x="272" y="2533"/>
                        <a:pt x="457" y="2336"/>
                      </a:cubicBezTo>
                      <a:cubicBezTo>
                        <a:pt x="517" y="2276"/>
                        <a:pt x="592" y="2248"/>
                        <a:pt x="667" y="2248"/>
                      </a:cubicBezTo>
                      <a:close/>
                      <a:moveTo>
                        <a:pt x="1984" y="0"/>
                      </a:moveTo>
                      <a:cubicBezTo>
                        <a:pt x="1763" y="0"/>
                        <a:pt x="1645" y="293"/>
                        <a:pt x="1837" y="451"/>
                      </a:cubicBezTo>
                      <a:lnTo>
                        <a:pt x="863" y="2078"/>
                      </a:lnTo>
                      <a:cubicBezTo>
                        <a:pt x="802" y="2053"/>
                        <a:pt x="740" y="2041"/>
                        <a:pt x="678" y="2041"/>
                      </a:cubicBezTo>
                      <a:cubicBezTo>
                        <a:pt x="223" y="2041"/>
                        <a:pt x="1" y="2595"/>
                        <a:pt x="321" y="2903"/>
                      </a:cubicBezTo>
                      <a:cubicBezTo>
                        <a:pt x="421" y="3007"/>
                        <a:pt x="548" y="3054"/>
                        <a:pt x="673" y="3054"/>
                      </a:cubicBezTo>
                      <a:cubicBezTo>
                        <a:pt x="931" y="3054"/>
                        <a:pt x="1184" y="2853"/>
                        <a:pt x="1184" y="2546"/>
                      </a:cubicBezTo>
                      <a:cubicBezTo>
                        <a:pt x="1171" y="2484"/>
                        <a:pt x="1159" y="2423"/>
                        <a:pt x="1134" y="2361"/>
                      </a:cubicBezTo>
                      <a:lnTo>
                        <a:pt x="1861" y="1991"/>
                      </a:lnTo>
                      <a:cubicBezTo>
                        <a:pt x="1911" y="2053"/>
                        <a:pt x="1984" y="2102"/>
                        <a:pt x="2058" y="2102"/>
                      </a:cubicBezTo>
                      <a:cubicBezTo>
                        <a:pt x="2366" y="2090"/>
                        <a:pt x="2403" y="1659"/>
                        <a:pt x="2108" y="1597"/>
                      </a:cubicBezTo>
                      <a:lnTo>
                        <a:pt x="2071" y="500"/>
                      </a:lnTo>
                      <a:cubicBezTo>
                        <a:pt x="2317" y="426"/>
                        <a:pt x="2305" y="57"/>
                        <a:pt x="2046" y="8"/>
                      </a:cubicBezTo>
                      <a:cubicBezTo>
                        <a:pt x="2025" y="2"/>
                        <a:pt x="2004" y="0"/>
                        <a:pt x="1984"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7073;p54"/>
                <p:cNvSpPr/>
                <p:nvPr/>
              </p:nvSpPr>
              <p:spPr>
                <a:xfrm>
                  <a:off x="5262146" y="2697057"/>
                  <a:ext cx="17076" cy="14596"/>
                </a:xfrm>
                <a:custGeom>
                  <a:avLst/>
                  <a:gdLst/>
                  <a:ahLst/>
                  <a:cxnLst/>
                  <a:rect l="l" t="t" r="r" b="b"/>
                  <a:pathLst>
                    <a:path w="1184" h="1012" extrusionOk="0">
                      <a:moveTo>
                        <a:pt x="506" y="210"/>
                      </a:moveTo>
                      <a:cubicBezTo>
                        <a:pt x="666" y="210"/>
                        <a:pt x="801" y="334"/>
                        <a:pt x="801" y="506"/>
                      </a:cubicBezTo>
                      <a:cubicBezTo>
                        <a:pt x="801" y="688"/>
                        <a:pt x="657" y="809"/>
                        <a:pt x="506" y="809"/>
                      </a:cubicBezTo>
                      <a:cubicBezTo>
                        <a:pt x="432" y="809"/>
                        <a:pt x="357" y="780"/>
                        <a:pt x="296" y="716"/>
                      </a:cubicBezTo>
                      <a:cubicBezTo>
                        <a:pt x="99" y="531"/>
                        <a:pt x="234" y="210"/>
                        <a:pt x="506" y="210"/>
                      </a:cubicBezTo>
                      <a:close/>
                      <a:moveTo>
                        <a:pt x="506" y="1"/>
                      </a:moveTo>
                      <a:cubicBezTo>
                        <a:pt x="222" y="1"/>
                        <a:pt x="0" y="223"/>
                        <a:pt x="0" y="506"/>
                      </a:cubicBezTo>
                      <a:cubicBezTo>
                        <a:pt x="0" y="807"/>
                        <a:pt x="250" y="1012"/>
                        <a:pt x="511" y="1012"/>
                      </a:cubicBezTo>
                      <a:cubicBezTo>
                        <a:pt x="634" y="1012"/>
                        <a:pt x="760" y="966"/>
                        <a:pt x="863" y="863"/>
                      </a:cubicBezTo>
                      <a:cubicBezTo>
                        <a:pt x="1183" y="543"/>
                        <a:pt x="961" y="1"/>
                        <a:pt x="506"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7074;p54"/>
                <p:cNvSpPr/>
                <p:nvPr/>
              </p:nvSpPr>
              <p:spPr>
                <a:xfrm>
                  <a:off x="5207758" y="2599431"/>
                  <a:ext cx="665771" cy="488245"/>
                </a:xfrm>
                <a:custGeom>
                  <a:avLst/>
                  <a:gdLst/>
                  <a:ahLst/>
                  <a:cxnLst/>
                  <a:rect l="l" t="t" r="r" b="b"/>
                  <a:pathLst>
                    <a:path w="46162" h="33853" extrusionOk="0">
                      <a:moveTo>
                        <a:pt x="10092" y="203"/>
                      </a:moveTo>
                      <a:cubicBezTo>
                        <a:pt x="10277" y="203"/>
                        <a:pt x="10363" y="424"/>
                        <a:pt x="10240" y="548"/>
                      </a:cubicBezTo>
                      <a:cubicBezTo>
                        <a:pt x="10200" y="587"/>
                        <a:pt x="10151" y="605"/>
                        <a:pt x="10101" y="605"/>
                      </a:cubicBezTo>
                      <a:cubicBezTo>
                        <a:pt x="9997" y="605"/>
                        <a:pt x="9895" y="525"/>
                        <a:pt x="9895" y="400"/>
                      </a:cubicBezTo>
                      <a:cubicBezTo>
                        <a:pt x="9895" y="289"/>
                        <a:pt x="9981" y="203"/>
                        <a:pt x="10092" y="203"/>
                      </a:cubicBezTo>
                      <a:close/>
                      <a:moveTo>
                        <a:pt x="9357" y="762"/>
                      </a:moveTo>
                      <a:cubicBezTo>
                        <a:pt x="9413" y="762"/>
                        <a:pt x="9518" y="893"/>
                        <a:pt x="9415" y="893"/>
                      </a:cubicBezTo>
                      <a:cubicBezTo>
                        <a:pt x="9365" y="893"/>
                        <a:pt x="9328" y="856"/>
                        <a:pt x="9328" y="806"/>
                      </a:cubicBezTo>
                      <a:cubicBezTo>
                        <a:pt x="9328" y="775"/>
                        <a:pt x="9340" y="762"/>
                        <a:pt x="9357" y="762"/>
                      </a:cubicBezTo>
                      <a:close/>
                      <a:moveTo>
                        <a:pt x="16413" y="1583"/>
                      </a:moveTo>
                      <a:cubicBezTo>
                        <a:pt x="16470" y="1583"/>
                        <a:pt x="16410" y="1656"/>
                        <a:pt x="16380" y="1656"/>
                      </a:cubicBezTo>
                      <a:cubicBezTo>
                        <a:pt x="16370" y="1656"/>
                        <a:pt x="16364" y="1649"/>
                        <a:pt x="16364" y="1632"/>
                      </a:cubicBezTo>
                      <a:cubicBezTo>
                        <a:pt x="16364" y="1607"/>
                        <a:pt x="16388" y="1583"/>
                        <a:pt x="16413" y="1583"/>
                      </a:cubicBezTo>
                      <a:close/>
                      <a:moveTo>
                        <a:pt x="23270" y="1805"/>
                      </a:moveTo>
                      <a:cubicBezTo>
                        <a:pt x="23316" y="1810"/>
                        <a:pt x="23267" y="1877"/>
                        <a:pt x="23241" y="1877"/>
                      </a:cubicBezTo>
                      <a:cubicBezTo>
                        <a:pt x="23233" y="1877"/>
                        <a:pt x="23227" y="1871"/>
                        <a:pt x="23227" y="1854"/>
                      </a:cubicBezTo>
                      <a:cubicBezTo>
                        <a:pt x="23215" y="1831"/>
                        <a:pt x="23246" y="1808"/>
                        <a:pt x="23270" y="1805"/>
                      </a:cubicBezTo>
                      <a:close/>
                      <a:moveTo>
                        <a:pt x="27562" y="2233"/>
                      </a:moveTo>
                      <a:cubicBezTo>
                        <a:pt x="27566" y="2233"/>
                        <a:pt x="27571" y="2234"/>
                        <a:pt x="27576" y="2236"/>
                      </a:cubicBezTo>
                      <a:lnTo>
                        <a:pt x="27576" y="2248"/>
                      </a:lnTo>
                      <a:cubicBezTo>
                        <a:pt x="27601" y="2248"/>
                        <a:pt x="27613" y="2260"/>
                        <a:pt x="27613" y="2285"/>
                      </a:cubicBezTo>
                      <a:cubicBezTo>
                        <a:pt x="27613" y="2322"/>
                        <a:pt x="27592" y="2340"/>
                        <a:pt x="27570" y="2340"/>
                      </a:cubicBezTo>
                      <a:cubicBezTo>
                        <a:pt x="27549" y="2340"/>
                        <a:pt x="27527" y="2322"/>
                        <a:pt x="27527" y="2285"/>
                      </a:cubicBezTo>
                      <a:cubicBezTo>
                        <a:pt x="27516" y="2264"/>
                        <a:pt x="27533" y="2233"/>
                        <a:pt x="27562" y="2233"/>
                      </a:cubicBezTo>
                      <a:close/>
                      <a:moveTo>
                        <a:pt x="28856" y="2233"/>
                      </a:moveTo>
                      <a:cubicBezTo>
                        <a:pt x="28860" y="2233"/>
                        <a:pt x="28865" y="2234"/>
                        <a:pt x="28870" y="2236"/>
                      </a:cubicBezTo>
                      <a:lnTo>
                        <a:pt x="28870" y="2248"/>
                      </a:lnTo>
                      <a:cubicBezTo>
                        <a:pt x="28895" y="2248"/>
                        <a:pt x="28919" y="2260"/>
                        <a:pt x="28919" y="2285"/>
                      </a:cubicBezTo>
                      <a:cubicBezTo>
                        <a:pt x="28919" y="2322"/>
                        <a:pt x="28895" y="2340"/>
                        <a:pt x="28870" y="2340"/>
                      </a:cubicBezTo>
                      <a:cubicBezTo>
                        <a:pt x="28845" y="2340"/>
                        <a:pt x="28821" y="2322"/>
                        <a:pt x="28821" y="2285"/>
                      </a:cubicBezTo>
                      <a:cubicBezTo>
                        <a:pt x="28810" y="2264"/>
                        <a:pt x="28827" y="2233"/>
                        <a:pt x="28856" y="2233"/>
                      </a:cubicBezTo>
                      <a:close/>
                      <a:moveTo>
                        <a:pt x="25013" y="1767"/>
                      </a:moveTo>
                      <a:lnTo>
                        <a:pt x="25013" y="1780"/>
                      </a:lnTo>
                      <a:cubicBezTo>
                        <a:pt x="25284" y="1780"/>
                        <a:pt x="25408" y="2100"/>
                        <a:pt x="25223" y="2285"/>
                      </a:cubicBezTo>
                      <a:cubicBezTo>
                        <a:pt x="25162" y="2350"/>
                        <a:pt x="25086" y="2378"/>
                        <a:pt x="25010" y="2378"/>
                      </a:cubicBezTo>
                      <a:cubicBezTo>
                        <a:pt x="24855" y="2378"/>
                        <a:pt x="24705" y="2258"/>
                        <a:pt x="24705" y="2075"/>
                      </a:cubicBezTo>
                      <a:cubicBezTo>
                        <a:pt x="24705" y="1903"/>
                        <a:pt x="24841" y="1767"/>
                        <a:pt x="25013" y="1767"/>
                      </a:cubicBezTo>
                      <a:close/>
                      <a:moveTo>
                        <a:pt x="17577" y="2692"/>
                      </a:moveTo>
                      <a:cubicBezTo>
                        <a:pt x="17671" y="2696"/>
                        <a:pt x="17568" y="2822"/>
                        <a:pt x="17514" y="2822"/>
                      </a:cubicBezTo>
                      <a:cubicBezTo>
                        <a:pt x="17497" y="2822"/>
                        <a:pt x="17485" y="2809"/>
                        <a:pt x="17485" y="2778"/>
                      </a:cubicBezTo>
                      <a:cubicBezTo>
                        <a:pt x="17485" y="2730"/>
                        <a:pt x="17519" y="2694"/>
                        <a:pt x="17577" y="2692"/>
                      </a:cubicBezTo>
                      <a:close/>
                      <a:moveTo>
                        <a:pt x="37991" y="2839"/>
                      </a:moveTo>
                      <a:cubicBezTo>
                        <a:pt x="37986" y="2839"/>
                        <a:pt x="37981" y="2839"/>
                        <a:pt x="37975" y="2839"/>
                      </a:cubicBezTo>
                      <a:lnTo>
                        <a:pt x="38000" y="2839"/>
                      </a:lnTo>
                      <a:cubicBezTo>
                        <a:pt x="37999" y="2839"/>
                        <a:pt x="37997" y="2839"/>
                        <a:pt x="37995" y="2839"/>
                      </a:cubicBezTo>
                      <a:lnTo>
                        <a:pt x="37995" y="2839"/>
                      </a:lnTo>
                      <a:cubicBezTo>
                        <a:pt x="37994" y="2839"/>
                        <a:pt x="37992" y="2839"/>
                        <a:pt x="37991" y="2839"/>
                      </a:cubicBezTo>
                      <a:close/>
                      <a:moveTo>
                        <a:pt x="35166" y="2787"/>
                      </a:moveTo>
                      <a:cubicBezTo>
                        <a:pt x="35170" y="2787"/>
                        <a:pt x="35174" y="2788"/>
                        <a:pt x="35179" y="2790"/>
                      </a:cubicBezTo>
                      <a:cubicBezTo>
                        <a:pt x="35235" y="2790"/>
                        <a:pt x="35176" y="2863"/>
                        <a:pt x="35145" y="2863"/>
                      </a:cubicBezTo>
                      <a:cubicBezTo>
                        <a:pt x="35136" y="2863"/>
                        <a:pt x="35129" y="2856"/>
                        <a:pt x="35129" y="2839"/>
                      </a:cubicBezTo>
                      <a:cubicBezTo>
                        <a:pt x="35129" y="2809"/>
                        <a:pt x="35146" y="2787"/>
                        <a:pt x="35166" y="2787"/>
                      </a:cubicBezTo>
                      <a:close/>
                      <a:moveTo>
                        <a:pt x="29055" y="2457"/>
                      </a:moveTo>
                      <a:lnTo>
                        <a:pt x="29474" y="2679"/>
                      </a:lnTo>
                      <a:cubicBezTo>
                        <a:pt x="29424" y="2765"/>
                        <a:pt x="29400" y="2864"/>
                        <a:pt x="29400" y="2963"/>
                      </a:cubicBezTo>
                      <a:cubicBezTo>
                        <a:pt x="29387" y="2975"/>
                        <a:pt x="29387" y="2987"/>
                        <a:pt x="29400" y="3000"/>
                      </a:cubicBezTo>
                      <a:lnTo>
                        <a:pt x="28747" y="3073"/>
                      </a:lnTo>
                      <a:cubicBezTo>
                        <a:pt x="28722" y="2913"/>
                        <a:pt x="28624" y="2778"/>
                        <a:pt x="28476" y="2704"/>
                      </a:cubicBezTo>
                      <a:lnTo>
                        <a:pt x="28710" y="2494"/>
                      </a:lnTo>
                      <a:cubicBezTo>
                        <a:pt x="28759" y="2531"/>
                        <a:pt x="28808" y="2544"/>
                        <a:pt x="28870" y="2544"/>
                      </a:cubicBezTo>
                      <a:cubicBezTo>
                        <a:pt x="28944" y="2544"/>
                        <a:pt x="29006" y="2507"/>
                        <a:pt x="29055" y="2457"/>
                      </a:cubicBezTo>
                      <a:close/>
                      <a:moveTo>
                        <a:pt x="20763" y="2482"/>
                      </a:moveTo>
                      <a:cubicBezTo>
                        <a:pt x="21034" y="2482"/>
                        <a:pt x="21169" y="2802"/>
                        <a:pt x="20984" y="2987"/>
                      </a:cubicBezTo>
                      <a:cubicBezTo>
                        <a:pt x="20920" y="3052"/>
                        <a:pt x="20842" y="3081"/>
                        <a:pt x="20766" y="3081"/>
                      </a:cubicBezTo>
                      <a:cubicBezTo>
                        <a:pt x="20611" y="3081"/>
                        <a:pt x="20467" y="2960"/>
                        <a:pt x="20467" y="2778"/>
                      </a:cubicBezTo>
                      <a:cubicBezTo>
                        <a:pt x="20467" y="2618"/>
                        <a:pt x="20602" y="2482"/>
                        <a:pt x="20763" y="2482"/>
                      </a:cubicBezTo>
                      <a:close/>
                      <a:moveTo>
                        <a:pt x="23510" y="1940"/>
                      </a:moveTo>
                      <a:lnTo>
                        <a:pt x="24521" y="2063"/>
                      </a:lnTo>
                      <a:cubicBezTo>
                        <a:pt x="24508" y="2162"/>
                        <a:pt x="24545" y="2260"/>
                        <a:pt x="24594" y="2347"/>
                      </a:cubicBezTo>
                      <a:lnTo>
                        <a:pt x="23818" y="2987"/>
                      </a:lnTo>
                      <a:cubicBezTo>
                        <a:pt x="23735" y="2883"/>
                        <a:pt x="23617" y="2834"/>
                        <a:pt x="23501" y="2834"/>
                      </a:cubicBezTo>
                      <a:cubicBezTo>
                        <a:pt x="23341" y="2834"/>
                        <a:pt x="23185" y="2927"/>
                        <a:pt x="23128" y="3098"/>
                      </a:cubicBezTo>
                      <a:lnTo>
                        <a:pt x="21268" y="2716"/>
                      </a:lnTo>
                      <a:cubicBezTo>
                        <a:pt x="21255" y="2692"/>
                        <a:pt x="21255" y="2667"/>
                        <a:pt x="21255" y="2655"/>
                      </a:cubicBezTo>
                      <a:lnTo>
                        <a:pt x="23054" y="1989"/>
                      </a:lnTo>
                      <a:cubicBezTo>
                        <a:pt x="23104" y="2071"/>
                        <a:pt x="23184" y="2110"/>
                        <a:pt x="23265" y="2110"/>
                      </a:cubicBezTo>
                      <a:cubicBezTo>
                        <a:pt x="23367" y="2110"/>
                        <a:pt x="23469" y="2050"/>
                        <a:pt x="23510" y="1940"/>
                      </a:cubicBezTo>
                      <a:close/>
                      <a:moveTo>
                        <a:pt x="33860" y="2531"/>
                      </a:moveTo>
                      <a:cubicBezTo>
                        <a:pt x="34131" y="2531"/>
                        <a:pt x="34279" y="2864"/>
                        <a:pt x="34094" y="3061"/>
                      </a:cubicBezTo>
                      <a:cubicBezTo>
                        <a:pt x="34030" y="3125"/>
                        <a:pt x="33951" y="3154"/>
                        <a:pt x="33875" y="3154"/>
                      </a:cubicBezTo>
                      <a:cubicBezTo>
                        <a:pt x="33716" y="3154"/>
                        <a:pt x="33564" y="3030"/>
                        <a:pt x="33564" y="2839"/>
                      </a:cubicBezTo>
                      <a:cubicBezTo>
                        <a:pt x="33564" y="2679"/>
                        <a:pt x="33688" y="2531"/>
                        <a:pt x="33860" y="2531"/>
                      </a:cubicBezTo>
                      <a:close/>
                      <a:moveTo>
                        <a:pt x="41204" y="3086"/>
                      </a:moveTo>
                      <a:cubicBezTo>
                        <a:pt x="41278" y="3086"/>
                        <a:pt x="41278" y="3184"/>
                        <a:pt x="41204" y="3184"/>
                      </a:cubicBezTo>
                      <a:cubicBezTo>
                        <a:pt x="41142" y="3184"/>
                        <a:pt x="41142" y="3086"/>
                        <a:pt x="41204" y="3086"/>
                      </a:cubicBezTo>
                      <a:close/>
                      <a:moveTo>
                        <a:pt x="29933" y="2617"/>
                      </a:moveTo>
                      <a:cubicBezTo>
                        <a:pt x="29940" y="2617"/>
                        <a:pt x="29947" y="2617"/>
                        <a:pt x="29954" y="2618"/>
                      </a:cubicBezTo>
                      <a:lnTo>
                        <a:pt x="29942" y="2618"/>
                      </a:lnTo>
                      <a:cubicBezTo>
                        <a:pt x="30250" y="2618"/>
                        <a:pt x="30398" y="2987"/>
                        <a:pt x="30188" y="3209"/>
                      </a:cubicBezTo>
                      <a:cubicBezTo>
                        <a:pt x="30117" y="3276"/>
                        <a:pt x="30030" y="3307"/>
                        <a:pt x="29946" y="3307"/>
                      </a:cubicBezTo>
                      <a:cubicBezTo>
                        <a:pt x="29767" y="3307"/>
                        <a:pt x="29597" y="3172"/>
                        <a:pt x="29597" y="2963"/>
                      </a:cubicBezTo>
                      <a:cubicBezTo>
                        <a:pt x="29597" y="2773"/>
                        <a:pt x="29746" y="2617"/>
                        <a:pt x="29933" y="2617"/>
                      </a:cubicBezTo>
                      <a:close/>
                      <a:moveTo>
                        <a:pt x="23507" y="3028"/>
                      </a:moveTo>
                      <a:cubicBezTo>
                        <a:pt x="23611" y="3028"/>
                        <a:pt x="23707" y="3108"/>
                        <a:pt x="23707" y="3234"/>
                      </a:cubicBezTo>
                      <a:cubicBezTo>
                        <a:pt x="23720" y="3345"/>
                        <a:pt x="23621" y="3443"/>
                        <a:pt x="23510" y="3443"/>
                      </a:cubicBezTo>
                      <a:lnTo>
                        <a:pt x="23510" y="3431"/>
                      </a:lnTo>
                      <a:cubicBezTo>
                        <a:pt x="23325" y="3431"/>
                        <a:pt x="23239" y="3221"/>
                        <a:pt x="23362" y="3086"/>
                      </a:cubicBezTo>
                      <a:cubicBezTo>
                        <a:pt x="23406" y="3046"/>
                        <a:pt x="23457" y="3028"/>
                        <a:pt x="23507" y="3028"/>
                      </a:cubicBezTo>
                      <a:close/>
                      <a:moveTo>
                        <a:pt x="9380" y="2839"/>
                      </a:moveTo>
                      <a:cubicBezTo>
                        <a:pt x="9642" y="2839"/>
                        <a:pt x="9781" y="3163"/>
                        <a:pt x="9587" y="3357"/>
                      </a:cubicBezTo>
                      <a:cubicBezTo>
                        <a:pt x="9526" y="3422"/>
                        <a:pt x="9450" y="3450"/>
                        <a:pt x="9374" y="3450"/>
                      </a:cubicBezTo>
                      <a:cubicBezTo>
                        <a:pt x="9220" y="3450"/>
                        <a:pt x="9070" y="3330"/>
                        <a:pt x="9070" y="3147"/>
                      </a:cubicBezTo>
                      <a:cubicBezTo>
                        <a:pt x="9057" y="2987"/>
                        <a:pt x="9193" y="2852"/>
                        <a:pt x="9353" y="2839"/>
                      </a:cubicBezTo>
                      <a:lnTo>
                        <a:pt x="9365" y="2839"/>
                      </a:lnTo>
                      <a:cubicBezTo>
                        <a:pt x="9370" y="2839"/>
                        <a:pt x="9375" y="2839"/>
                        <a:pt x="9380" y="2839"/>
                      </a:cubicBezTo>
                      <a:close/>
                      <a:moveTo>
                        <a:pt x="37980" y="2839"/>
                      </a:moveTo>
                      <a:cubicBezTo>
                        <a:pt x="37985" y="2839"/>
                        <a:pt x="37990" y="2839"/>
                        <a:pt x="37995" y="2839"/>
                      </a:cubicBezTo>
                      <a:lnTo>
                        <a:pt x="37995" y="2839"/>
                      </a:lnTo>
                      <a:cubicBezTo>
                        <a:pt x="38266" y="2843"/>
                        <a:pt x="38402" y="3164"/>
                        <a:pt x="38210" y="3357"/>
                      </a:cubicBezTo>
                      <a:cubicBezTo>
                        <a:pt x="38145" y="3422"/>
                        <a:pt x="38066" y="3450"/>
                        <a:pt x="37988" y="3450"/>
                      </a:cubicBezTo>
                      <a:cubicBezTo>
                        <a:pt x="37830" y="3450"/>
                        <a:pt x="37680" y="3330"/>
                        <a:pt x="37680" y="3147"/>
                      </a:cubicBezTo>
                      <a:cubicBezTo>
                        <a:pt x="37680" y="2982"/>
                        <a:pt x="37816" y="2839"/>
                        <a:pt x="37980" y="2839"/>
                      </a:cubicBezTo>
                      <a:close/>
                      <a:moveTo>
                        <a:pt x="28254" y="2839"/>
                      </a:moveTo>
                      <a:lnTo>
                        <a:pt x="28254" y="2852"/>
                      </a:lnTo>
                      <a:cubicBezTo>
                        <a:pt x="28259" y="2851"/>
                        <a:pt x="28264" y="2851"/>
                        <a:pt x="28268" y="2851"/>
                      </a:cubicBezTo>
                      <a:cubicBezTo>
                        <a:pt x="28530" y="2851"/>
                        <a:pt x="28669" y="3176"/>
                        <a:pt x="28476" y="3369"/>
                      </a:cubicBezTo>
                      <a:cubicBezTo>
                        <a:pt x="28415" y="3434"/>
                        <a:pt x="28337" y="3463"/>
                        <a:pt x="28260" y="3463"/>
                      </a:cubicBezTo>
                      <a:cubicBezTo>
                        <a:pt x="28102" y="3463"/>
                        <a:pt x="27946" y="3342"/>
                        <a:pt x="27946" y="3160"/>
                      </a:cubicBezTo>
                      <a:cubicBezTo>
                        <a:pt x="27946" y="2987"/>
                        <a:pt x="28081" y="2839"/>
                        <a:pt x="28254" y="2839"/>
                      </a:cubicBezTo>
                      <a:close/>
                      <a:moveTo>
                        <a:pt x="15933" y="3382"/>
                      </a:moveTo>
                      <a:cubicBezTo>
                        <a:pt x="15969" y="3382"/>
                        <a:pt x="16006" y="3418"/>
                        <a:pt x="16006" y="3468"/>
                      </a:cubicBezTo>
                      <a:cubicBezTo>
                        <a:pt x="16006" y="3505"/>
                        <a:pt x="15969" y="3554"/>
                        <a:pt x="15933" y="3554"/>
                      </a:cubicBezTo>
                      <a:cubicBezTo>
                        <a:pt x="15883" y="3554"/>
                        <a:pt x="15834" y="3517"/>
                        <a:pt x="15834" y="3468"/>
                      </a:cubicBezTo>
                      <a:lnTo>
                        <a:pt x="15846" y="3468"/>
                      </a:lnTo>
                      <a:cubicBezTo>
                        <a:pt x="15846" y="3418"/>
                        <a:pt x="15883" y="3382"/>
                        <a:pt x="15933" y="3382"/>
                      </a:cubicBezTo>
                      <a:close/>
                      <a:moveTo>
                        <a:pt x="12152" y="3036"/>
                      </a:moveTo>
                      <a:cubicBezTo>
                        <a:pt x="12414" y="3036"/>
                        <a:pt x="12553" y="3360"/>
                        <a:pt x="12359" y="3554"/>
                      </a:cubicBezTo>
                      <a:cubicBezTo>
                        <a:pt x="12299" y="3619"/>
                        <a:pt x="12221" y="3648"/>
                        <a:pt x="12143" y="3648"/>
                      </a:cubicBezTo>
                      <a:cubicBezTo>
                        <a:pt x="11985" y="3648"/>
                        <a:pt x="11830" y="3527"/>
                        <a:pt x="11830" y="3345"/>
                      </a:cubicBezTo>
                      <a:cubicBezTo>
                        <a:pt x="11830" y="3172"/>
                        <a:pt x="11965" y="3037"/>
                        <a:pt x="12125" y="3037"/>
                      </a:cubicBezTo>
                      <a:lnTo>
                        <a:pt x="12138" y="3037"/>
                      </a:lnTo>
                      <a:cubicBezTo>
                        <a:pt x="12142" y="3036"/>
                        <a:pt x="12147" y="3036"/>
                        <a:pt x="12152" y="3036"/>
                      </a:cubicBezTo>
                      <a:close/>
                      <a:moveTo>
                        <a:pt x="16635" y="1767"/>
                      </a:moveTo>
                      <a:lnTo>
                        <a:pt x="17374" y="2581"/>
                      </a:lnTo>
                      <a:cubicBezTo>
                        <a:pt x="17313" y="2630"/>
                        <a:pt x="17288" y="2704"/>
                        <a:pt x="17288" y="2778"/>
                      </a:cubicBezTo>
                      <a:cubicBezTo>
                        <a:pt x="17288" y="2802"/>
                        <a:pt x="17288" y="2815"/>
                        <a:pt x="17300" y="2839"/>
                      </a:cubicBezTo>
                      <a:lnTo>
                        <a:pt x="16167" y="3308"/>
                      </a:lnTo>
                      <a:cubicBezTo>
                        <a:pt x="16117" y="3221"/>
                        <a:pt x="16019" y="3172"/>
                        <a:pt x="15933" y="3172"/>
                      </a:cubicBezTo>
                      <a:cubicBezTo>
                        <a:pt x="15772" y="3172"/>
                        <a:pt x="15637" y="3295"/>
                        <a:pt x="15637" y="3455"/>
                      </a:cubicBezTo>
                      <a:cubicBezTo>
                        <a:pt x="15637" y="3480"/>
                        <a:pt x="15637" y="3505"/>
                        <a:pt x="15637" y="3517"/>
                      </a:cubicBezTo>
                      <a:lnTo>
                        <a:pt x="15218" y="3653"/>
                      </a:lnTo>
                      <a:cubicBezTo>
                        <a:pt x="15181" y="3591"/>
                        <a:pt x="15144" y="3529"/>
                        <a:pt x="15095" y="3492"/>
                      </a:cubicBezTo>
                      <a:lnTo>
                        <a:pt x="16351" y="1866"/>
                      </a:lnTo>
                      <a:cubicBezTo>
                        <a:pt x="16364" y="1878"/>
                        <a:pt x="16388" y="1878"/>
                        <a:pt x="16413" y="1878"/>
                      </a:cubicBezTo>
                      <a:cubicBezTo>
                        <a:pt x="16499" y="1878"/>
                        <a:pt x="16586" y="1841"/>
                        <a:pt x="16635" y="1767"/>
                      </a:cubicBezTo>
                      <a:close/>
                      <a:moveTo>
                        <a:pt x="39787" y="3221"/>
                      </a:moveTo>
                      <a:cubicBezTo>
                        <a:pt x="40058" y="3221"/>
                        <a:pt x="40193" y="3554"/>
                        <a:pt x="39996" y="3739"/>
                      </a:cubicBezTo>
                      <a:cubicBezTo>
                        <a:pt x="39936" y="3799"/>
                        <a:pt x="39860" y="3827"/>
                        <a:pt x="39787" y="3827"/>
                      </a:cubicBezTo>
                      <a:cubicBezTo>
                        <a:pt x="39636" y="3827"/>
                        <a:pt x="39491" y="3712"/>
                        <a:pt x="39491" y="3529"/>
                      </a:cubicBezTo>
                      <a:cubicBezTo>
                        <a:pt x="39491" y="3364"/>
                        <a:pt x="39627" y="3233"/>
                        <a:pt x="39790" y="3233"/>
                      </a:cubicBezTo>
                      <a:cubicBezTo>
                        <a:pt x="39797" y="3233"/>
                        <a:pt x="39804" y="3233"/>
                        <a:pt x="39811" y="3234"/>
                      </a:cubicBezTo>
                      <a:lnTo>
                        <a:pt x="39787" y="3221"/>
                      </a:lnTo>
                      <a:close/>
                      <a:moveTo>
                        <a:pt x="17855" y="2827"/>
                      </a:moveTo>
                      <a:lnTo>
                        <a:pt x="20196" y="2852"/>
                      </a:lnTo>
                      <a:lnTo>
                        <a:pt x="17534" y="3936"/>
                      </a:lnTo>
                      <a:cubicBezTo>
                        <a:pt x="17460" y="3837"/>
                        <a:pt x="17362" y="3776"/>
                        <a:pt x="17251" y="3739"/>
                      </a:cubicBezTo>
                      <a:lnTo>
                        <a:pt x="17571" y="3061"/>
                      </a:lnTo>
                      <a:cubicBezTo>
                        <a:pt x="17707" y="3061"/>
                        <a:pt x="17830" y="2963"/>
                        <a:pt x="17855" y="2827"/>
                      </a:cubicBezTo>
                      <a:close/>
                      <a:moveTo>
                        <a:pt x="17337" y="2938"/>
                      </a:moveTo>
                      <a:cubicBezTo>
                        <a:pt x="17374" y="2987"/>
                        <a:pt x="17411" y="3024"/>
                        <a:pt x="17473" y="3049"/>
                      </a:cubicBezTo>
                      <a:lnTo>
                        <a:pt x="17140" y="3727"/>
                      </a:lnTo>
                      <a:lnTo>
                        <a:pt x="17128" y="3727"/>
                      </a:lnTo>
                      <a:cubicBezTo>
                        <a:pt x="16968" y="3739"/>
                        <a:pt x="16820" y="3813"/>
                        <a:pt x="16721" y="3948"/>
                      </a:cubicBezTo>
                      <a:lnTo>
                        <a:pt x="16191" y="3579"/>
                      </a:lnTo>
                      <a:cubicBezTo>
                        <a:pt x="16204" y="3542"/>
                        <a:pt x="16216" y="3505"/>
                        <a:pt x="16216" y="3468"/>
                      </a:cubicBezTo>
                      <a:cubicBezTo>
                        <a:pt x="16216" y="3443"/>
                        <a:pt x="16216" y="3418"/>
                        <a:pt x="16204" y="3406"/>
                      </a:cubicBezTo>
                      <a:lnTo>
                        <a:pt x="17337" y="2938"/>
                      </a:lnTo>
                      <a:close/>
                      <a:moveTo>
                        <a:pt x="40982" y="3258"/>
                      </a:moveTo>
                      <a:cubicBezTo>
                        <a:pt x="41019" y="3345"/>
                        <a:pt x="41105" y="3394"/>
                        <a:pt x="41204" y="3394"/>
                      </a:cubicBezTo>
                      <a:cubicBezTo>
                        <a:pt x="41253" y="3394"/>
                        <a:pt x="41302" y="3382"/>
                        <a:pt x="41352" y="3345"/>
                      </a:cubicBezTo>
                      <a:lnTo>
                        <a:pt x="41746" y="3727"/>
                      </a:lnTo>
                      <a:cubicBezTo>
                        <a:pt x="41672" y="3813"/>
                        <a:pt x="41623" y="3924"/>
                        <a:pt x="41610" y="4035"/>
                      </a:cubicBezTo>
                      <a:lnTo>
                        <a:pt x="40267" y="3665"/>
                      </a:lnTo>
                      <a:cubicBezTo>
                        <a:pt x="40280" y="3616"/>
                        <a:pt x="40292" y="3579"/>
                        <a:pt x="40292" y="3529"/>
                      </a:cubicBezTo>
                      <a:cubicBezTo>
                        <a:pt x="40292" y="3505"/>
                        <a:pt x="40304" y="3480"/>
                        <a:pt x="40304" y="3443"/>
                      </a:cubicBezTo>
                      <a:lnTo>
                        <a:pt x="40280" y="3443"/>
                      </a:lnTo>
                      <a:lnTo>
                        <a:pt x="40982" y="3258"/>
                      </a:lnTo>
                      <a:close/>
                      <a:moveTo>
                        <a:pt x="31839" y="3455"/>
                      </a:moveTo>
                      <a:cubicBezTo>
                        <a:pt x="32098" y="3455"/>
                        <a:pt x="32234" y="3776"/>
                        <a:pt x="32049" y="3973"/>
                      </a:cubicBezTo>
                      <a:cubicBezTo>
                        <a:pt x="31988" y="4034"/>
                        <a:pt x="31913" y="4061"/>
                        <a:pt x="31839" y="4061"/>
                      </a:cubicBezTo>
                      <a:cubicBezTo>
                        <a:pt x="31687" y="4061"/>
                        <a:pt x="31540" y="3946"/>
                        <a:pt x="31531" y="3763"/>
                      </a:cubicBezTo>
                      <a:cubicBezTo>
                        <a:pt x="31531" y="3591"/>
                        <a:pt x="31667" y="3455"/>
                        <a:pt x="31839" y="3455"/>
                      </a:cubicBezTo>
                      <a:close/>
                      <a:moveTo>
                        <a:pt x="34932" y="2889"/>
                      </a:moveTo>
                      <a:cubicBezTo>
                        <a:pt x="34957" y="2987"/>
                        <a:pt x="35031" y="3061"/>
                        <a:pt x="35129" y="3086"/>
                      </a:cubicBezTo>
                      <a:lnTo>
                        <a:pt x="34760" y="4072"/>
                      </a:lnTo>
                      <a:cubicBezTo>
                        <a:pt x="34698" y="4072"/>
                        <a:pt x="34636" y="4084"/>
                        <a:pt x="34587" y="4096"/>
                      </a:cubicBezTo>
                      <a:lnTo>
                        <a:pt x="34144" y="3258"/>
                      </a:lnTo>
                      <a:cubicBezTo>
                        <a:pt x="34267" y="3172"/>
                        <a:pt x="34353" y="3037"/>
                        <a:pt x="34365" y="2889"/>
                      </a:cubicBezTo>
                      <a:close/>
                      <a:moveTo>
                        <a:pt x="30400" y="3271"/>
                      </a:moveTo>
                      <a:lnTo>
                        <a:pt x="31347" y="3653"/>
                      </a:lnTo>
                      <a:cubicBezTo>
                        <a:pt x="31334" y="3690"/>
                        <a:pt x="31334" y="3727"/>
                        <a:pt x="31334" y="3763"/>
                      </a:cubicBezTo>
                      <a:cubicBezTo>
                        <a:pt x="31334" y="3776"/>
                        <a:pt x="31334" y="3800"/>
                        <a:pt x="31334" y="3813"/>
                      </a:cubicBezTo>
                      <a:lnTo>
                        <a:pt x="29720" y="4108"/>
                      </a:lnTo>
                      <a:lnTo>
                        <a:pt x="29868" y="3492"/>
                      </a:lnTo>
                      <a:lnTo>
                        <a:pt x="29954" y="3492"/>
                      </a:lnTo>
                      <a:cubicBezTo>
                        <a:pt x="30122" y="3492"/>
                        <a:pt x="30289" y="3411"/>
                        <a:pt x="30400" y="3271"/>
                      </a:cubicBezTo>
                      <a:close/>
                      <a:moveTo>
                        <a:pt x="14777" y="3566"/>
                      </a:moveTo>
                      <a:cubicBezTo>
                        <a:pt x="15038" y="3566"/>
                        <a:pt x="15177" y="3890"/>
                        <a:pt x="14984" y="4084"/>
                      </a:cubicBezTo>
                      <a:cubicBezTo>
                        <a:pt x="14920" y="4148"/>
                        <a:pt x="14841" y="4177"/>
                        <a:pt x="14764" y="4177"/>
                      </a:cubicBezTo>
                      <a:cubicBezTo>
                        <a:pt x="14605" y="4177"/>
                        <a:pt x="14454" y="4053"/>
                        <a:pt x="14454" y="3862"/>
                      </a:cubicBezTo>
                      <a:cubicBezTo>
                        <a:pt x="14454" y="3702"/>
                        <a:pt x="14590" y="3566"/>
                        <a:pt x="14750" y="3566"/>
                      </a:cubicBezTo>
                      <a:lnTo>
                        <a:pt x="14762" y="3566"/>
                      </a:lnTo>
                      <a:cubicBezTo>
                        <a:pt x="14767" y="3566"/>
                        <a:pt x="14772" y="3566"/>
                        <a:pt x="14777" y="3566"/>
                      </a:cubicBezTo>
                      <a:close/>
                      <a:moveTo>
                        <a:pt x="33441" y="3110"/>
                      </a:moveTo>
                      <a:cubicBezTo>
                        <a:pt x="33478" y="3172"/>
                        <a:pt x="33527" y="3221"/>
                        <a:pt x="33577" y="3271"/>
                      </a:cubicBezTo>
                      <a:lnTo>
                        <a:pt x="33109" y="4182"/>
                      </a:lnTo>
                      <a:lnTo>
                        <a:pt x="32308" y="3948"/>
                      </a:lnTo>
                      <a:cubicBezTo>
                        <a:pt x="32332" y="3887"/>
                        <a:pt x="32345" y="3825"/>
                        <a:pt x="32345" y="3763"/>
                      </a:cubicBezTo>
                      <a:cubicBezTo>
                        <a:pt x="32345" y="3739"/>
                        <a:pt x="32332" y="3702"/>
                        <a:pt x="32332" y="3677"/>
                      </a:cubicBezTo>
                      <a:lnTo>
                        <a:pt x="33441" y="3110"/>
                      </a:lnTo>
                      <a:close/>
                      <a:moveTo>
                        <a:pt x="25515" y="2175"/>
                      </a:moveTo>
                      <a:lnTo>
                        <a:pt x="27317" y="2322"/>
                      </a:lnTo>
                      <a:cubicBezTo>
                        <a:pt x="27342" y="2457"/>
                        <a:pt x="27441" y="2544"/>
                        <a:pt x="27576" y="2544"/>
                      </a:cubicBezTo>
                      <a:cubicBezTo>
                        <a:pt x="27613" y="2544"/>
                        <a:pt x="27638" y="2544"/>
                        <a:pt x="27675" y="2519"/>
                      </a:cubicBezTo>
                      <a:lnTo>
                        <a:pt x="27884" y="2802"/>
                      </a:lnTo>
                      <a:cubicBezTo>
                        <a:pt x="27699" y="3012"/>
                        <a:pt x="27699" y="3320"/>
                        <a:pt x="27897" y="3517"/>
                      </a:cubicBezTo>
                      <a:lnTo>
                        <a:pt x="27416" y="4170"/>
                      </a:lnTo>
                      <a:cubicBezTo>
                        <a:pt x="27354" y="4133"/>
                        <a:pt x="27293" y="4121"/>
                        <a:pt x="27219" y="4121"/>
                      </a:cubicBezTo>
                      <a:cubicBezTo>
                        <a:pt x="27120" y="4121"/>
                        <a:pt x="27022" y="4158"/>
                        <a:pt x="26936" y="4219"/>
                      </a:cubicBezTo>
                      <a:lnTo>
                        <a:pt x="25383" y="2408"/>
                      </a:lnTo>
                      <a:cubicBezTo>
                        <a:pt x="25453" y="2338"/>
                        <a:pt x="25490" y="2257"/>
                        <a:pt x="25515" y="2175"/>
                      </a:cubicBezTo>
                      <a:close/>
                      <a:moveTo>
                        <a:pt x="42122" y="3764"/>
                      </a:moveTo>
                      <a:lnTo>
                        <a:pt x="42122" y="3764"/>
                      </a:lnTo>
                      <a:cubicBezTo>
                        <a:pt x="42401" y="3768"/>
                        <a:pt x="42533" y="4098"/>
                        <a:pt x="42350" y="4293"/>
                      </a:cubicBezTo>
                      <a:cubicBezTo>
                        <a:pt x="42285" y="4358"/>
                        <a:pt x="42207" y="4386"/>
                        <a:pt x="42130" y="4386"/>
                      </a:cubicBezTo>
                      <a:cubicBezTo>
                        <a:pt x="41971" y="4386"/>
                        <a:pt x="41820" y="4263"/>
                        <a:pt x="41820" y="4072"/>
                      </a:cubicBezTo>
                      <a:cubicBezTo>
                        <a:pt x="41820" y="3901"/>
                        <a:pt x="41952" y="3767"/>
                        <a:pt x="42122" y="3764"/>
                      </a:cubicBezTo>
                      <a:close/>
                      <a:moveTo>
                        <a:pt x="24668" y="2420"/>
                      </a:moveTo>
                      <a:cubicBezTo>
                        <a:pt x="24755" y="2519"/>
                        <a:pt x="24890" y="2568"/>
                        <a:pt x="25013" y="2568"/>
                      </a:cubicBezTo>
                      <a:cubicBezTo>
                        <a:pt x="25124" y="2568"/>
                        <a:pt x="25223" y="2544"/>
                        <a:pt x="25309" y="2482"/>
                      </a:cubicBezTo>
                      <a:lnTo>
                        <a:pt x="26862" y="4269"/>
                      </a:lnTo>
                      <a:cubicBezTo>
                        <a:pt x="26825" y="4306"/>
                        <a:pt x="26800" y="4343"/>
                        <a:pt x="26775" y="4392"/>
                      </a:cubicBezTo>
                      <a:lnTo>
                        <a:pt x="23892" y="3332"/>
                      </a:lnTo>
                      <a:cubicBezTo>
                        <a:pt x="23917" y="3246"/>
                        <a:pt x="23904" y="3147"/>
                        <a:pt x="23867" y="3073"/>
                      </a:cubicBezTo>
                      <a:lnTo>
                        <a:pt x="24668" y="2420"/>
                      </a:lnTo>
                      <a:close/>
                      <a:moveTo>
                        <a:pt x="29412" y="3086"/>
                      </a:moveTo>
                      <a:cubicBezTo>
                        <a:pt x="29461" y="3271"/>
                        <a:pt x="29585" y="3406"/>
                        <a:pt x="29769" y="3468"/>
                      </a:cubicBezTo>
                      <a:lnTo>
                        <a:pt x="29757" y="3480"/>
                      </a:lnTo>
                      <a:lnTo>
                        <a:pt x="29597" y="4133"/>
                      </a:lnTo>
                      <a:lnTo>
                        <a:pt x="27712" y="4478"/>
                      </a:lnTo>
                      <a:cubicBezTo>
                        <a:pt x="27675" y="4367"/>
                        <a:pt x="27601" y="4269"/>
                        <a:pt x="27515" y="4207"/>
                      </a:cubicBezTo>
                      <a:lnTo>
                        <a:pt x="27983" y="3566"/>
                      </a:lnTo>
                      <a:cubicBezTo>
                        <a:pt x="28067" y="3622"/>
                        <a:pt x="28160" y="3647"/>
                        <a:pt x="28250" y="3647"/>
                      </a:cubicBezTo>
                      <a:cubicBezTo>
                        <a:pt x="28502" y="3647"/>
                        <a:pt x="28738" y="3450"/>
                        <a:pt x="28747" y="3160"/>
                      </a:cubicBezTo>
                      <a:lnTo>
                        <a:pt x="29412" y="3086"/>
                      </a:lnTo>
                      <a:close/>
                      <a:moveTo>
                        <a:pt x="34057" y="3295"/>
                      </a:moveTo>
                      <a:lnTo>
                        <a:pt x="34501" y="4145"/>
                      </a:lnTo>
                      <a:cubicBezTo>
                        <a:pt x="34365" y="4219"/>
                        <a:pt x="34279" y="4343"/>
                        <a:pt x="34267" y="4490"/>
                      </a:cubicBezTo>
                      <a:lnTo>
                        <a:pt x="33207" y="4195"/>
                      </a:lnTo>
                      <a:lnTo>
                        <a:pt x="33675" y="3295"/>
                      </a:lnTo>
                      <a:cubicBezTo>
                        <a:pt x="33737" y="3320"/>
                        <a:pt x="33799" y="3332"/>
                        <a:pt x="33860" y="3332"/>
                      </a:cubicBezTo>
                      <a:cubicBezTo>
                        <a:pt x="33934" y="3332"/>
                        <a:pt x="33996" y="3320"/>
                        <a:pt x="34057" y="3295"/>
                      </a:cubicBezTo>
                      <a:close/>
                      <a:moveTo>
                        <a:pt x="17147" y="3919"/>
                      </a:moveTo>
                      <a:cubicBezTo>
                        <a:pt x="17223" y="3919"/>
                        <a:pt x="17299" y="3947"/>
                        <a:pt x="17362" y="4010"/>
                      </a:cubicBezTo>
                      <a:cubicBezTo>
                        <a:pt x="17559" y="4195"/>
                        <a:pt x="17423" y="4527"/>
                        <a:pt x="17140" y="4540"/>
                      </a:cubicBezTo>
                      <a:cubicBezTo>
                        <a:pt x="16980" y="4540"/>
                        <a:pt x="16832" y="4404"/>
                        <a:pt x="16832" y="4232"/>
                      </a:cubicBezTo>
                      <a:cubicBezTo>
                        <a:pt x="16832" y="4047"/>
                        <a:pt x="16987" y="3919"/>
                        <a:pt x="17147" y="3919"/>
                      </a:cubicBezTo>
                      <a:close/>
                      <a:moveTo>
                        <a:pt x="35425" y="2876"/>
                      </a:moveTo>
                      <a:lnTo>
                        <a:pt x="37520" y="3000"/>
                      </a:lnTo>
                      <a:cubicBezTo>
                        <a:pt x="37507" y="3049"/>
                        <a:pt x="37495" y="3098"/>
                        <a:pt x="37495" y="3147"/>
                      </a:cubicBezTo>
                      <a:cubicBezTo>
                        <a:pt x="37495" y="3295"/>
                        <a:pt x="37557" y="3431"/>
                        <a:pt x="37680" y="3529"/>
                      </a:cubicBezTo>
                      <a:lnTo>
                        <a:pt x="37014" y="4540"/>
                      </a:lnTo>
                      <a:cubicBezTo>
                        <a:pt x="36940" y="4490"/>
                        <a:pt x="36867" y="4478"/>
                        <a:pt x="36780" y="4478"/>
                      </a:cubicBezTo>
                      <a:cubicBezTo>
                        <a:pt x="36706" y="4478"/>
                        <a:pt x="36620" y="4490"/>
                        <a:pt x="36546" y="4540"/>
                      </a:cubicBezTo>
                      <a:lnTo>
                        <a:pt x="35376" y="3000"/>
                      </a:lnTo>
                      <a:cubicBezTo>
                        <a:pt x="35400" y="2963"/>
                        <a:pt x="35425" y="2913"/>
                        <a:pt x="35425" y="2876"/>
                      </a:cubicBezTo>
                      <a:close/>
                      <a:moveTo>
                        <a:pt x="35289" y="3061"/>
                      </a:moveTo>
                      <a:lnTo>
                        <a:pt x="36460" y="4589"/>
                      </a:lnTo>
                      <a:cubicBezTo>
                        <a:pt x="36411" y="4638"/>
                        <a:pt x="36374" y="4688"/>
                        <a:pt x="36337" y="4749"/>
                      </a:cubicBezTo>
                      <a:lnTo>
                        <a:pt x="35252" y="4540"/>
                      </a:lnTo>
                      <a:cubicBezTo>
                        <a:pt x="35240" y="4306"/>
                        <a:pt x="35080" y="4121"/>
                        <a:pt x="34858" y="4072"/>
                      </a:cubicBezTo>
                      <a:lnTo>
                        <a:pt x="35240" y="3073"/>
                      </a:lnTo>
                      <a:lnTo>
                        <a:pt x="35289" y="3061"/>
                      </a:lnTo>
                      <a:close/>
                      <a:moveTo>
                        <a:pt x="8244" y="4182"/>
                      </a:moveTo>
                      <a:cubicBezTo>
                        <a:pt x="8503" y="4182"/>
                        <a:pt x="8626" y="4490"/>
                        <a:pt x="8441" y="4675"/>
                      </a:cubicBezTo>
                      <a:cubicBezTo>
                        <a:pt x="8386" y="4734"/>
                        <a:pt x="8316" y="4761"/>
                        <a:pt x="8245" y="4761"/>
                      </a:cubicBezTo>
                      <a:cubicBezTo>
                        <a:pt x="8096" y="4761"/>
                        <a:pt x="7948" y="4642"/>
                        <a:pt x="7948" y="4466"/>
                      </a:cubicBezTo>
                      <a:cubicBezTo>
                        <a:pt x="7948" y="4306"/>
                        <a:pt x="8084" y="4182"/>
                        <a:pt x="8232" y="4182"/>
                      </a:cubicBezTo>
                      <a:close/>
                      <a:moveTo>
                        <a:pt x="21268" y="2827"/>
                      </a:moveTo>
                      <a:lnTo>
                        <a:pt x="23104" y="3197"/>
                      </a:lnTo>
                      <a:cubicBezTo>
                        <a:pt x="23104" y="3209"/>
                        <a:pt x="23104" y="3221"/>
                        <a:pt x="23104" y="3246"/>
                      </a:cubicBezTo>
                      <a:cubicBezTo>
                        <a:pt x="23104" y="3468"/>
                        <a:pt x="23288" y="3640"/>
                        <a:pt x="23510" y="3640"/>
                      </a:cubicBezTo>
                      <a:cubicBezTo>
                        <a:pt x="23516" y="3646"/>
                        <a:pt x="23526" y="3650"/>
                        <a:pt x="23535" y="3650"/>
                      </a:cubicBezTo>
                      <a:cubicBezTo>
                        <a:pt x="23544" y="3650"/>
                        <a:pt x="23553" y="3646"/>
                        <a:pt x="23559" y="3640"/>
                      </a:cubicBezTo>
                      <a:lnTo>
                        <a:pt x="23695" y="4675"/>
                      </a:lnTo>
                      <a:cubicBezTo>
                        <a:pt x="23633" y="4700"/>
                        <a:pt x="23584" y="4737"/>
                        <a:pt x="23547" y="4774"/>
                      </a:cubicBezTo>
                      <a:lnTo>
                        <a:pt x="21231" y="3000"/>
                      </a:lnTo>
                      <a:cubicBezTo>
                        <a:pt x="21255" y="2938"/>
                        <a:pt x="21268" y="2876"/>
                        <a:pt x="21268" y="2827"/>
                      </a:cubicBezTo>
                      <a:close/>
                      <a:moveTo>
                        <a:pt x="34762" y="4266"/>
                      </a:moveTo>
                      <a:cubicBezTo>
                        <a:pt x="34913" y="4266"/>
                        <a:pt x="35059" y="4379"/>
                        <a:pt x="35068" y="4552"/>
                      </a:cubicBezTo>
                      <a:cubicBezTo>
                        <a:pt x="35068" y="4725"/>
                        <a:pt x="34932" y="4872"/>
                        <a:pt x="34760" y="4872"/>
                      </a:cubicBezTo>
                      <a:lnTo>
                        <a:pt x="34760" y="4860"/>
                      </a:lnTo>
                      <a:cubicBezTo>
                        <a:pt x="34501" y="4860"/>
                        <a:pt x="34365" y="4540"/>
                        <a:pt x="34550" y="4355"/>
                      </a:cubicBezTo>
                      <a:cubicBezTo>
                        <a:pt x="34611" y="4294"/>
                        <a:pt x="34687" y="4266"/>
                        <a:pt x="34762" y="4266"/>
                      </a:cubicBezTo>
                      <a:close/>
                      <a:moveTo>
                        <a:pt x="20282" y="2926"/>
                      </a:moveTo>
                      <a:cubicBezTo>
                        <a:pt x="20319" y="3024"/>
                        <a:pt x="20381" y="3123"/>
                        <a:pt x="20467" y="3184"/>
                      </a:cubicBezTo>
                      <a:lnTo>
                        <a:pt x="19654" y="4540"/>
                      </a:lnTo>
                      <a:cubicBezTo>
                        <a:pt x="19580" y="4490"/>
                        <a:pt x="19493" y="4466"/>
                        <a:pt x="19407" y="4466"/>
                      </a:cubicBezTo>
                      <a:cubicBezTo>
                        <a:pt x="19161" y="4466"/>
                        <a:pt x="18951" y="4651"/>
                        <a:pt x="18914" y="4897"/>
                      </a:cubicBezTo>
                      <a:lnTo>
                        <a:pt x="17596" y="4441"/>
                      </a:lnTo>
                      <a:cubicBezTo>
                        <a:pt x="17621" y="4380"/>
                        <a:pt x="17633" y="4306"/>
                        <a:pt x="17633" y="4244"/>
                      </a:cubicBezTo>
                      <a:cubicBezTo>
                        <a:pt x="17633" y="4170"/>
                        <a:pt x="17621" y="4096"/>
                        <a:pt x="17584" y="4035"/>
                      </a:cubicBezTo>
                      <a:lnTo>
                        <a:pt x="20282" y="2926"/>
                      </a:lnTo>
                      <a:close/>
                      <a:moveTo>
                        <a:pt x="27221" y="4310"/>
                      </a:moveTo>
                      <a:cubicBezTo>
                        <a:pt x="27372" y="4310"/>
                        <a:pt x="27519" y="4428"/>
                        <a:pt x="27527" y="4601"/>
                      </a:cubicBezTo>
                      <a:cubicBezTo>
                        <a:pt x="27527" y="4774"/>
                        <a:pt x="27391" y="4909"/>
                        <a:pt x="27231" y="4909"/>
                      </a:cubicBezTo>
                      <a:cubicBezTo>
                        <a:pt x="26960" y="4909"/>
                        <a:pt x="26825" y="4589"/>
                        <a:pt x="27009" y="4404"/>
                      </a:cubicBezTo>
                      <a:cubicBezTo>
                        <a:pt x="27071" y="4339"/>
                        <a:pt x="27147" y="4310"/>
                        <a:pt x="27221" y="4310"/>
                      </a:cubicBezTo>
                      <a:close/>
                      <a:moveTo>
                        <a:pt x="6830" y="4430"/>
                      </a:moveTo>
                      <a:cubicBezTo>
                        <a:pt x="6965" y="4430"/>
                        <a:pt x="7098" y="4536"/>
                        <a:pt x="7098" y="4688"/>
                      </a:cubicBezTo>
                      <a:cubicBezTo>
                        <a:pt x="7098" y="4835"/>
                        <a:pt x="6975" y="4959"/>
                        <a:pt x="6827" y="4959"/>
                      </a:cubicBezTo>
                      <a:lnTo>
                        <a:pt x="6839" y="4946"/>
                      </a:lnTo>
                      <a:cubicBezTo>
                        <a:pt x="6605" y="4946"/>
                        <a:pt x="6494" y="4663"/>
                        <a:pt x="6655" y="4503"/>
                      </a:cubicBezTo>
                      <a:cubicBezTo>
                        <a:pt x="6705" y="4452"/>
                        <a:pt x="6768" y="4430"/>
                        <a:pt x="6830" y="4430"/>
                      </a:cubicBezTo>
                      <a:close/>
                      <a:moveTo>
                        <a:pt x="23867" y="3431"/>
                      </a:moveTo>
                      <a:lnTo>
                        <a:pt x="26751" y="4490"/>
                      </a:lnTo>
                      <a:cubicBezTo>
                        <a:pt x="26738" y="4527"/>
                        <a:pt x="26738" y="4564"/>
                        <a:pt x="26726" y="4614"/>
                      </a:cubicBezTo>
                      <a:cubicBezTo>
                        <a:pt x="26738" y="4638"/>
                        <a:pt x="26738" y="4663"/>
                        <a:pt x="26738" y="4688"/>
                      </a:cubicBezTo>
                      <a:lnTo>
                        <a:pt x="24410" y="4996"/>
                      </a:lnTo>
                      <a:cubicBezTo>
                        <a:pt x="24348" y="4774"/>
                        <a:pt x="24151" y="4614"/>
                        <a:pt x="23917" y="4614"/>
                      </a:cubicBezTo>
                      <a:cubicBezTo>
                        <a:pt x="23867" y="4614"/>
                        <a:pt x="23831" y="4614"/>
                        <a:pt x="23794" y="4626"/>
                      </a:cubicBezTo>
                      <a:lnTo>
                        <a:pt x="23658" y="3616"/>
                      </a:lnTo>
                      <a:cubicBezTo>
                        <a:pt x="23744" y="3579"/>
                        <a:pt x="23818" y="3505"/>
                        <a:pt x="23867" y="3431"/>
                      </a:cubicBezTo>
                      <a:close/>
                      <a:moveTo>
                        <a:pt x="40230" y="3751"/>
                      </a:moveTo>
                      <a:lnTo>
                        <a:pt x="41623" y="4133"/>
                      </a:lnTo>
                      <a:cubicBezTo>
                        <a:pt x="41635" y="4256"/>
                        <a:pt x="41697" y="4367"/>
                        <a:pt x="41783" y="4441"/>
                      </a:cubicBezTo>
                      <a:lnTo>
                        <a:pt x="40945" y="5217"/>
                      </a:lnTo>
                      <a:cubicBezTo>
                        <a:pt x="40853" y="5133"/>
                        <a:pt x="40732" y="5090"/>
                        <a:pt x="40606" y="5090"/>
                      </a:cubicBezTo>
                      <a:cubicBezTo>
                        <a:pt x="40547" y="5090"/>
                        <a:pt x="40486" y="5099"/>
                        <a:pt x="40427" y="5119"/>
                      </a:cubicBezTo>
                      <a:lnTo>
                        <a:pt x="39947" y="3998"/>
                      </a:lnTo>
                      <a:cubicBezTo>
                        <a:pt x="40082" y="3961"/>
                        <a:pt x="40193" y="3874"/>
                        <a:pt x="40255" y="3763"/>
                      </a:cubicBezTo>
                      <a:lnTo>
                        <a:pt x="40230" y="3751"/>
                      </a:lnTo>
                      <a:close/>
                      <a:moveTo>
                        <a:pt x="19408" y="4673"/>
                      </a:moveTo>
                      <a:cubicBezTo>
                        <a:pt x="19560" y="4673"/>
                        <a:pt x="19707" y="4789"/>
                        <a:pt x="19715" y="4971"/>
                      </a:cubicBezTo>
                      <a:cubicBezTo>
                        <a:pt x="19715" y="5131"/>
                        <a:pt x="19580" y="5267"/>
                        <a:pt x="19407" y="5279"/>
                      </a:cubicBezTo>
                      <a:cubicBezTo>
                        <a:pt x="19148" y="5279"/>
                        <a:pt x="19013" y="4959"/>
                        <a:pt x="19198" y="4762"/>
                      </a:cubicBezTo>
                      <a:cubicBezTo>
                        <a:pt x="19258" y="4701"/>
                        <a:pt x="19334" y="4673"/>
                        <a:pt x="19408" y="4673"/>
                      </a:cubicBezTo>
                      <a:close/>
                      <a:moveTo>
                        <a:pt x="36792" y="4673"/>
                      </a:moveTo>
                      <a:cubicBezTo>
                        <a:pt x="36866" y="4673"/>
                        <a:pt x="36941" y="4701"/>
                        <a:pt x="37002" y="4762"/>
                      </a:cubicBezTo>
                      <a:cubicBezTo>
                        <a:pt x="37187" y="4959"/>
                        <a:pt x="37051" y="5279"/>
                        <a:pt x="36793" y="5279"/>
                      </a:cubicBezTo>
                      <a:cubicBezTo>
                        <a:pt x="36620" y="5279"/>
                        <a:pt x="36485" y="5143"/>
                        <a:pt x="36485" y="4971"/>
                      </a:cubicBezTo>
                      <a:cubicBezTo>
                        <a:pt x="36493" y="4789"/>
                        <a:pt x="36640" y="4673"/>
                        <a:pt x="36792" y="4673"/>
                      </a:cubicBezTo>
                      <a:close/>
                      <a:moveTo>
                        <a:pt x="23917" y="4823"/>
                      </a:moveTo>
                      <a:cubicBezTo>
                        <a:pt x="24176" y="4823"/>
                        <a:pt x="24311" y="5143"/>
                        <a:pt x="24126" y="5328"/>
                      </a:cubicBezTo>
                      <a:cubicBezTo>
                        <a:pt x="24063" y="5387"/>
                        <a:pt x="23987" y="5414"/>
                        <a:pt x="23914" y="5414"/>
                      </a:cubicBezTo>
                      <a:cubicBezTo>
                        <a:pt x="23757" y="5414"/>
                        <a:pt x="23609" y="5295"/>
                        <a:pt x="23609" y="5119"/>
                      </a:cubicBezTo>
                      <a:cubicBezTo>
                        <a:pt x="23621" y="4946"/>
                        <a:pt x="23744" y="4823"/>
                        <a:pt x="23917" y="4823"/>
                      </a:cubicBezTo>
                      <a:close/>
                      <a:moveTo>
                        <a:pt x="12606" y="3492"/>
                      </a:moveTo>
                      <a:lnTo>
                        <a:pt x="14257" y="3813"/>
                      </a:lnTo>
                      <a:lnTo>
                        <a:pt x="14257" y="3874"/>
                      </a:lnTo>
                      <a:cubicBezTo>
                        <a:pt x="14257" y="4072"/>
                        <a:pt x="14380" y="4269"/>
                        <a:pt x="14577" y="4343"/>
                      </a:cubicBezTo>
                      <a:lnTo>
                        <a:pt x="13973" y="5833"/>
                      </a:lnTo>
                      <a:cubicBezTo>
                        <a:pt x="13912" y="5797"/>
                        <a:pt x="13838" y="5784"/>
                        <a:pt x="13764" y="5784"/>
                      </a:cubicBezTo>
                      <a:cubicBezTo>
                        <a:pt x="13715" y="5784"/>
                        <a:pt x="13678" y="5784"/>
                        <a:pt x="13628" y="5797"/>
                      </a:cubicBezTo>
                      <a:lnTo>
                        <a:pt x="12433" y="3751"/>
                      </a:lnTo>
                      <a:cubicBezTo>
                        <a:pt x="12520" y="3677"/>
                        <a:pt x="12581" y="3591"/>
                        <a:pt x="12606" y="3492"/>
                      </a:cubicBezTo>
                      <a:close/>
                      <a:moveTo>
                        <a:pt x="40616" y="5296"/>
                      </a:moveTo>
                      <a:cubicBezTo>
                        <a:pt x="40770" y="5296"/>
                        <a:pt x="40920" y="5417"/>
                        <a:pt x="40920" y="5599"/>
                      </a:cubicBezTo>
                      <a:cubicBezTo>
                        <a:pt x="40908" y="5760"/>
                        <a:pt x="40785" y="5895"/>
                        <a:pt x="40625" y="5895"/>
                      </a:cubicBezTo>
                      <a:lnTo>
                        <a:pt x="40612" y="5895"/>
                      </a:lnTo>
                      <a:cubicBezTo>
                        <a:pt x="40353" y="5895"/>
                        <a:pt x="40218" y="5575"/>
                        <a:pt x="40403" y="5390"/>
                      </a:cubicBezTo>
                      <a:cubicBezTo>
                        <a:pt x="40463" y="5325"/>
                        <a:pt x="40540" y="5296"/>
                        <a:pt x="40616" y="5296"/>
                      </a:cubicBezTo>
                      <a:close/>
                      <a:moveTo>
                        <a:pt x="39651" y="4010"/>
                      </a:moveTo>
                      <a:cubicBezTo>
                        <a:pt x="39700" y="4022"/>
                        <a:pt x="39762" y="4035"/>
                        <a:pt x="39811" y="4035"/>
                      </a:cubicBezTo>
                      <a:lnTo>
                        <a:pt x="39873" y="4035"/>
                      </a:lnTo>
                      <a:lnTo>
                        <a:pt x="40366" y="5168"/>
                      </a:lnTo>
                      <a:cubicBezTo>
                        <a:pt x="40218" y="5267"/>
                        <a:pt x="40119" y="5427"/>
                        <a:pt x="40119" y="5599"/>
                      </a:cubicBezTo>
                      <a:cubicBezTo>
                        <a:pt x="40119" y="5636"/>
                        <a:pt x="40132" y="5673"/>
                        <a:pt x="40132" y="5723"/>
                      </a:cubicBezTo>
                      <a:lnTo>
                        <a:pt x="38887" y="5957"/>
                      </a:lnTo>
                      <a:lnTo>
                        <a:pt x="39651" y="4010"/>
                      </a:lnTo>
                      <a:close/>
                      <a:moveTo>
                        <a:pt x="9846" y="3283"/>
                      </a:moveTo>
                      <a:lnTo>
                        <a:pt x="11632" y="3357"/>
                      </a:lnTo>
                      <a:cubicBezTo>
                        <a:pt x="11645" y="3542"/>
                        <a:pt x="11743" y="3702"/>
                        <a:pt x="11903" y="3776"/>
                      </a:cubicBezTo>
                      <a:lnTo>
                        <a:pt x="11078" y="5932"/>
                      </a:lnTo>
                      <a:cubicBezTo>
                        <a:pt x="11029" y="5920"/>
                        <a:pt x="10979" y="5907"/>
                        <a:pt x="10930" y="5907"/>
                      </a:cubicBezTo>
                      <a:cubicBezTo>
                        <a:pt x="10844" y="5907"/>
                        <a:pt x="10770" y="5932"/>
                        <a:pt x="10696" y="5969"/>
                      </a:cubicBezTo>
                      <a:lnTo>
                        <a:pt x="9599" y="3591"/>
                      </a:lnTo>
                      <a:cubicBezTo>
                        <a:pt x="9710" y="3529"/>
                        <a:pt x="9809" y="3406"/>
                        <a:pt x="9833" y="3283"/>
                      </a:cubicBezTo>
                      <a:close/>
                      <a:moveTo>
                        <a:pt x="32258" y="4035"/>
                      </a:moveTo>
                      <a:lnTo>
                        <a:pt x="33059" y="4256"/>
                      </a:lnTo>
                      <a:lnTo>
                        <a:pt x="32061" y="6154"/>
                      </a:lnTo>
                      <a:lnTo>
                        <a:pt x="32024" y="6154"/>
                      </a:lnTo>
                      <a:lnTo>
                        <a:pt x="31975" y="4232"/>
                      </a:lnTo>
                      <a:cubicBezTo>
                        <a:pt x="32086" y="4207"/>
                        <a:pt x="32184" y="4133"/>
                        <a:pt x="32258" y="4035"/>
                      </a:cubicBezTo>
                      <a:close/>
                      <a:moveTo>
                        <a:pt x="29585" y="4232"/>
                      </a:moveTo>
                      <a:lnTo>
                        <a:pt x="29153" y="6043"/>
                      </a:lnTo>
                      <a:lnTo>
                        <a:pt x="29092" y="6043"/>
                      </a:lnTo>
                      <a:cubicBezTo>
                        <a:pt x="28956" y="6043"/>
                        <a:pt x="28833" y="6105"/>
                        <a:pt x="28734" y="6203"/>
                      </a:cubicBezTo>
                      <a:lnTo>
                        <a:pt x="27589" y="4971"/>
                      </a:lnTo>
                      <a:cubicBezTo>
                        <a:pt x="27687" y="4885"/>
                        <a:pt x="27749" y="4749"/>
                        <a:pt x="27749" y="4614"/>
                      </a:cubicBezTo>
                      <a:cubicBezTo>
                        <a:pt x="27736" y="4601"/>
                        <a:pt x="27736" y="4589"/>
                        <a:pt x="27736" y="4577"/>
                      </a:cubicBezTo>
                      <a:lnTo>
                        <a:pt x="27736" y="4564"/>
                      </a:lnTo>
                      <a:lnTo>
                        <a:pt x="29585" y="4232"/>
                      </a:lnTo>
                      <a:close/>
                      <a:moveTo>
                        <a:pt x="33158" y="4281"/>
                      </a:moveTo>
                      <a:lnTo>
                        <a:pt x="34267" y="4601"/>
                      </a:lnTo>
                      <a:cubicBezTo>
                        <a:pt x="34267" y="4651"/>
                        <a:pt x="34279" y="4700"/>
                        <a:pt x="34304" y="4749"/>
                      </a:cubicBezTo>
                      <a:lnTo>
                        <a:pt x="32246" y="6228"/>
                      </a:lnTo>
                      <a:cubicBezTo>
                        <a:pt x="32221" y="6203"/>
                        <a:pt x="32197" y="6191"/>
                        <a:pt x="32172" y="6178"/>
                      </a:cubicBezTo>
                      <a:lnTo>
                        <a:pt x="33158" y="4281"/>
                      </a:lnTo>
                      <a:close/>
                      <a:moveTo>
                        <a:pt x="38481" y="3160"/>
                      </a:moveTo>
                      <a:lnTo>
                        <a:pt x="39294" y="3418"/>
                      </a:lnTo>
                      <a:cubicBezTo>
                        <a:pt x="39282" y="3455"/>
                        <a:pt x="39282" y="3492"/>
                        <a:pt x="39282" y="3529"/>
                      </a:cubicBezTo>
                      <a:cubicBezTo>
                        <a:pt x="39282" y="3714"/>
                        <a:pt x="39380" y="3874"/>
                        <a:pt x="39540" y="3961"/>
                      </a:cubicBezTo>
                      <a:lnTo>
                        <a:pt x="38752" y="5969"/>
                      </a:lnTo>
                      <a:lnTo>
                        <a:pt x="37298" y="6240"/>
                      </a:lnTo>
                      <a:lnTo>
                        <a:pt x="36990" y="5415"/>
                      </a:lnTo>
                      <a:cubicBezTo>
                        <a:pt x="37322" y="5254"/>
                        <a:pt x="37372" y="4798"/>
                        <a:pt x="37088" y="4577"/>
                      </a:cubicBezTo>
                      <a:lnTo>
                        <a:pt x="37741" y="3579"/>
                      </a:lnTo>
                      <a:cubicBezTo>
                        <a:pt x="37815" y="3616"/>
                        <a:pt x="37902" y="3628"/>
                        <a:pt x="37975" y="3628"/>
                      </a:cubicBezTo>
                      <a:cubicBezTo>
                        <a:pt x="37983" y="3628"/>
                        <a:pt x="37991" y="3628"/>
                        <a:pt x="37998" y="3628"/>
                      </a:cubicBezTo>
                      <a:cubicBezTo>
                        <a:pt x="38260" y="3628"/>
                        <a:pt x="38481" y="3424"/>
                        <a:pt x="38505" y="3172"/>
                      </a:cubicBezTo>
                      <a:lnTo>
                        <a:pt x="38481" y="3160"/>
                      </a:lnTo>
                      <a:close/>
                      <a:moveTo>
                        <a:pt x="12347" y="3800"/>
                      </a:moveTo>
                      <a:lnTo>
                        <a:pt x="13530" y="5833"/>
                      </a:lnTo>
                      <a:cubicBezTo>
                        <a:pt x="13382" y="5920"/>
                        <a:pt x="13283" y="6068"/>
                        <a:pt x="13271" y="6240"/>
                      </a:cubicBezTo>
                      <a:lnTo>
                        <a:pt x="11423" y="6277"/>
                      </a:lnTo>
                      <a:cubicBezTo>
                        <a:pt x="11386" y="6142"/>
                        <a:pt x="11287" y="6031"/>
                        <a:pt x="11176" y="5969"/>
                      </a:cubicBezTo>
                      <a:lnTo>
                        <a:pt x="12002" y="3813"/>
                      </a:lnTo>
                      <a:cubicBezTo>
                        <a:pt x="12051" y="3825"/>
                        <a:pt x="12088" y="3825"/>
                        <a:pt x="12138" y="3825"/>
                      </a:cubicBezTo>
                      <a:cubicBezTo>
                        <a:pt x="12157" y="3828"/>
                        <a:pt x="12176" y="3830"/>
                        <a:pt x="12195" y="3830"/>
                      </a:cubicBezTo>
                      <a:cubicBezTo>
                        <a:pt x="12245" y="3830"/>
                        <a:pt x="12293" y="3818"/>
                        <a:pt x="12347" y="3800"/>
                      </a:cubicBezTo>
                      <a:close/>
                      <a:moveTo>
                        <a:pt x="41881" y="4503"/>
                      </a:moveTo>
                      <a:cubicBezTo>
                        <a:pt x="41955" y="4540"/>
                        <a:pt x="42029" y="4564"/>
                        <a:pt x="42115" y="4564"/>
                      </a:cubicBezTo>
                      <a:lnTo>
                        <a:pt x="42152" y="4564"/>
                      </a:lnTo>
                      <a:lnTo>
                        <a:pt x="42005" y="6105"/>
                      </a:lnTo>
                      <a:cubicBezTo>
                        <a:pt x="41857" y="6117"/>
                        <a:pt x="41721" y="6178"/>
                        <a:pt x="41623" y="6289"/>
                      </a:cubicBezTo>
                      <a:lnTo>
                        <a:pt x="41019" y="5883"/>
                      </a:lnTo>
                      <a:cubicBezTo>
                        <a:pt x="41080" y="5809"/>
                        <a:pt x="41117" y="5698"/>
                        <a:pt x="41117" y="5599"/>
                      </a:cubicBezTo>
                      <a:cubicBezTo>
                        <a:pt x="41117" y="5488"/>
                        <a:pt x="41080" y="5378"/>
                        <a:pt x="41019" y="5291"/>
                      </a:cubicBezTo>
                      <a:lnTo>
                        <a:pt x="41881" y="4503"/>
                      </a:lnTo>
                      <a:close/>
                      <a:moveTo>
                        <a:pt x="31359" y="3911"/>
                      </a:moveTo>
                      <a:cubicBezTo>
                        <a:pt x="31384" y="3998"/>
                        <a:pt x="31445" y="4072"/>
                        <a:pt x="31507" y="4133"/>
                      </a:cubicBezTo>
                      <a:lnTo>
                        <a:pt x="31507" y="4145"/>
                      </a:lnTo>
                      <a:lnTo>
                        <a:pt x="29523" y="6302"/>
                      </a:lnTo>
                      <a:cubicBezTo>
                        <a:pt x="29461" y="6191"/>
                        <a:pt x="29375" y="6117"/>
                        <a:pt x="29252" y="6080"/>
                      </a:cubicBezTo>
                      <a:lnTo>
                        <a:pt x="29696" y="4219"/>
                      </a:lnTo>
                      <a:lnTo>
                        <a:pt x="31359" y="3911"/>
                      </a:lnTo>
                      <a:close/>
                      <a:moveTo>
                        <a:pt x="35265" y="4626"/>
                      </a:moveTo>
                      <a:lnTo>
                        <a:pt x="36300" y="4835"/>
                      </a:lnTo>
                      <a:cubicBezTo>
                        <a:pt x="36300" y="4872"/>
                        <a:pt x="36287" y="4922"/>
                        <a:pt x="36287" y="4959"/>
                      </a:cubicBezTo>
                      <a:cubicBezTo>
                        <a:pt x="36287" y="5082"/>
                        <a:pt x="36324" y="5205"/>
                        <a:pt x="36398" y="5304"/>
                      </a:cubicBezTo>
                      <a:lnTo>
                        <a:pt x="36411" y="5291"/>
                      </a:lnTo>
                      <a:lnTo>
                        <a:pt x="36411" y="5291"/>
                      </a:lnTo>
                      <a:lnTo>
                        <a:pt x="35400" y="6339"/>
                      </a:lnTo>
                      <a:cubicBezTo>
                        <a:pt x="35314" y="6265"/>
                        <a:pt x="35203" y="6228"/>
                        <a:pt x="35092" y="6228"/>
                      </a:cubicBezTo>
                      <a:lnTo>
                        <a:pt x="35055" y="6228"/>
                      </a:lnTo>
                      <a:lnTo>
                        <a:pt x="34821" y="5057"/>
                      </a:lnTo>
                      <a:cubicBezTo>
                        <a:pt x="35055" y="5033"/>
                        <a:pt x="35228" y="4860"/>
                        <a:pt x="35265" y="4626"/>
                      </a:cubicBezTo>
                      <a:close/>
                      <a:moveTo>
                        <a:pt x="21218" y="6203"/>
                      </a:moveTo>
                      <a:cubicBezTo>
                        <a:pt x="21258" y="6203"/>
                        <a:pt x="21298" y="6228"/>
                        <a:pt x="21305" y="6277"/>
                      </a:cubicBezTo>
                      <a:cubicBezTo>
                        <a:pt x="21298" y="6326"/>
                        <a:pt x="21258" y="6351"/>
                        <a:pt x="21218" y="6351"/>
                      </a:cubicBezTo>
                      <a:cubicBezTo>
                        <a:pt x="21178" y="6351"/>
                        <a:pt x="21138" y="6326"/>
                        <a:pt x="21132" y="6277"/>
                      </a:cubicBezTo>
                      <a:cubicBezTo>
                        <a:pt x="21138" y="6228"/>
                        <a:pt x="21178" y="6203"/>
                        <a:pt x="21218" y="6203"/>
                      </a:cubicBezTo>
                      <a:close/>
                      <a:moveTo>
                        <a:pt x="21169" y="3073"/>
                      </a:moveTo>
                      <a:lnTo>
                        <a:pt x="23486" y="4848"/>
                      </a:lnTo>
                      <a:cubicBezTo>
                        <a:pt x="23436" y="4934"/>
                        <a:pt x="23399" y="5020"/>
                        <a:pt x="23412" y="5119"/>
                      </a:cubicBezTo>
                      <a:cubicBezTo>
                        <a:pt x="23399" y="5217"/>
                        <a:pt x="23436" y="5316"/>
                        <a:pt x="23486" y="5402"/>
                      </a:cubicBezTo>
                      <a:lnTo>
                        <a:pt x="22549" y="6178"/>
                      </a:lnTo>
                      <a:cubicBezTo>
                        <a:pt x="22443" y="6077"/>
                        <a:pt x="22310" y="6029"/>
                        <a:pt x="22180" y="6029"/>
                      </a:cubicBezTo>
                      <a:cubicBezTo>
                        <a:pt x="21978" y="6029"/>
                        <a:pt x="21781" y="6146"/>
                        <a:pt x="21699" y="6363"/>
                      </a:cubicBezTo>
                      <a:lnTo>
                        <a:pt x="21502" y="6302"/>
                      </a:lnTo>
                      <a:lnTo>
                        <a:pt x="21502" y="6277"/>
                      </a:lnTo>
                      <a:cubicBezTo>
                        <a:pt x="21502" y="6101"/>
                        <a:pt x="21359" y="5988"/>
                        <a:pt x="21210" y="5988"/>
                      </a:cubicBezTo>
                      <a:cubicBezTo>
                        <a:pt x="21140" y="5988"/>
                        <a:pt x="21068" y="6013"/>
                        <a:pt x="21009" y="6068"/>
                      </a:cubicBezTo>
                      <a:lnTo>
                        <a:pt x="19838" y="5242"/>
                      </a:lnTo>
                      <a:cubicBezTo>
                        <a:pt x="19888" y="5156"/>
                        <a:pt x="19912" y="5070"/>
                        <a:pt x="19912" y="4971"/>
                      </a:cubicBezTo>
                      <a:cubicBezTo>
                        <a:pt x="19912" y="4823"/>
                        <a:pt x="19851" y="4688"/>
                        <a:pt x="19740" y="4601"/>
                      </a:cubicBezTo>
                      <a:lnTo>
                        <a:pt x="20553" y="3234"/>
                      </a:lnTo>
                      <a:cubicBezTo>
                        <a:pt x="20615" y="3271"/>
                        <a:pt x="20689" y="3283"/>
                        <a:pt x="20763" y="3283"/>
                      </a:cubicBezTo>
                      <a:cubicBezTo>
                        <a:pt x="20923" y="3283"/>
                        <a:pt x="21071" y="3209"/>
                        <a:pt x="21169" y="3073"/>
                      </a:cubicBezTo>
                      <a:close/>
                      <a:moveTo>
                        <a:pt x="9094" y="3566"/>
                      </a:moveTo>
                      <a:cubicBezTo>
                        <a:pt x="9180" y="3616"/>
                        <a:pt x="9267" y="3640"/>
                        <a:pt x="9353" y="3640"/>
                      </a:cubicBezTo>
                      <a:cubicBezTo>
                        <a:pt x="9402" y="3640"/>
                        <a:pt x="9451" y="3628"/>
                        <a:pt x="9488" y="3616"/>
                      </a:cubicBezTo>
                      <a:lnTo>
                        <a:pt x="10610" y="6018"/>
                      </a:lnTo>
                      <a:cubicBezTo>
                        <a:pt x="10514" y="6090"/>
                        <a:pt x="10454" y="6208"/>
                        <a:pt x="10427" y="6327"/>
                      </a:cubicBezTo>
                      <a:lnTo>
                        <a:pt x="10427" y="6327"/>
                      </a:lnTo>
                      <a:lnTo>
                        <a:pt x="8614" y="6400"/>
                      </a:lnTo>
                      <a:cubicBezTo>
                        <a:pt x="8552" y="6191"/>
                        <a:pt x="8355" y="6031"/>
                        <a:pt x="8133" y="6031"/>
                      </a:cubicBezTo>
                      <a:cubicBezTo>
                        <a:pt x="8071" y="6031"/>
                        <a:pt x="8022" y="6043"/>
                        <a:pt x="7961" y="6068"/>
                      </a:cubicBezTo>
                      <a:lnTo>
                        <a:pt x="7147" y="5033"/>
                      </a:lnTo>
                      <a:cubicBezTo>
                        <a:pt x="7234" y="4934"/>
                        <a:pt x="7283" y="4823"/>
                        <a:pt x="7295" y="4700"/>
                      </a:cubicBezTo>
                      <a:lnTo>
                        <a:pt x="7295" y="4675"/>
                      </a:lnTo>
                      <a:lnTo>
                        <a:pt x="7763" y="4589"/>
                      </a:lnTo>
                      <a:cubicBezTo>
                        <a:pt x="7827" y="4815"/>
                        <a:pt x="8029" y="4955"/>
                        <a:pt x="8245" y="4955"/>
                      </a:cubicBezTo>
                      <a:cubicBezTo>
                        <a:pt x="8323" y="4955"/>
                        <a:pt x="8403" y="4936"/>
                        <a:pt x="8478" y="4897"/>
                      </a:cubicBezTo>
                      <a:cubicBezTo>
                        <a:pt x="8749" y="4737"/>
                        <a:pt x="8811" y="4367"/>
                        <a:pt x="8601" y="4133"/>
                      </a:cubicBezTo>
                      <a:lnTo>
                        <a:pt x="9094" y="3566"/>
                      </a:lnTo>
                      <a:close/>
                      <a:moveTo>
                        <a:pt x="32040" y="6377"/>
                      </a:moveTo>
                      <a:cubicBezTo>
                        <a:pt x="32070" y="6377"/>
                        <a:pt x="32128" y="6450"/>
                        <a:pt x="32061" y="6450"/>
                      </a:cubicBezTo>
                      <a:cubicBezTo>
                        <a:pt x="32057" y="6452"/>
                        <a:pt x="32052" y="6453"/>
                        <a:pt x="32048" y="6453"/>
                      </a:cubicBezTo>
                      <a:cubicBezTo>
                        <a:pt x="32028" y="6453"/>
                        <a:pt x="32012" y="6433"/>
                        <a:pt x="32012" y="6413"/>
                      </a:cubicBezTo>
                      <a:lnTo>
                        <a:pt x="32024" y="6400"/>
                      </a:lnTo>
                      <a:cubicBezTo>
                        <a:pt x="32024" y="6383"/>
                        <a:pt x="32031" y="6377"/>
                        <a:pt x="32040" y="6377"/>
                      </a:cubicBezTo>
                      <a:close/>
                      <a:moveTo>
                        <a:pt x="31593" y="4195"/>
                      </a:moveTo>
                      <a:cubicBezTo>
                        <a:pt x="31667" y="4232"/>
                        <a:pt x="31753" y="4256"/>
                        <a:pt x="31839" y="4256"/>
                      </a:cubicBezTo>
                      <a:lnTo>
                        <a:pt x="31864" y="4256"/>
                      </a:lnTo>
                      <a:lnTo>
                        <a:pt x="31926" y="6203"/>
                      </a:lnTo>
                      <a:cubicBezTo>
                        <a:pt x="31864" y="6240"/>
                        <a:pt x="31827" y="6302"/>
                        <a:pt x="31815" y="6376"/>
                      </a:cubicBezTo>
                      <a:lnTo>
                        <a:pt x="29585" y="6474"/>
                      </a:lnTo>
                      <a:cubicBezTo>
                        <a:pt x="29585" y="6450"/>
                        <a:pt x="29585" y="6413"/>
                        <a:pt x="29572" y="6388"/>
                      </a:cubicBezTo>
                      <a:lnTo>
                        <a:pt x="31593" y="4195"/>
                      </a:lnTo>
                      <a:close/>
                      <a:moveTo>
                        <a:pt x="36485" y="5353"/>
                      </a:moveTo>
                      <a:cubicBezTo>
                        <a:pt x="36571" y="5427"/>
                        <a:pt x="36669" y="5476"/>
                        <a:pt x="36780" y="5476"/>
                      </a:cubicBezTo>
                      <a:lnTo>
                        <a:pt x="36793" y="5476"/>
                      </a:lnTo>
                      <a:cubicBezTo>
                        <a:pt x="36830" y="5476"/>
                        <a:pt x="36879" y="5464"/>
                        <a:pt x="36916" y="5452"/>
                      </a:cubicBezTo>
                      <a:lnTo>
                        <a:pt x="37224" y="6277"/>
                      </a:lnTo>
                      <a:lnTo>
                        <a:pt x="35585" y="6585"/>
                      </a:lnTo>
                      <a:cubicBezTo>
                        <a:pt x="35560" y="6511"/>
                        <a:pt x="35524" y="6450"/>
                        <a:pt x="35487" y="6400"/>
                      </a:cubicBezTo>
                      <a:lnTo>
                        <a:pt x="36485" y="5353"/>
                      </a:lnTo>
                      <a:close/>
                      <a:moveTo>
                        <a:pt x="13764" y="5981"/>
                      </a:moveTo>
                      <a:cubicBezTo>
                        <a:pt x="14035" y="5981"/>
                        <a:pt x="14183" y="6314"/>
                        <a:pt x="13986" y="6511"/>
                      </a:cubicBezTo>
                      <a:cubicBezTo>
                        <a:pt x="13922" y="6575"/>
                        <a:pt x="13843" y="6604"/>
                        <a:pt x="13766" y="6604"/>
                      </a:cubicBezTo>
                      <a:cubicBezTo>
                        <a:pt x="13607" y="6604"/>
                        <a:pt x="13456" y="6480"/>
                        <a:pt x="13456" y="6289"/>
                      </a:cubicBezTo>
                      <a:cubicBezTo>
                        <a:pt x="13456" y="6117"/>
                        <a:pt x="13591" y="5981"/>
                        <a:pt x="13764" y="5981"/>
                      </a:cubicBezTo>
                      <a:close/>
                      <a:moveTo>
                        <a:pt x="15686" y="3616"/>
                      </a:moveTo>
                      <a:cubicBezTo>
                        <a:pt x="15735" y="3702"/>
                        <a:pt x="15834" y="3751"/>
                        <a:pt x="15933" y="3751"/>
                      </a:cubicBezTo>
                      <a:cubicBezTo>
                        <a:pt x="15945" y="3751"/>
                        <a:pt x="15969" y="3751"/>
                        <a:pt x="15994" y="3739"/>
                      </a:cubicBezTo>
                      <a:lnTo>
                        <a:pt x="16524" y="6511"/>
                      </a:lnTo>
                      <a:cubicBezTo>
                        <a:pt x="16462" y="6536"/>
                        <a:pt x="16413" y="6573"/>
                        <a:pt x="16388" y="6622"/>
                      </a:cubicBezTo>
                      <a:lnTo>
                        <a:pt x="14269" y="6302"/>
                      </a:lnTo>
                      <a:cubicBezTo>
                        <a:pt x="14269" y="6289"/>
                        <a:pt x="14269" y="6277"/>
                        <a:pt x="14269" y="6277"/>
                      </a:cubicBezTo>
                      <a:cubicBezTo>
                        <a:pt x="14257" y="6117"/>
                        <a:pt x="14183" y="5969"/>
                        <a:pt x="14060" y="5883"/>
                      </a:cubicBezTo>
                      <a:lnTo>
                        <a:pt x="14072" y="5870"/>
                      </a:lnTo>
                      <a:lnTo>
                        <a:pt x="14676" y="4355"/>
                      </a:lnTo>
                      <a:cubicBezTo>
                        <a:pt x="14700" y="4355"/>
                        <a:pt x="14725" y="4355"/>
                        <a:pt x="14762" y="4367"/>
                      </a:cubicBezTo>
                      <a:cubicBezTo>
                        <a:pt x="15033" y="4367"/>
                        <a:pt x="15255" y="4133"/>
                        <a:pt x="15255" y="3862"/>
                      </a:cubicBezTo>
                      <a:cubicBezTo>
                        <a:pt x="15255" y="3825"/>
                        <a:pt x="15255" y="3788"/>
                        <a:pt x="15255" y="3751"/>
                      </a:cubicBezTo>
                      <a:lnTo>
                        <a:pt x="15686" y="3616"/>
                      </a:lnTo>
                      <a:close/>
                      <a:moveTo>
                        <a:pt x="16130" y="3665"/>
                      </a:moveTo>
                      <a:lnTo>
                        <a:pt x="16672" y="4022"/>
                      </a:lnTo>
                      <a:cubicBezTo>
                        <a:pt x="16524" y="4355"/>
                        <a:pt x="16770" y="4737"/>
                        <a:pt x="17140" y="4737"/>
                      </a:cubicBezTo>
                      <a:cubicBezTo>
                        <a:pt x="17300" y="4737"/>
                        <a:pt x="17460" y="4651"/>
                        <a:pt x="17547" y="4515"/>
                      </a:cubicBezTo>
                      <a:lnTo>
                        <a:pt x="18914" y="5008"/>
                      </a:lnTo>
                      <a:cubicBezTo>
                        <a:pt x="18927" y="5082"/>
                        <a:pt x="18951" y="5156"/>
                        <a:pt x="18988" y="5230"/>
                      </a:cubicBezTo>
                      <a:lnTo>
                        <a:pt x="16844" y="6634"/>
                      </a:lnTo>
                      <a:cubicBezTo>
                        <a:pt x="16807" y="6548"/>
                        <a:pt x="16709" y="6487"/>
                        <a:pt x="16610" y="6487"/>
                      </a:cubicBezTo>
                      <a:lnTo>
                        <a:pt x="16623" y="6487"/>
                      </a:lnTo>
                      <a:lnTo>
                        <a:pt x="16093" y="3702"/>
                      </a:lnTo>
                      <a:cubicBezTo>
                        <a:pt x="16105" y="3690"/>
                        <a:pt x="16117" y="3677"/>
                        <a:pt x="16130" y="3665"/>
                      </a:cubicBezTo>
                      <a:close/>
                      <a:moveTo>
                        <a:pt x="10930" y="6103"/>
                      </a:moveTo>
                      <a:cubicBezTo>
                        <a:pt x="11004" y="6103"/>
                        <a:pt x="11079" y="6130"/>
                        <a:pt x="11140" y="6191"/>
                      </a:cubicBezTo>
                      <a:cubicBezTo>
                        <a:pt x="11337" y="6376"/>
                        <a:pt x="11201" y="6696"/>
                        <a:pt x="10942" y="6696"/>
                      </a:cubicBezTo>
                      <a:cubicBezTo>
                        <a:pt x="10935" y="6697"/>
                        <a:pt x="10928" y="6697"/>
                        <a:pt x="10921" y="6697"/>
                      </a:cubicBezTo>
                      <a:cubicBezTo>
                        <a:pt x="10759" y="6697"/>
                        <a:pt x="10634" y="6566"/>
                        <a:pt x="10622" y="6413"/>
                      </a:cubicBezTo>
                      <a:lnTo>
                        <a:pt x="10634" y="6400"/>
                      </a:lnTo>
                      <a:cubicBezTo>
                        <a:pt x="10634" y="6218"/>
                        <a:pt x="10779" y="6103"/>
                        <a:pt x="10930" y="6103"/>
                      </a:cubicBezTo>
                      <a:close/>
                      <a:moveTo>
                        <a:pt x="34328" y="4848"/>
                      </a:moveTo>
                      <a:cubicBezTo>
                        <a:pt x="34415" y="4971"/>
                        <a:pt x="34550" y="5057"/>
                        <a:pt x="34710" y="5070"/>
                      </a:cubicBezTo>
                      <a:lnTo>
                        <a:pt x="34932" y="6265"/>
                      </a:lnTo>
                      <a:cubicBezTo>
                        <a:pt x="34735" y="6326"/>
                        <a:pt x="34587" y="6511"/>
                        <a:pt x="34587" y="6733"/>
                      </a:cubicBezTo>
                      <a:lnTo>
                        <a:pt x="34575" y="6733"/>
                      </a:lnTo>
                      <a:lnTo>
                        <a:pt x="32295" y="6499"/>
                      </a:lnTo>
                      <a:cubicBezTo>
                        <a:pt x="32308" y="6474"/>
                        <a:pt x="32308" y="6437"/>
                        <a:pt x="32308" y="6413"/>
                      </a:cubicBezTo>
                      <a:cubicBezTo>
                        <a:pt x="32308" y="6388"/>
                        <a:pt x="32295" y="6351"/>
                        <a:pt x="32295" y="6326"/>
                      </a:cubicBezTo>
                      <a:lnTo>
                        <a:pt x="34328" y="4848"/>
                      </a:lnTo>
                      <a:close/>
                      <a:moveTo>
                        <a:pt x="16610" y="6696"/>
                      </a:moveTo>
                      <a:cubicBezTo>
                        <a:pt x="16635" y="6696"/>
                        <a:pt x="16659" y="6721"/>
                        <a:pt x="16659" y="6745"/>
                      </a:cubicBezTo>
                      <a:cubicBezTo>
                        <a:pt x="16659" y="6762"/>
                        <a:pt x="16653" y="6769"/>
                        <a:pt x="16644" y="6769"/>
                      </a:cubicBezTo>
                      <a:cubicBezTo>
                        <a:pt x="16613" y="6769"/>
                        <a:pt x="16553" y="6696"/>
                        <a:pt x="16610" y="6696"/>
                      </a:cubicBezTo>
                      <a:close/>
                      <a:moveTo>
                        <a:pt x="27490" y="5033"/>
                      </a:moveTo>
                      <a:lnTo>
                        <a:pt x="28673" y="6265"/>
                      </a:lnTo>
                      <a:cubicBezTo>
                        <a:pt x="28611" y="6351"/>
                        <a:pt x="28587" y="6450"/>
                        <a:pt x="28587" y="6548"/>
                      </a:cubicBezTo>
                      <a:cubicBezTo>
                        <a:pt x="28587" y="6560"/>
                        <a:pt x="28587" y="6573"/>
                        <a:pt x="28587" y="6585"/>
                      </a:cubicBezTo>
                      <a:lnTo>
                        <a:pt x="27120" y="6844"/>
                      </a:lnTo>
                      <a:lnTo>
                        <a:pt x="27120" y="6844"/>
                      </a:lnTo>
                      <a:lnTo>
                        <a:pt x="27157" y="5107"/>
                      </a:lnTo>
                      <a:cubicBezTo>
                        <a:pt x="27182" y="5119"/>
                        <a:pt x="27194" y="5119"/>
                        <a:pt x="27219" y="5119"/>
                      </a:cubicBezTo>
                      <a:cubicBezTo>
                        <a:pt x="27317" y="5119"/>
                        <a:pt x="27404" y="5094"/>
                        <a:pt x="27490" y="5033"/>
                      </a:cubicBezTo>
                      <a:close/>
                      <a:moveTo>
                        <a:pt x="8124" y="6233"/>
                      </a:moveTo>
                      <a:cubicBezTo>
                        <a:pt x="8279" y="6233"/>
                        <a:pt x="8429" y="6354"/>
                        <a:pt x="8429" y="6536"/>
                      </a:cubicBezTo>
                      <a:cubicBezTo>
                        <a:pt x="8429" y="6708"/>
                        <a:pt x="8293" y="6844"/>
                        <a:pt x="8121" y="6844"/>
                      </a:cubicBezTo>
                      <a:cubicBezTo>
                        <a:pt x="7862" y="6844"/>
                        <a:pt x="7726" y="6511"/>
                        <a:pt x="7911" y="6326"/>
                      </a:cubicBezTo>
                      <a:cubicBezTo>
                        <a:pt x="7972" y="6262"/>
                        <a:pt x="8049" y="6233"/>
                        <a:pt x="8124" y="6233"/>
                      </a:cubicBezTo>
                      <a:close/>
                      <a:moveTo>
                        <a:pt x="29103" y="6241"/>
                      </a:moveTo>
                      <a:cubicBezTo>
                        <a:pt x="29256" y="6241"/>
                        <a:pt x="29400" y="6363"/>
                        <a:pt x="29400" y="6548"/>
                      </a:cubicBezTo>
                      <a:cubicBezTo>
                        <a:pt x="29400" y="6708"/>
                        <a:pt x="29264" y="6844"/>
                        <a:pt x="29092" y="6844"/>
                      </a:cubicBezTo>
                      <a:cubicBezTo>
                        <a:pt x="28833" y="6844"/>
                        <a:pt x="28710" y="6511"/>
                        <a:pt x="28895" y="6326"/>
                      </a:cubicBezTo>
                      <a:cubicBezTo>
                        <a:pt x="28957" y="6268"/>
                        <a:pt x="29031" y="6241"/>
                        <a:pt x="29103" y="6241"/>
                      </a:cubicBezTo>
                      <a:close/>
                      <a:moveTo>
                        <a:pt x="22184" y="6224"/>
                      </a:moveTo>
                      <a:cubicBezTo>
                        <a:pt x="22349" y="6224"/>
                        <a:pt x="22508" y="6358"/>
                        <a:pt x="22500" y="6560"/>
                      </a:cubicBezTo>
                      <a:cubicBezTo>
                        <a:pt x="22500" y="6721"/>
                        <a:pt x="22364" y="6868"/>
                        <a:pt x="22192" y="6868"/>
                      </a:cubicBezTo>
                      <a:cubicBezTo>
                        <a:pt x="21896" y="6868"/>
                        <a:pt x="21761" y="6511"/>
                        <a:pt x="21970" y="6314"/>
                      </a:cubicBezTo>
                      <a:cubicBezTo>
                        <a:pt x="22032" y="6252"/>
                        <a:pt x="22108" y="6224"/>
                        <a:pt x="22184" y="6224"/>
                      </a:cubicBezTo>
                      <a:close/>
                      <a:moveTo>
                        <a:pt x="42017" y="6314"/>
                      </a:moveTo>
                      <a:cubicBezTo>
                        <a:pt x="42177" y="6314"/>
                        <a:pt x="42325" y="6450"/>
                        <a:pt x="42325" y="6610"/>
                      </a:cubicBezTo>
                      <a:lnTo>
                        <a:pt x="42313" y="6610"/>
                      </a:lnTo>
                      <a:cubicBezTo>
                        <a:pt x="42313" y="6795"/>
                        <a:pt x="42163" y="6917"/>
                        <a:pt x="42006" y="6917"/>
                      </a:cubicBezTo>
                      <a:cubicBezTo>
                        <a:pt x="41933" y="6917"/>
                        <a:pt x="41858" y="6890"/>
                        <a:pt x="41795" y="6832"/>
                      </a:cubicBezTo>
                      <a:cubicBezTo>
                        <a:pt x="41610" y="6634"/>
                        <a:pt x="41746" y="6314"/>
                        <a:pt x="42017" y="6314"/>
                      </a:cubicBezTo>
                      <a:close/>
                      <a:moveTo>
                        <a:pt x="26763" y="4811"/>
                      </a:moveTo>
                      <a:cubicBezTo>
                        <a:pt x="26800" y="4897"/>
                        <a:pt x="26862" y="4971"/>
                        <a:pt x="26948" y="5033"/>
                      </a:cubicBezTo>
                      <a:lnTo>
                        <a:pt x="25925" y="6881"/>
                      </a:lnTo>
                      <a:cubicBezTo>
                        <a:pt x="25888" y="6881"/>
                        <a:pt x="25839" y="6893"/>
                        <a:pt x="25802" y="6918"/>
                      </a:cubicBezTo>
                      <a:lnTo>
                        <a:pt x="24299" y="5439"/>
                      </a:lnTo>
                      <a:cubicBezTo>
                        <a:pt x="24373" y="5353"/>
                        <a:pt x="24410" y="5242"/>
                        <a:pt x="24410" y="5131"/>
                      </a:cubicBezTo>
                      <a:cubicBezTo>
                        <a:pt x="24410" y="5131"/>
                        <a:pt x="24410" y="5119"/>
                        <a:pt x="24410" y="5119"/>
                      </a:cubicBezTo>
                      <a:lnTo>
                        <a:pt x="26763" y="4811"/>
                      </a:lnTo>
                      <a:close/>
                      <a:moveTo>
                        <a:pt x="27071" y="5082"/>
                      </a:moveTo>
                      <a:lnTo>
                        <a:pt x="27034" y="6856"/>
                      </a:lnTo>
                      <a:lnTo>
                        <a:pt x="26172" y="7016"/>
                      </a:lnTo>
                      <a:cubicBezTo>
                        <a:pt x="26147" y="6955"/>
                        <a:pt x="26098" y="6905"/>
                        <a:pt x="26036" y="6893"/>
                      </a:cubicBezTo>
                      <a:lnTo>
                        <a:pt x="27034" y="5082"/>
                      </a:lnTo>
                      <a:close/>
                      <a:moveTo>
                        <a:pt x="35086" y="6437"/>
                      </a:moveTo>
                      <a:lnTo>
                        <a:pt x="35086" y="6437"/>
                      </a:lnTo>
                      <a:cubicBezTo>
                        <a:pt x="35353" y="6442"/>
                        <a:pt x="35485" y="6759"/>
                        <a:pt x="35302" y="6955"/>
                      </a:cubicBezTo>
                      <a:cubicBezTo>
                        <a:pt x="35241" y="7015"/>
                        <a:pt x="35165" y="7043"/>
                        <a:pt x="35089" y="7043"/>
                      </a:cubicBezTo>
                      <a:cubicBezTo>
                        <a:pt x="34934" y="7043"/>
                        <a:pt x="34784" y="6927"/>
                        <a:pt x="34784" y="6745"/>
                      </a:cubicBezTo>
                      <a:cubicBezTo>
                        <a:pt x="34772" y="6575"/>
                        <a:pt x="34916" y="6440"/>
                        <a:pt x="35086" y="6437"/>
                      </a:cubicBezTo>
                      <a:close/>
                      <a:moveTo>
                        <a:pt x="25944" y="7069"/>
                      </a:moveTo>
                      <a:cubicBezTo>
                        <a:pt x="25965" y="7069"/>
                        <a:pt x="25987" y="7084"/>
                        <a:pt x="25987" y="7115"/>
                      </a:cubicBezTo>
                      <a:cubicBezTo>
                        <a:pt x="25987" y="7152"/>
                        <a:pt x="25965" y="7170"/>
                        <a:pt x="25944" y="7170"/>
                      </a:cubicBezTo>
                      <a:cubicBezTo>
                        <a:pt x="25922" y="7170"/>
                        <a:pt x="25901" y="7152"/>
                        <a:pt x="25901" y="7115"/>
                      </a:cubicBezTo>
                      <a:cubicBezTo>
                        <a:pt x="25901" y="7084"/>
                        <a:pt x="25922" y="7069"/>
                        <a:pt x="25944" y="7069"/>
                      </a:cubicBezTo>
                      <a:close/>
                      <a:moveTo>
                        <a:pt x="38727" y="6080"/>
                      </a:moveTo>
                      <a:lnTo>
                        <a:pt x="38062" y="7768"/>
                      </a:lnTo>
                      <a:cubicBezTo>
                        <a:pt x="38025" y="7768"/>
                        <a:pt x="38000" y="7756"/>
                        <a:pt x="37963" y="7756"/>
                      </a:cubicBezTo>
                      <a:lnTo>
                        <a:pt x="37889" y="7756"/>
                      </a:lnTo>
                      <a:lnTo>
                        <a:pt x="37359" y="6339"/>
                      </a:lnTo>
                      <a:lnTo>
                        <a:pt x="38727" y="6080"/>
                      </a:lnTo>
                      <a:close/>
                      <a:moveTo>
                        <a:pt x="13271" y="6339"/>
                      </a:moveTo>
                      <a:cubicBezTo>
                        <a:pt x="13283" y="6425"/>
                        <a:pt x="13320" y="6511"/>
                        <a:pt x="13382" y="6585"/>
                      </a:cubicBezTo>
                      <a:lnTo>
                        <a:pt x="11866" y="7805"/>
                      </a:lnTo>
                      <a:cubicBezTo>
                        <a:pt x="11805" y="7719"/>
                        <a:pt x="11706" y="7682"/>
                        <a:pt x="11608" y="7682"/>
                      </a:cubicBezTo>
                      <a:lnTo>
                        <a:pt x="11620" y="7669"/>
                      </a:lnTo>
                      <a:cubicBezTo>
                        <a:pt x="11595" y="7669"/>
                        <a:pt x="11571" y="7669"/>
                        <a:pt x="11534" y="7682"/>
                      </a:cubicBezTo>
                      <a:lnTo>
                        <a:pt x="11201" y="6819"/>
                      </a:lnTo>
                      <a:cubicBezTo>
                        <a:pt x="11349" y="6733"/>
                        <a:pt x="11435" y="6573"/>
                        <a:pt x="11435" y="6400"/>
                      </a:cubicBezTo>
                      <a:cubicBezTo>
                        <a:pt x="11435" y="6388"/>
                        <a:pt x="11435" y="6376"/>
                        <a:pt x="11435" y="6363"/>
                      </a:cubicBezTo>
                      <a:lnTo>
                        <a:pt x="13271" y="6339"/>
                      </a:lnTo>
                      <a:close/>
                      <a:moveTo>
                        <a:pt x="37261" y="6388"/>
                      </a:moveTo>
                      <a:lnTo>
                        <a:pt x="37778" y="7805"/>
                      </a:lnTo>
                      <a:cubicBezTo>
                        <a:pt x="37741" y="7817"/>
                        <a:pt x="37704" y="7842"/>
                        <a:pt x="37667" y="7867"/>
                      </a:cubicBezTo>
                      <a:lnTo>
                        <a:pt x="35560" y="6905"/>
                      </a:lnTo>
                      <a:cubicBezTo>
                        <a:pt x="35585" y="6844"/>
                        <a:pt x="35585" y="6795"/>
                        <a:pt x="35597" y="6745"/>
                      </a:cubicBezTo>
                      <a:cubicBezTo>
                        <a:pt x="35597" y="6733"/>
                        <a:pt x="35597" y="6721"/>
                        <a:pt x="35597" y="6708"/>
                      </a:cubicBezTo>
                      <a:lnTo>
                        <a:pt x="37261" y="6388"/>
                      </a:lnTo>
                      <a:close/>
                      <a:moveTo>
                        <a:pt x="40156" y="5809"/>
                      </a:moveTo>
                      <a:cubicBezTo>
                        <a:pt x="40181" y="5858"/>
                        <a:pt x="40218" y="5907"/>
                        <a:pt x="40255" y="5944"/>
                      </a:cubicBezTo>
                      <a:lnTo>
                        <a:pt x="38283" y="7879"/>
                      </a:lnTo>
                      <a:cubicBezTo>
                        <a:pt x="38234" y="7842"/>
                        <a:pt x="38197" y="7817"/>
                        <a:pt x="38148" y="7793"/>
                      </a:cubicBezTo>
                      <a:lnTo>
                        <a:pt x="38838" y="6068"/>
                      </a:lnTo>
                      <a:lnTo>
                        <a:pt x="40156" y="5809"/>
                      </a:lnTo>
                      <a:close/>
                      <a:moveTo>
                        <a:pt x="6581" y="7522"/>
                      </a:moveTo>
                      <a:cubicBezTo>
                        <a:pt x="6753" y="7522"/>
                        <a:pt x="6839" y="7743"/>
                        <a:pt x="6716" y="7867"/>
                      </a:cubicBezTo>
                      <a:cubicBezTo>
                        <a:pt x="6676" y="7907"/>
                        <a:pt x="6626" y="7925"/>
                        <a:pt x="6576" y="7925"/>
                      </a:cubicBezTo>
                      <a:cubicBezTo>
                        <a:pt x="6472" y="7925"/>
                        <a:pt x="6371" y="7847"/>
                        <a:pt x="6371" y="7731"/>
                      </a:cubicBezTo>
                      <a:cubicBezTo>
                        <a:pt x="6383" y="7620"/>
                        <a:pt x="6457" y="7534"/>
                        <a:pt x="6568" y="7534"/>
                      </a:cubicBezTo>
                      <a:lnTo>
                        <a:pt x="6581" y="7522"/>
                      </a:lnTo>
                      <a:close/>
                      <a:moveTo>
                        <a:pt x="11617" y="7870"/>
                      </a:moveTo>
                      <a:cubicBezTo>
                        <a:pt x="11688" y="7870"/>
                        <a:pt x="11756" y="7931"/>
                        <a:pt x="11756" y="8014"/>
                      </a:cubicBezTo>
                      <a:cubicBezTo>
                        <a:pt x="11767" y="8094"/>
                        <a:pt x="11704" y="8164"/>
                        <a:pt x="11627" y="8164"/>
                      </a:cubicBezTo>
                      <a:cubicBezTo>
                        <a:pt x="11620" y="8164"/>
                        <a:pt x="11614" y="8163"/>
                        <a:pt x="11608" y="8162"/>
                      </a:cubicBezTo>
                      <a:lnTo>
                        <a:pt x="11620" y="8162"/>
                      </a:lnTo>
                      <a:cubicBezTo>
                        <a:pt x="11485" y="8162"/>
                        <a:pt x="11423" y="8002"/>
                        <a:pt x="11521" y="7916"/>
                      </a:cubicBezTo>
                      <a:cubicBezTo>
                        <a:pt x="11549" y="7884"/>
                        <a:pt x="11584" y="7870"/>
                        <a:pt x="11617" y="7870"/>
                      </a:cubicBezTo>
                      <a:close/>
                      <a:moveTo>
                        <a:pt x="24237" y="5513"/>
                      </a:moveTo>
                      <a:lnTo>
                        <a:pt x="25728" y="6992"/>
                      </a:lnTo>
                      <a:cubicBezTo>
                        <a:pt x="25703" y="7029"/>
                        <a:pt x="25691" y="7078"/>
                        <a:pt x="25691" y="7127"/>
                      </a:cubicBezTo>
                      <a:cubicBezTo>
                        <a:pt x="25691" y="7201"/>
                        <a:pt x="25728" y="7263"/>
                        <a:pt x="25777" y="7312"/>
                      </a:cubicBezTo>
                      <a:lnTo>
                        <a:pt x="25790" y="7312"/>
                      </a:lnTo>
                      <a:lnTo>
                        <a:pt x="25223" y="8384"/>
                      </a:lnTo>
                      <a:cubicBezTo>
                        <a:pt x="25198" y="8372"/>
                        <a:pt x="25161" y="8372"/>
                        <a:pt x="25137" y="8372"/>
                      </a:cubicBezTo>
                      <a:cubicBezTo>
                        <a:pt x="25087" y="8372"/>
                        <a:pt x="25050" y="8384"/>
                        <a:pt x="25013" y="8396"/>
                      </a:cubicBezTo>
                      <a:lnTo>
                        <a:pt x="23991" y="5624"/>
                      </a:lnTo>
                      <a:cubicBezTo>
                        <a:pt x="24077" y="5612"/>
                        <a:pt x="24163" y="5562"/>
                        <a:pt x="24237" y="5513"/>
                      </a:cubicBezTo>
                      <a:close/>
                      <a:moveTo>
                        <a:pt x="14257" y="6400"/>
                      </a:moveTo>
                      <a:lnTo>
                        <a:pt x="16364" y="6721"/>
                      </a:lnTo>
                      <a:lnTo>
                        <a:pt x="16364" y="6733"/>
                      </a:lnTo>
                      <a:cubicBezTo>
                        <a:pt x="16364" y="6770"/>
                        <a:pt x="16376" y="6795"/>
                        <a:pt x="16388" y="6832"/>
                      </a:cubicBezTo>
                      <a:lnTo>
                        <a:pt x="13752" y="8557"/>
                      </a:lnTo>
                      <a:cubicBezTo>
                        <a:pt x="13715" y="8520"/>
                        <a:pt x="13678" y="8507"/>
                        <a:pt x="13628" y="8495"/>
                      </a:cubicBezTo>
                      <a:lnTo>
                        <a:pt x="13641" y="8495"/>
                      </a:lnTo>
                      <a:lnTo>
                        <a:pt x="13776" y="6782"/>
                      </a:lnTo>
                      <a:cubicBezTo>
                        <a:pt x="13998" y="6770"/>
                        <a:pt x="14195" y="6622"/>
                        <a:pt x="14257" y="6400"/>
                      </a:cubicBezTo>
                      <a:close/>
                      <a:moveTo>
                        <a:pt x="37963" y="7965"/>
                      </a:moveTo>
                      <a:cubicBezTo>
                        <a:pt x="38123" y="7965"/>
                        <a:pt x="38259" y="8101"/>
                        <a:pt x="38259" y="8261"/>
                      </a:cubicBezTo>
                      <a:cubicBezTo>
                        <a:pt x="38259" y="8443"/>
                        <a:pt x="38114" y="8564"/>
                        <a:pt x="37963" y="8564"/>
                      </a:cubicBezTo>
                      <a:cubicBezTo>
                        <a:pt x="37890" y="8564"/>
                        <a:pt x="37814" y="8535"/>
                        <a:pt x="37754" y="8470"/>
                      </a:cubicBezTo>
                      <a:cubicBezTo>
                        <a:pt x="37557" y="8285"/>
                        <a:pt x="37692" y="7965"/>
                        <a:pt x="37963" y="7965"/>
                      </a:cubicBezTo>
                      <a:close/>
                      <a:moveTo>
                        <a:pt x="23559" y="5476"/>
                      </a:moveTo>
                      <a:cubicBezTo>
                        <a:pt x="23646" y="5562"/>
                        <a:pt x="23757" y="5612"/>
                        <a:pt x="23867" y="5612"/>
                      </a:cubicBezTo>
                      <a:lnTo>
                        <a:pt x="24902" y="8421"/>
                      </a:lnTo>
                      <a:cubicBezTo>
                        <a:pt x="24841" y="8458"/>
                        <a:pt x="24779" y="8507"/>
                        <a:pt x="24730" y="8569"/>
                      </a:cubicBezTo>
                      <a:lnTo>
                        <a:pt x="22635" y="6795"/>
                      </a:lnTo>
                      <a:cubicBezTo>
                        <a:pt x="22685" y="6721"/>
                        <a:pt x="22709" y="6634"/>
                        <a:pt x="22709" y="6548"/>
                      </a:cubicBezTo>
                      <a:cubicBezTo>
                        <a:pt x="22709" y="6437"/>
                        <a:pt x="22672" y="6339"/>
                        <a:pt x="22623" y="6252"/>
                      </a:cubicBezTo>
                      <a:lnTo>
                        <a:pt x="23559" y="5476"/>
                      </a:lnTo>
                      <a:close/>
                      <a:moveTo>
                        <a:pt x="21465" y="6400"/>
                      </a:moveTo>
                      <a:lnTo>
                        <a:pt x="21674" y="6450"/>
                      </a:lnTo>
                      <a:cubicBezTo>
                        <a:pt x="21674" y="6487"/>
                        <a:pt x="21662" y="6511"/>
                        <a:pt x="21662" y="6548"/>
                      </a:cubicBezTo>
                      <a:cubicBezTo>
                        <a:pt x="21662" y="6733"/>
                        <a:pt x="21761" y="6893"/>
                        <a:pt x="21921" y="6992"/>
                      </a:cubicBezTo>
                      <a:lnTo>
                        <a:pt x="21009" y="8581"/>
                      </a:lnTo>
                      <a:cubicBezTo>
                        <a:pt x="20947" y="8557"/>
                        <a:pt x="20886" y="8532"/>
                        <a:pt x="20812" y="8520"/>
                      </a:cubicBezTo>
                      <a:lnTo>
                        <a:pt x="21206" y="6560"/>
                      </a:lnTo>
                      <a:cubicBezTo>
                        <a:pt x="21317" y="6560"/>
                        <a:pt x="21428" y="6499"/>
                        <a:pt x="21465" y="6400"/>
                      </a:cubicBezTo>
                      <a:close/>
                      <a:moveTo>
                        <a:pt x="13456" y="6659"/>
                      </a:moveTo>
                      <a:cubicBezTo>
                        <a:pt x="13518" y="6721"/>
                        <a:pt x="13591" y="6758"/>
                        <a:pt x="13678" y="6770"/>
                      </a:cubicBezTo>
                      <a:lnTo>
                        <a:pt x="13530" y="8483"/>
                      </a:lnTo>
                      <a:cubicBezTo>
                        <a:pt x="13457" y="8495"/>
                        <a:pt x="13397" y="8530"/>
                        <a:pt x="13348" y="8590"/>
                      </a:cubicBezTo>
                      <a:lnTo>
                        <a:pt x="13348" y="8590"/>
                      </a:lnTo>
                      <a:lnTo>
                        <a:pt x="11965" y="8027"/>
                      </a:lnTo>
                      <a:lnTo>
                        <a:pt x="11965" y="8014"/>
                      </a:lnTo>
                      <a:cubicBezTo>
                        <a:pt x="11965" y="7965"/>
                        <a:pt x="11953" y="7916"/>
                        <a:pt x="11928" y="7879"/>
                      </a:cubicBezTo>
                      <a:lnTo>
                        <a:pt x="13456" y="6659"/>
                      </a:lnTo>
                      <a:close/>
                      <a:moveTo>
                        <a:pt x="19777" y="5316"/>
                      </a:moveTo>
                      <a:lnTo>
                        <a:pt x="20960" y="6154"/>
                      </a:lnTo>
                      <a:cubicBezTo>
                        <a:pt x="20935" y="6191"/>
                        <a:pt x="20935" y="6228"/>
                        <a:pt x="20923" y="6277"/>
                      </a:cubicBezTo>
                      <a:cubicBezTo>
                        <a:pt x="20923" y="6388"/>
                        <a:pt x="20997" y="6499"/>
                        <a:pt x="21108" y="6548"/>
                      </a:cubicBezTo>
                      <a:lnTo>
                        <a:pt x="20713" y="8520"/>
                      </a:lnTo>
                      <a:cubicBezTo>
                        <a:pt x="20639" y="8532"/>
                        <a:pt x="20565" y="8557"/>
                        <a:pt x="20491" y="8606"/>
                      </a:cubicBezTo>
                      <a:lnTo>
                        <a:pt x="19604" y="5439"/>
                      </a:lnTo>
                      <a:cubicBezTo>
                        <a:pt x="19666" y="5415"/>
                        <a:pt x="19728" y="5365"/>
                        <a:pt x="19777" y="5316"/>
                      </a:cubicBezTo>
                      <a:close/>
                      <a:moveTo>
                        <a:pt x="39713" y="8544"/>
                      </a:moveTo>
                      <a:cubicBezTo>
                        <a:pt x="39768" y="8544"/>
                        <a:pt x="39714" y="8612"/>
                        <a:pt x="39683" y="8612"/>
                      </a:cubicBezTo>
                      <a:cubicBezTo>
                        <a:pt x="39672" y="8612"/>
                        <a:pt x="39663" y="8604"/>
                        <a:pt x="39663" y="8581"/>
                      </a:cubicBezTo>
                      <a:cubicBezTo>
                        <a:pt x="39663" y="8557"/>
                        <a:pt x="39688" y="8544"/>
                        <a:pt x="39713" y="8544"/>
                      </a:cubicBezTo>
                      <a:close/>
                      <a:moveTo>
                        <a:pt x="31827" y="6474"/>
                      </a:moveTo>
                      <a:cubicBezTo>
                        <a:pt x="31852" y="6560"/>
                        <a:pt x="31913" y="6622"/>
                        <a:pt x="32000" y="6647"/>
                      </a:cubicBezTo>
                      <a:lnTo>
                        <a:pt x="31581" y="8520"/>
                      </a:lnTo>
                      <a:lnTo>
                        <a:pt x="31519" y="8520"/>
                      </a:lnTo>
                      <a:cubicBezTo>
                        <a:pt x="31408" y="8520"/>
                        <a:pt x="31297" y="8569"/>
                        <a:pt x="31211" y="8643"/>
                      </a:cubicBezTo>
                      <a:lnTo>
                        <a:pt x="29461" y="6905"/>
                      </a:lnTo>
                      <a:cubicBezTo>
                        <a:pt x="29548" y="6807"/>
                        <a:pt x="29585" y="6696"/>
                        <a:pt x="29597" y="6573"/>
                      </a:cubicBezTo>
                      <a:lnTo>
                        <a:pt x="31827" y="6474"/>
                      </a:lnTo>
                      <a:close/>
                      <a:moveTo>
                        <a:pt x="16438" y="6918"/>
                      </a:moveTo>
                      <a:cubicBezTo>
                        <a:pt x="16487" y="6955"/>
                        <a:pt x="16536" y="6979"/>
                        <a:pt x="16598" y="6992"/>
                      </a:cubicBezTo>
                      <a:lnTo>
                        <a:pt x="16696" y="8101"/>
                      </a:lnTo>
                      <a:cubicBezTo>
                        <a:pt x="16462" y="8138"/>
                        <a:pt x="16278" y="8335"/>
                        <a:pt x="16265" y="8569"/>
                      </a:cubicBezTo>
                      <a:lnTo>
                        <a:pt x="16278" y="8569"/>
                      </a:lnTo>
                      <a:lnTo>
                        <a:pt x="13813" y="8667"/>
                      </a:lnTo>
                      <a:lnTo>
                        <a:pt x="13801" y="8643"/>
                      </a:lnTo>
                      <a:lnTo>
                        <a:pt x="16438" y="6918"/>
                      </a:lnTo>
                      <a:close/>
                      <a:moveTo>
                        <a:pt x="8702" y="8076"/>
                      </a:moveTo>
                      <a:cubicBezTo>
                        <a:pt x="8964" y="8076"/>
                        <a:pt x="9103" y="8400"/>
                        <a:pt x="8909" y="8593"/>
                      </a:cubicBezTo>
                      <a:cubicBezTo>
                        <a:pt x="8845" y="8658"/>
                        <a:pt x="8767" y="8687"/>
                        <a:pt x="8690" y="8687"/>
                      </a:cubicBezTo>
                      <a:cubicBezTo>
                        <a:pt x="8531" y="8687"/>
                        <a:pt x="8380" y="8563"/>
                        <a:pt x="8380" y="8372"/>
                      </a:cubicBezTo>
                      <a:cubicBezTo>
                        <a:pt x="8392" y="8212"/>
                        <a:pt x="8515" y="8088"/>
                        <a:pt x="8675" y="8076"/>
                      </a:cubicBezTo>
                      <a:lnTo>
                        <a:pt x="8688" y="8076"/>
                      </a:lnTo>
                      <a:cubicBezTo>
                        <a:pt x="8692" y="8076"/>
                        <a:pt x="8697" y="8076"/>
                        <a:pt x="8702" y="8076"/>
                      </a:cubicBezTo>
                      <a:close/>
                      <a:moveTo>
                        <a:pt x="19038" y="5316"/>
                      </a:moveTo>
                      <a:cubicBezTo>
                        <a:pt x="19136" y="5427"/>
                        <a:pt x="19272" y="5476"/>
                        <a:pt x="19407" y="5476"/>
                      </a:cubicBezTo>
                      <a:cubicBezTo>
                        <a:pt x="19444" y="5476"/>
                        <a:pt x="19469" y="5476"/>
                        <a:pt x="19493" y="5464"/>
                      </a:cubicBezTo>
                      <a:lnTo>
                        <a:pt x="20405" y="8680"/>
                      </a:lnTo>
                      <a:lnTo>
                        <a:pt x="20381" y="8692"/>
                      </a:lnTo>
                      <a:lnTo>
                        <a:pt x="16844" y="6819"/>
                      </a:lnTo>
                      <a:cubicBezTo>
                        <a:pt x="16844" y="6795"/>
                        <a:pt x="16857" y="6770"/>
                        <a:pt x="16857" y="6745"/>
                      </a:cubicBezTo>
                      <a:lnTo>
                        <a:pt x="19038" y="5316"/>
                      </a:lnTo>
                      <a:close/>
                      <a:moveTo>
                        <a:pt x="28611" y="6696"/>
                      </a:moveTo>
                      <a:cubicBezTo>
                        <a:pt x="28624" y="6770"/>
                        <a:pt x="28673" y="6844"/>
                        <a:pt x="28722" y="6893"/>
                      </a:cubicBezTo>
                      <a:lnTo>
                        <a:pt x="27133" y="8717"/>
                      </a:lnTo>
                      <a:lnTo>
                        <a:pt x="27096" y="8704"/>
                      </a:lnTo>
                      <a:lnTo>
                        <a:pt x="27133" y="6955"/>
                      </a:lnTo>
                      <a:lnTo>
                        <a:pt x="28611" y="6696"/>
                      </a:lnTo>
                      <a:close/>
                      <a:moveTo>
                        <a:pt x="13567" y="8683"/>
                      </a:moveTo>
                      <a:cubicBezTo>
                        <a:pt x="13591" y="8683"/>
                        <a:pt x="13616" y="8698"/>
                        <a:pt x="13616" y="8729"/>
                      </a:cubicBezTo>
                      <a:cubicBezTo>
                        <a:pt x="13616" y="8766"/>
                        <a:pt x="13591" y="8791"/>
                        <a:pt x="13555" y="8791"/>
                      </a:cubicBezTo>
                      <a:lnTo>
                        <a:pt x="13567" y="8778"/>
                      </a:lnTo>
                      <a:cubicBezTo>
                        <a:pt x="13542" y="8778"/>
                        <a:pt x="13518" y="8754"/>
                        <a:pt x="13518" y="8729"/>
                      </a:cubicBezTo>
                      <a:cubicBezTo>
                        <a:pt x="13518" y="8698"/>
                        <a:pt x="13542" y="8683"/>
                        <a:pt x="13567" y="8683"/>
                      </a:cubicBezTo>
                      <a:close/>
                      <a:moveTo>
                        <a:pt x="16807" y="6905"/>
                      </a:moveTo>
                      <a:lnTo>
                        <a:pt x="20331" y="8778"/>
                      </a:lnTo>
                      <a:cubicBezTo>
                        <a:pt x="20319" y="8815"/>
                        <a:pt x="20294" y="8852"/>
                        <a:pt x="20294" y="8889"/>
                      </a:cubicBezTo>
                      <a:lnTo>
                        <a:pt x="17276" y="8593"/>
                      </a:lnTo>
                      <a:cubicBezTo>
                        <a:pt x="17263" y="8322"/>
                        <a:pt x="17054" y="8101"/>
                        <a:pt x="16770" y="8088"/>
                      </a:cubicBezTo>
                      <a:lnTo>
                        <a:pt x="16672" y="6979"/>
                      </a:lnTo>
                      <a:cubicBezTo>
                        <a:pt x="16733" y="6967"/>
                        <a:pt x="16770" y="6942"/>
                        <a:pt x="16807" y="6905"/>
                      </a:cubicBezTo>
                      <a:close/>
                      <a:moveTo>
                        <a:pt x="16783" y="8285"/>
                      </a:moveTo>
                      <a:cubicBezTo>
                        <a:pt x="17054" y="8285"/>
                        <a:pt x="17202" y="8618"/>
                        <a:pt x="17004" y="8815"/>
                      </a:cubicBezTo>
                      <a:cubicBezTo>
                        <a:pt x="16942" y="8878"/>
                        <a:pt x="16865" y="8906"/>
                        <a:pt x="16790" y="8906"/>
                      </a:cubicBezTo>
                      <a:cubicBezTo>
                        <a:pt x="16629" y="8906"/>
                        <a:pt x="16475" y="8778"/>
                        <a:pt x="16475" y="8593"/>
                      </a:cubicBezTo>
                      <a:cubicBezTo>
                        <a:pt x="16487" y="8433"/>
                        <a:pt x="16610" y="8298"/>
                        <a:pt x="16770" y="8298"/>
                      </a:cubicBezTo>
                      <a:lnTo>
                        <a:pt x="16783" y="8285"/>
                      </a:lnTo>
                      <a:close/>
                      <a:moveTo>
                        <a:pt x="22183" y="8853"/>
                      </a:moveTo>
                      <a:cubicBezTo>
                        <a:pt x="22214" y="8853"/>
                        <a:pt x="22273" y="8926"/>
                        <a:pt x="22216" y="8926"/>
                      </a:cubicBezTo>
                      <a:cubicBezTo>
                        <a:pt x="22179" y="8926"/>
                        <a:pt x="22155" y="8902"/>
                        <a:pt x="22155" y="8877"/>
                      </a:cubicBezTo>
                      <a:lnTo>
                        <a:pt x="22167" y="8877"/>
                      </a:lnTo>
                      <a:cubicBezTo>
                        <a:pt x="22167" y="8860"/>
                        <a:pt x="22174" y="8853"/>
                        <a:pt x="22183" y="8853"/>
                      </a:cubicBezTo>
                      <a:close/>
                      <a:moveTo>
                        <a:pt x="35524" y="6992"/>
                      </a:moveTo>
                      <a:lnTo>
                        <a:pt x="37581" y="7928"/>
                      </a:lnTo>
                      <a:cubicBezTo>
                        <a:pt x="37507" y="8014"/>
                        <a:pt x="37470" y="8125"/>
                        <a:pt x="37458" y="8236"/>
                      </a:cubicBezTo>
                      <a:lnTo>
                        <a:pt x="35228" y="8926"/>
                      </a:lnTo>
                      <a:cubicBezTo>
                        <a:pt x="35154" y="8778"/>
                        <a:pt x="35031" y="8667"/>
                        <a:pt x="34870" y="8643"/>
                      </a:cubicBezTo>
                      <a:lnTo>
                        <a:pt x="35031" y="7238"/>
                      </a:lnTo>
                      <a:lnTo>
                        <a:pt x="35092" y="7238"/>
                      </a:lnTo>
                      <a:cubicBezTo>
                        <a:pt x="35265" y="7238"/>
                        <a:pt x="35437" y="7140"/>
                        <a:pt x="35524" y="6992"/>
                      </a:cubicBezTo>
                      <a:close/>
                      <a:moveTo>
                        <a:pt x="27046" y="6955"/>
                      </a:moveTo>
                      <a:lnTo>
                        <a:pt x="27009" y="8692"/>
                      </a:lnTo>
                      <a:cubicBezTo>
                        <a:pt x="26886" y="8704"/>
                        <a:pt x="26788" y="8815"/>
                        <a:pt x="26800" y="8951"/>
                      </a:cubicBezTo>
                      <a:lnTo>
                        <a:pt x="25642" y="8865"/>
                      </a:lnTo>
                      <a:cubicBezTo>
                        <a:pt x="25629" y="8655"/>
                        <a:pt x="25519" y="8483"/>
                        <a:pt x="25334" y="8409"/>
                      </a:cubicBezTo>
                      <a:lnTo>
                        <a:pt x="25876" y="7361"/>
                      </a:lnTo>
                      <a:cubicBezTo>
                        <a:pt x="25897" y="7366"/>
                        <a:pt x="25917" y="7368"/>
                        <a:pt x="25938" y="7368"/>
                      </a:cubicBezTo>
                      <a:cubicBezTo>
                        <a:pt x="26075" y="7368"/>
                        <a:pt x="26196" y="7265"/>
                        <a:pt x="26196" y="7115"/>
                      </a:cubicBezTo>
                      <a:lnTo>
                        <a:pt x="26196" y="7103"/>
                      </a:lnTo>
                      <a:lnTo>
                        <a:pt x="27046" y="6955"/>
                      </a:lnTo>
                      <a:close/>
                      <a:moveTo>
                        <a:pt x="27059" y="8902"/>
                      </a:moveTo>
                      <a:cubicBezTo>
                        <a:pt x="27116" y="8902"/>
                        <a:pt x="27056" y="8974"/>
                        <a:pt x="27025" y="8974"/>
                      </a:cubicBezTo>
                      <a:cubicBezTo>
                        <a:pt x="27016" y="8974"/>
                        <a:pt x="27009" y="8968"/>
                        <a:pt x="27009" y="8951"/>
                      </a:cubicBezTo>
                      <a:cubicBezTo>
                        <a:pt x="27009" y="8926"/>
                        <a:pt x="27022" y="8902"/>
                        <a:pt x="27046" y="8902"/>
                      </a:cubicBezTo>
                      <a:close/>
                      <a:moveTo>
                        <a:pt x="8293" y="7004"/>
                      </a:moveTo>
                      <a:lnTo>
                        <a:pt x="8515" y="7903"/>
                      </a:lnTo>
                      <a:cubicBezTo>
                        <a:pt x="8244" y="8002"/>
                        <a:pt x="8108" y="8298"/>
                        <a:pt x="8219" y="8569"/>
                      </a:cubicBezTo>
                      <a:lnTo>
                        <a:pt x="7492" y="8975"/>
                      </a:lnTo>
                      <a:cubicBezTo>
                        <a:pt x="7455" y="8902"/>
                        <a:pt x="7394" y="8852"/>
                        <a:pt x="7320" y="8815"/>
                      </a:cubicBezTo>
                      <a:lnTo>
                        <a:pt x="8047" y="7041"/>
                      </a:lnTo>
                      <a:lnTo>
                        <a:pt x="8121" y="7041"/>
                      </a:lnTo>
                      <a:cubicBezTo>
                        <a:pt x="8182" y="7041"/>
                        <a:pt x="8244" y="7029"/>
                        <a:pt x="8293" y="7004"/>
                      </a:cubicBezTo>
                      <a:close/>
                      <a:moveTo>
                        <a:pt x="32110" y="6659"/>
                      </a:moveTo>
                      <a:lnTo>
                        <a:pt x="33072" y="8988"/>
                      </a:lnTo>
                      <a:lnTo>
                        <a:pt x="32024" y="8975"/>
                      </a:lnTo>
                      <a:cubicBezTo>
                        <a:pt x="32012" y="8778"/>
                        <a:pt x="31876" y="8606"/>
                        <a:pt x="31679" y="8544"/>
                      </a:cubicBezTo>
                      <a:lnTo>
                        <a:pt x="32110" y="6659"/>
                      </a:lnTo>
                      <a:close/>
                      <a:moveTo>
                        <a:pt x="32246" y="6585"/>
                      </a:moveTo>
                      <a:lnTo>
                        <a:pt x="34587" y="6844"/>
                      </a:lnTo>
                      <a:cubicBezTo>
                        <a:pt x="34624" y="7016"/>
                        <a:pt x="34747" y="7164"/>
                        <a:pt x="34932" y="7213"/>
                      </a:cubicBezTo>
                      <a:lnTo>
                        <a:pt x="34760" y="8630"/>
                      </a:lnTo>
                      <a:cubicBezTo>
                        <a:pt x="34525" y="8630"/>
                        <a:pt x="34328" y="8791"/>
                        <a:pt x="34279" y="9012"/>
                      </a:cubicBezTo>
                      <a:lnTo>
                        <a:pt x="33170" y="9000"/>
                      </a:lnTo>
                      <a:lnTo>
                        <a:pt x="32209" y="6622"/>
                      </a:lnTo>
                      <a:cubicBezTo>
                        <a:pt x="32221" y="6610"/>
                        <a:pt x="32234" y="6597"/>
                        <a:pt x="32246" y="6585"/>
                      </a:cubicBezTo>
                      <a:close/>
                      <a:moveTo>
                        <a:pt x="6260" y="7977"/>
                      </a:moveTo>
                      <a:cubicBezTo>
                        <a:pt x="6334" y="8076"/>
                        <a:pt x="6445" y="8138"/>
                        <a:pt x="6568" y="8138"/>
                      </a:cubicBezTo>
                      <a:cubicBezTo>
                        <a:pt x="6593" y="8138"/>
                        <a:pt x="6618" y="8138"/>
                        <a:pt x="6655" y="8125"/>
                      </a:cubicBezTo>
                      <a:lnTo>
                        <a:pt x="6876" y="8803"/>
                      </a:lnTo>
                      <a:cubicBezTo>
                        <a:pt x="6733" y="8863"/>
                        <a:pt x="6624" y="8993"/>
                        <a:pt x="6584" y="9147"/>
                      </a:cubicBezTo>
                      <a:lnTo>
                        <a:pt x="6584" y="9147"/>
                      </a:lnTo>
                      <a:lnTo>
                        <a:pt x="5028" y="8963"/>
                      </a:lnTo>
                      <a:cubicBezTo>
                        <a:pt x="5028" y="8951"/>
                        <a:pt x="5028" y="8951"/>
                        <a:pt x="5028" y="8938"/>
                      </a:cubicBezTo>
                      <a:cubicBezTo>
                        <a:pt x="5028" y="8889"/>
                        <a:pt x="5016" y="8840"/>
                        <a:pt x="5003" y="8791"/>
                      </a:cubicBezTo>
                      <a:lnTo>
                        <a:pt x="6260" y="7977"/>
                      </a:lnTo>
                      <a:close/>
                      <a:moveTo>
                        <a:pt x="4612" y="8745"/>
                      </a:moveTo>
                      <a:cubicBezTo>
                        <a:pt x="4717" y="8745"/>
                        <a:pt x="4819" y="8825"/>
                        <a:pt x="4819" y="8951"/>
                      </a:cubicBezTo>
                      <a:cubicBezTo>
                        <a:pt x="4819" y="9062"/>
                        <a:pt x="4732" y="9148"/>
                        <a:pt x="4622" y="9148"/>
                      </a:cubicBezTo>
                      <a:cubicBezTo>
                        <a:pt x="4437" y="9148"/>
                        <a:pt x="4350" y="8938"/>
                        <a:pt x="4474" y="8803"/>
                      </a:cubicBezTo>
                      <a:cubicBezTo>
                        <a:pt x="4513" y="8763"/>
                        <a:pt x="4563" y="8745"/>
                        <a:pt x="4612" y="8745"/>
                      </a:cubicBezTo>
                      <a:close/>
                      <a:moveTo>
                        <a:pt x="25139" y="8562"/>
                      </a:moveTo>
                      <a:cubicBezTo>
                        <a:pt x="25216" y="8562"/>
                        <a:pt x="25294" y="8591"/>
                        <a:pt x="25358" y="8655"/>
                      </a:cubicBezTo>
                      <a:cubicBezTo>
                        <a:pt x="25552" y="8837"/>
                        <a:pt x="25413" y="9173"/>
                        <a:pt x="25151" y="9173"/>
                      </a:cubicBezTo>
                      <a:cubicBezTo>
                        <a:pt x="25146" y="9173"/>
                        <a:pt x="25141" y="9173"/>
                        <a:pt x="25137" y="9173"/>
                      </a:cubicBezTo>
                      <a:cubicBezTo>
                        <a:pt x="24964" y="9173"/>
                        <a:pt x="24829" y="9037"/>
                        <a:pt x="24829" y="8877"/>
                      </a:cubicBezTo>
                      <a:lnTo>
                        <a:pt x="24841" y="8877"/>
                      </a:lnTo>
                      <a:cubicBezTo>
                        <a:pt x="24833" y="8686"/>
                        <a:pt x="24981" y="8562"/>
                        <a:pt x="25139" y="8562"/>
                      </a:cubicBezTo>
                      <a:close/>
                      <a:moveTo>
                        <a:pt x="22586" y="6881"/>
                      </a:moveTo>
                      <a:lnTo>
                        <a:pt x="24681" y="8655"/>
                      </a:lnTo>
                      <a:cubicBezTo>
                        <a:pt x="24644" y="8729"/>
                        <a:pt x="24631" y="8803"/>
                        <a:pt x="24631" y="8877"/>
                      </a:cubicBezTo>
                      <a:cubicBezTo>
                        <a:pt x="24619" y="8902"/>
                        <a:pt x="24619" y="8914"/>
                        <a:pt x="24631" y="8938"/>
                      </a:cubicBezTo>
                      <a:lnTo>
                        <a:pt x="23522" y="9197"/>
                      </a:lnTo>
                      <a:cubicBezTo>
                        <a:pt x="23449" y="8970"/>
                        <a:pt x="23249" y="8852"/>
                        <a:pt x="23047" y="8852"/>
                      </a:cubicBezTo>
                      <a:cubicBezTo>
                        <a:pt x="22877" y="8852"/>
                        <a:pt x="22707" y="8936"/>
                        <a:pt x="22611" y="9111"/>
                      </a:cubicBezTo>
                      <a:lnTo>
                        <a:pt x="22426" y="8988"/>
                      </a:lnTo>
                      <a:cubicBezTo>
                        <a:pt x="22451" y="8951"/>
                        <a:pt x="22451" y="8914"/>
                        <a:pt x="22451" y="8877"/>
                      </a:cubicBezTo>
                      <a:cubicBezTo>
                        <a:pt x="22457" y="8711"/>
                        <a:pt x="22330" y="8624"/>
                        <a:pt x="22204" y="8624"/>
                      </a:cubicBezTo>
                      <a:cubicBezTo>
                        <a:pt x="22087" y="8624"/>
                        <a:pt x="21970" y="8698"/>
                        <a:pt x="21958" y="8852"/>
                      </a:cubicBezTo>
                      <a:lnTo>
                        <a:pt x="21243" y="8902"/>
                      </a:lnTo>
                      <a:cubicBezTo>
                        <a:pt x="21218" y="8803"/>
                        <a:pt x="21169" y="8717"/>
                        <a:pt x="21095" y="8643"/>
                      </a:cubicBezTo>
                      <a:lnTo>
                        <a:pt x="22019" y="7041"/>
                      </a:lnTo>
                      <a:cubicBezTo>
                        <a:pt x="22074" y="7062"/>
                        <a:pt x="22133" y="7072"/>
                        <a:pt x="22191" y="7072"/>
                      </a:cubicBezTo>
                      <a:cubicBezTo>
                        <a:pt x="22340" y="7072"/>
                        <a:pt x="22488" y="7005"/>
                        <a:pt x="22586" y="6881"/>
                      </a:cubicBezTo>
                      <a:close/>
                      <a:moveTo>
                        <a:pt x="20766" y="8722"/>
                      </a:moveTo>
                      <a:cubicBezTo>
                        <a:pt x="20842" y="8722"/>
                        <a:pt x="20920" y="8751"/>
                        <a:pt x="20984" y="8815"/>
                      </a:cubicBezTo>
                      <a:cubicBezTo>
                        <a:pt x="21169" y="9000"/>
                        <a:pt x="21034" y="9320"/>
                        <a:pt x="20763" y="9320"/>
                      </a:cubicBezTo>
                      <a:cubicBezTo>
                        <a:pt x="20602" y="9320"/>
                        <a:pt x="20467" y="9197"/>
                        <a:pt x="20467" y="9037"/>
                      </a:cubicBezTo>
                      <a:lnTo>
                        <a:pt x="20467" y="9025"/>
                      </a:lnTo>
                      <a:cubicBezTo>
                        <a:pt x="20467" y="8843"/>
                        <a:pt x="20611" y="8722"/>
                        <a:pt x="20766" y="8722"/>
                      </a:cubicBezTo>
                      <a:close/>
                      <a:moveTo>
                        <a:pt x="31528" y="8713"/>
                      </a:moveTo>
                      <a:cubicBezTo>
                        <a:pt x="31603" y="8713"/>
                        <a:pt x="31679" y="8741"/>
                        <a:pt x="31741" y="8803"/>
                      </a:cubicBezTo>
                      <a:cubicBezTo>
                        <a:pt x="31938" y="9000"/>
                        <a:pt x="31802" y="9333"/>
                        <a:pt x="31519" y="9333"/>
                      </a:cubicBezTo>
                      <a:cubicBezTo>
                        <a:pt x="31359" y="9320"/>
                        <a:pt x="31223" y="9197"/>
                        <a:pt x="31223" y="9037"/>
                      </a:cubicBezTo>
                      <a:cubicBezTo>
                        <a:pt x="31215" y="8843"/>
                        <a:pt x="31368" y="8713"/>
                        <a:pt x="31528" y="8713"/>
                      </a:cubicBezTo>
                      <a:close/>
                      <a:moveTo>
                        <a:pt x="34765" y="8841"/>
                      </a:moveTo>
                      <a:cubicBezTo>
                        <a:pt x="34837" y="8841"/>
                        <a:pt x="34910" y="8867"/>
                        <a:pt x="34969" y="8926"/>
                      </a:cubicBezTo>
                      <a:cubicBezTo>
                        <a:pt x="35166" y="9111"/>
                        <a:pt x="35031" y="9431"/>
                        <a:pt x="34760" y="9444"/>
                      </a:cubicBezTo>
                      <a:cubicBezTo>
                        <a:pt x="34599" y="9431"/>
                        <a:pt x="34464" y="9296"/>
                        <a:pt x="34464" y="9136"/>
                      </a:cubicBezTo>
                      <a:cubicBezTo>
                        <a:pt x="34464" y="8960"/>
                        <a:pt x="34612" y="8841"/>
                        <a:pt x="34765" y="8841"/>
                      </a:cubicBezTo>
                      <a:close/>
                      <a:moveTo>
                        <a:pt x="7086" y="8956"/>
                      </a:moveTo>
                      <a:cubicBezTo>
                        <a:pt x="7237" y="8956"/>
                        <a:pt x="7381" y="9077"/>
                        <a:pt x="7381" y="9259"/>
                      </a:cubicBezTo>
                      <a:cubicBezTo>
                        <a:pt x="7381" y="9431"/>
                        <a:pt x="7246" y="9567"/>
                        <a:pt x="7073" y="9567"/>
                      </a:cubicBezTo>
                      <a:lnTo>
                        <a:pt x="7086" y="9555"/>
                      </a:lnTo>
                      <a:cubicBezTo>
                        <a:pt x="6815" y="9555"/>
                        <a:pt x="6679" y="9234"/>
                        <a:pt x="6876" y="9049"/>
                      </a:cubicBezTo>
                      <a:cubicBezTo>
                        <a:pt x="6937" y="8985"/>
                        <a:pt x="7012" y="8956"/>
                        <a:pt x="7086" y="8956"/>
                      </a:cubicBezTo>
                      <a:close/>
                      <a:moveTo>
                        <a:pt x="23065" y="9051"/>
                      </a:moveTo>
                      <a:cubicBezTo>
                        <a:pt x="23138" y="9051"/>
                        <a:pt x="23213" y="9077"/>
                        <a:pt x="23276" y="9136"/>
                      </a:cubicBezTo>
                      <a:cubicBezTo>
                        <a:pt x="23461" y="9333"/>
                        <a:pt x="23325" y="9653"/>
                        <a:pt x="23054" y="9653"/>
                      </a:cubicBezTo>
                      <a:cubicBezTo>
                        <a:pt x="22894" y="9653"/>
                        <a:pt x="22759" y="9518"/>
                        <a:pt x="22759" y="9357"/>
                      </a:cubicBezTo>
                      <a:cubicBezTo>
                        <a:pt x="22759" y="9172"/>
                        <a:pt x="22908" y="9051"/>
                        <a:pt x="23065" y="9051"/>
                      </a:cubicBezTo>
                      <a:close/>
                      <a:moveTo>
                        <a:pt x="29375" y="6967"/>
                      </a:moveTo>
                      <a:lnTo>
                        <a:pt x="31137" y="8704"/>
                      </a:lnTo>
                      <a:cubicBezTo>
                        <a:pt x="31063" y="8803"/>
                        <a:pt x="31014" y="8914"/>
                        <a:pt x="31014" y="9025"/>
                      </a:cubicBezTo>
                      <a:cubicBezTo>
                        <a:pt x="31014" y="9099"/>
                        <a:pt x="31039" y="9173"/>
                        <a:pt x="31063" y="9234"/>
                      </a:cubicBezTo>
                      <a:lnTo>
                        <a:pt x="30324" y="9690"/>
                      </a:lnTo>
                      <a:cubicBezTo>
                        <a:pt x="30238" y="9542"/>
                        <a:pt x="30065" y="9444"/>
                        <a:pt x="29893" y="9444"/>
                      </a:cubicBezTo>
                      <a:lnTo>
                        <a:pt x="29806" y="9444"/>
                      </a:lnTo>
                      <a:lnTo>
                        <a:pt x="29240" y="7029"/>
                      </a:lnTo>
                      <a:cubicBezTo>
                        <a:pt x="29289" y="7016"/>
                        <a:pt x="29338" y="6992"/>
                        <a:pt x="29375" y="6967"/>
                      </a:cubicBezTo>
                      <a:close/>
                      <a:moveTo>
                        <a:pt x="28808" y="6967"/>
                      </a:moveTo>
                      <a:cubicBezTo>
                        <a:pt x="28895" y="7029"/>
                        <a:pt x="28993" y="7053"/>
                        <a:pt x="29092" y="7053"/>
                      </a:cubicBezTo>
                      <a:lnTo>
                        <a:pt x="29141" y="7053"/>
                      </a:lnTo>
                      <a:lnTo>
                        <a:pt x="29708" y="9493"/>
                      </a:lnTo>
                      <a:cubicBezTo>
                        <a:pt x="29585" y="9542"/>
                        <a:pt x="29474" y="9641"/>
                        <a:pt x="29424" y="9764"/>
                      </a:cubicBezTo>
                      <a:lnTo>
                        <a:pt x="27293" y="8926"/>
                      </a:lnTo>
                      <a:cubicBezTo>
                        <a:pt x="27293" y="8877"/>
                        <a:pt x="27268" y="8815"/>
                        <a:pt x="27219" y="8778"/>
                      </a:cubicBezTo>
                      <a:lnTo>
                        <a:pt x="28808" y="6967"/>
                      </a:lnTo>
                      <a:close/>
                      <a:moveTo>
                        <a:pt x="11115" y="6881"/>
                      </a:moveTo>
                      <a:lnTo>
                        <a:pt x="11448" y="7719"/>
                      </a:lnTo>
                      <a:cubicBezTo>
                        <a:pt x="11176" y="7867"/>
                        <a:pt x="11226" y="8273"/>
                        <a:pt x="11521" y="8347"/>
                      </a:cubicBezTo>
                      <a:lnTo>
                        <a:pt x="11386" y="9271"/>
                      </a:lnTo>
                      <a:cubicBezTo>
                        <a:pt x="11359" y="9267"/>
                        <a:pt x="11333" y="9265"/>
                        <a:pt x="11307" y="9265"/>
                      </a:cubicBezTo>
                      <a:cubicBezTo>
                        <a:pt x="11044" y="9265"/>
                        <a:pt x="10819" y="9485"/>
                        <a:pt x="10819" y="9776"/>
                      </a:cubicBezTo>
                      <a:lnTo>
                        <a:pt x="10819" y="9789"/>
                      </a:lnTo>
                      <a:lnTo>
                        <a:pt x="9870" y="9863"/>
                      </a:lnTo>
                      <a:cubicBezTo>
                        <a:pt x="9858" y="9789"/>
                        <a:pt x="9809" y="9727"/>
                        <a:pt x="9735" y="9690"/>
                      </a:cubicBezTo>
                      <a:lnTo>
                        <a:pt x="10807" y="6893"/>
                      </a:lnTo>
                      <a:cubicBezTo>
                        <a:pt x="10851" y="6904"/>
                        <a:pt x="10898" y="6910"/>
                        <a:pt x="10945" y="6910"/>
                      </a:cubicBezTo>
                      <a:cubicBezTo>
                        <a:pt x="11003" y="6910"/>
                        <a:pt x="11061" y="6901"/>
                        <a:pt x="11115" y="6881"/>
                      </a:cubicBezTo>
                      <a:close/>
                      <a:moveTo>
                        <a:pt x="9599" y="9850"/>
                      </a:moveTo>
                      <a:cubicBezTo>
                        <a:pt x="9649" y="9850"/>
                        <a:pt x="9686" y="9887"/>
                        <a:pt x="9686" y="9937"/>
                      </a:cubicBezTo>
                      <a:cubicBezTo>
                        <a:pt x="9686" y="9986"/>
                        <a:pt x="9636" y="10023"/>
                        <a:pt x="9587" y="10023"/>
                      </a:cubicBezTo>
                      <a:lnTo>
                        <a:pt x="9599" y="10010"/>
                      </a:lnTo>
                      <a:cubicBezTo>
                        <a:pt x="9550" y="10010"/>
                        <a:pt x="9513" y="9973"/>
                        <a:pt x="9513" y="9937"/>
                      </a:cubicBezTo>
                      <a:cubicBezTo>
                        <a:pt x="9513" y="9887"/>
                        <a:pt x="9550" y="9850"/>
                        <a:pt x="9599" y="9850"/>
                      </a:cubicBezTo>
                      <a:close/>
                      <a:moveTo>
                        <a:pt x="11309" y="9468"/>
                      </a:moveTo>
                      <a:cubicBezTo>
                        <a:pt x="11314" y="9468"/>
                        <a:pt x="11319" y="9468"/>
                        <a:pt x="11324" y="9468"/>
                      </a:cubicBezTo>
                      <a:cubicBezTo>
                        <a:pt x="11497" y="9468"/>
                        <a:pt x="11620" y="9604"/>
                        <a:pt x="11608" y="9776"/>
                      </a:cubicBezTo>
                      <a:lnTo>
                        <a:pt x="11620" y="9776"/>
                      </a:lnTo>
                      <a:cubicBezTo>
                        <a:pt x="11620" y="9950"/>
                        <a:pt x="11471" y="10062"/>
                        <a:pt x="11317" y="10062"/>
                      </a:cubicBezTo>
                      <a:cubicBezTo>
                        <a:pt x="11241" y="10062"/>
                        <a:pt x="11164" y="10035"/>
                        <a:pt x="11103" y="9973"/>
                      </a:cubicBezTo>
                      <a:cubicBezTo>
                        <a:pt x="10921" y="9780"/>
                        <a:pt x="11048" y="9468"/>
                        <a:pt x="11309" y="9468"/>
                      </a:cubicBezTo>
                      <a:close/>
                      <a:moveTo>
                        <a:pt x="37458" y="8347"/>
                      </a:moveTo>
                      <a:cubicBezTo>
                        <a:pt x="37503" y="8625"/>
                        <a:pt x="37727" y="8767"/>
                        <a:pt x="37952" y="8767"/>
                      </a:cubicBezTo>
                      <a:cubicBezTo>
                        <a:pt x="38156" y="8767"/>
                        <a:pt x="38361" y="8649"/>
                        <a:pt x="38431" y="8409"/>
                      </a:cubicBezTo>
                      <a:lnTo>
                        <a:pt x="38431" y="8396"/>
                      </a:lnTo>
                      <a:lnTo>
                        <a:pt x="39454" y="8581"/>
                      </a:lnTo>
                      <a:cubicBezTo>
                        <a:pt x="39454" y="8618"/>
                        <a:pt x="39454" y="8655"/>
                        <a:pt x="39479" y="8692"/>
                      </a:cubicBezTo>
                      <a:lnTo>
                        <a:pt x="37680" y="10047"/>
                      </a:lnTo>
                      <a:cubicBezTo>
                        <a:pt x="37593" y="9949"/>
                        <a:pt x="37458" y="9887"/>
                        <a:pt x="37322" y="9887"/>
                      </a:cubicBezTo>
                      <a:cubicBezTo>
                        <a:pt x="37138" y="9887"/>
                        <a:pt x="36977" y="9986"/>
                        <a:pt x="36891" y="10134"/>
                      </a:cubicBezTo>
                      <a:lnTo>
                        <a:pt x="35228" y="9308"/>
                      </a:lnTo>
                      <a:cubicBezTo>
                        <a:pt x="35252" y="9259"/>
                        <a:pt x="35265" y="9197"/>
                        <a:pt x="35265" y="9136"/>
                      </a:cubicBezTo>
                      <a:cubicBezTo>
                        <a:pt x="35265" y="9099"/>
                        <a:pt x="35252" y="9062"/>
                        <a:pt x="35252" y="9025"/>
                      </a:cubicBezTo>
                      <a:lnTo>
                        <a:pt x="37458" y="8347"/>
                      </a:lnTo>
                      <a:close/>
                      <a:moveTo>
                        <a:pt x="29873" y="9652"/>
                      </a:moveTo>
                      <a:cubicBezTo>
                        <a:pt x="29879" y="9652"/>
                        <a:pt x="29886" y="9653"/>
                        <a:pt x="29893" y="9653"/>
                      </a:cubicBezTo>
                      <a:lnTo>
                        <a:pt x="29880" y="9653"/>
                      </a:lnTo>
                      <a:cubicBezTo>
                        <a:pt x="30151" y="9653"/>
                        <a:pt x="30299" y="9973"/>
                        <a:pt x="30102" y="10171"/>
                      </a:cubicBezTo>
                      <a:cubicBezTo>
                        <a:pt x="30043" y="10230"/>
                        <a:pt x="29969" y="10256"/>
                        <a:pt x="29895" y="10256"/>
                      </a:cubicBezTo>
                      <a:cubicBezTo>
                        <a:pt x="29740" y="10256"/>
                        <a:pt x="29589" y="10137"/>
                        <a:pt x="29597" y="9961"/>
                      </a:cubicBezTo>
                      <a:cubicBezTo>
                        <a:pt x="29585" y="9795"/>
                        <a:pt x="29710" y="9652"/>
                        <a:pt x="29873" y="9652"/>
                      </a:cubicBezTo>
                      <a:close/>
                      <a:moveTo>
                        <a:pt x="37301" y="10068"/>
                      </a:moveTo>
                      <a:cubicBezTo>
                        <a:pt x="37463" y="10068"/>
                        <a:pt x="37618" y="10199"/>
                        <a:pt x="37618" y="10392"/>
                      </a:cubicBezTo>
                      <a:cubicBezTo>
                        <a:pt x="37618" y="10553"/>
                        <a:pt x="37495" y="10688"/>
                        <a:pt x="37322" y="10688"/>
                      </a:cubicBezTo>
                      <a:cubicBezTo>
                        <a:pt x="37317" y="10688"/>
                        <a:pt x="37313" y="10688"/>
                        <a:pt x="37308" y="10688"/>
                      </a:cubicBezTo>
                      <a:cubicBezTo>
                        <a:pt x="37034" y="10688"/>
                        <a:pt x="36895" y="10352"/>
                        <a:pt x="37088" y="10158"/>
                      </a:cubicBezTo>
                      <a:cubicBezTo>
                        <a:pt x="37151" y="10096"/>
                        <a:pt x="37226" y="10068"/>
                        <a:pt x="37301" y="10068"/>
                      </a:cubicBezTo>
                      <a:close/>
                      <a:moveTo>
                        <a:pt x="17263" y="8692"/>
                      </a:moveTo>
                      <a:lnTo>
                        <a:pt x="20270" y="8988"/>
                      </a:lnTo>
                      <a:lnTo>
                        <a:pt x="20270" y="9025"/>
                      </a:lnTo>
                      <a:cubicBezTo>
                        <a:pt x="20270" y="9148"/>
                        <a:pt x="20307" y="9259"/>
                        <a:pt x="20381" y="9345"/>
                      </a:cubicBezTo>
                      <a:lnTo>
                        <a:pt x="19259" y="10713"/>
                      </a:lnTo>
                      <a:cubicBezTo>
                        <a:pt x="19173" y="10651"/>
                        <a:pt x="19087" y="10627"/>
                        <a:pt x="18988" y="10627"/>
                      </a:cubicBezTo>
                      <a:cubicBezTo>
                        <a:pt x="18877" y="10627"/>
                        <a:pt x="18779" y="10663"/>
                        <a:pt x="18693" y="10725"/>
                      </a:cubicBezTo>
                      <a:lnTo>
                        <a:pt x="17140" y="8938"/>
                      </a:lnTo>
                      <a:cubicBezTo>
                        <a:pt x="17202" y="8865"/>
                        <a:pt x="17251" y="8791"/>
                        <a:pt x="17263" y="8692"/>
                      </a:cubicBezTo>
                      <a:close/>
                      <a:moveTo>
                        <a:pt x="32468" y="10691"/>
                      </a:moveTo>
                      <a:cubicBezTo>
                        <a:pt x="32492" y="10691"/>
                        <a:pt x="32517" y="10707"/>
                        <a:pt x="32517" y="10737"/>
                      </a:cubicBezTo>
                      <a:cubicBezTo>
                        <a:pt x="32517" y="10768"/>
                        <a:pt x="32492" y="10784"/>
                        <a:pt x="32468" y="10784"/>
                      </a:cubicBezTo>
                      <a:cubicBezTo>
                        <a:pt x="32443" y="10784"/>
                        <a:pt x="32419" y="10768"/>
                        <a:pt x="32419" y="10737"/>
                      </a:cubicBezTo>
                      <a:cubicBezTo>
                        <a:pt x="32419" y="10707"/>
                        <a:pt x="32443" y="10691"/>
                        <a:pt x="32468" y="10691"/>
                      </a:cubicBezTo>
                      <a:close/>
                      <a:moveTo>
                        <a:pt x="4412" y="9308"/>
                      </a:moveTo>
                      <a:cubicBezTo>
                        <a:pt x="4449" y="9320"/>
                        <a:pt x="4474" y="9333"/>
                        <a:pt x="4498" y="9333"/>
                      </a:cubicBezTo>
                      <a:lnTo>
                        <a:pt x="4301" y="10306"/>
                      </a:lnTo>
                      <a:lnTo>
                        <a:pt x="4277" y="10306"/>
                      </a:lnTo>
                      <a:cubicBezTo>
                        <a:pt x="4055" y="10306"/>
                        <a:pt x="3870" y="10491"/>
                        <a:pt x="3870" y="10713"/>
                      </a:cubicBezTo>
                      <a:lnTo>
                        <a:pt x="3870" y="10725"/>
                      </a:lnTo>
                      <a:lnTo>
                        <a:pt x="3513" y="10787"/>
                      </a:lnTo>
                      <a:cubicBezTo>
                        <a:pt x="3488" y="10700"/>
                        <a:pt x="3451" y="10614"/>
                        <a:pt x="3377" y="10553"/>
                      </a:cubicBezTo>
                      <a:lnTo>
                        <a:pt x="4412" y="9308"/>
                      </a:lnTo>
                      <a:close/>
                      <a:moveTo>
                        <a:pt x="33219" y="9099"/>
                      </a:moveTo>
                      <a:lnTo>
                        <a:pt x="34254" y="9111"/>
                      </a:lnTo>
                      <a:lnTo>
                        <a:pt x="34254" y="9136"/>
                      </a:lnTo>
                      <a:cubicBezTo>
                        <a:pt x="34254" y="9320"/>
                        <a:pt x="34365" y="9493"/>
                        <a:pt x="34525" y="9579"/>
                      </a:cubicBezTo>
                      <a:lnTo>
                        <a:pt x="33983" y="10848"/>
                      </a:lnTo>
                      <a:cubicBezTo>
                        <a:pt x="33971" y="10836"/>
                        <a:pt x="33959" y="10836"/>
                        <a:pt x="33934" y="10836"/>
                      </a:cubicBezTo>
                      <a:lnTo>
                        <a:pt x="33219" y="9099"/>
                      </a:lnTo>
                      <a:close/>
                      <a:moveTo>
                        <a:pt x="27281" y="9037"/>
                      </a:moveTo>
                      <a:lnTo>
                        <a:pt x="29400" y="9863"/>
                      </a:lnTo>
                      <a:cubicBezTo>
                        <a:pt x="29387" y="9900"/>
                        <a:pt x="29387" y="9924"/>
                        <a:pt x="29387" y="9949"/>
                      </a:cubicBezTo>
                      <a:cubicBezTo>
                        <a:pt x="29387" y="10035"/>
                        <a:pt x="29412" y="10121"/>
                        <a:pt x="29449" y="10195"/>
                      </a:cubicBezTo>
                      <a:lnTo>
                        <a:pt x="28131" y="10885"/>
                      </a:lnTo>
                      <a:cubicBezTo>
                        <a:pt x="28044" y="10700"/>
                        <a:pt x="27872" y="10590"/>
                        <a:pt x="27675" y="10590"/>
                      </a:cubicBezTo>
                      <a:cubicBezTo>
                        <a:pt x="27626" y="10590"/>
                        <a:pt x="27589" y="10602"/>
                        <a:pt x="27552" y="10614"/>
                      </a:cubicBezTo>
                      <a:lnTo>
                        <a:pt x="27145" y="9185"/>
                      </a:lnTo>
                      <a:cubicBezTo>
                        <a:pt x="27207" y="9160"/>
                        <a:pt x="27268" y="9099"/>
                        <a:pt x="27281" y="9037"/>
                      </a:cubicBezTo>
                      <a:close/>
                      <a:moveTo>
                        <a:pt x="21970" y="8951"/>
                      </a:moveTo>
                      <a:cubicBezTo>
                        <a:pt x="22002" y="9061"/>
                        <a:pt x="22104" y="9126"/>
                        <a:pt x="22209" y="9126"/>
                      </a:cubicBezTo>
                      <a:cubicBezTo>
                        <a:pt x="22268" y="9126"/>
                        <a:pt x="22328" y="9106"/>
                        <a:pt x="22377" y="9062"/>
                      </a:cubicBezTo>
                      <a:lnTo>
                        <a:pt x="22574" y="9210"/>
                      </a:lnTo>
                      <a:cubicBezTo>
                        <a:pt x="22561" y="9259"/>
                        <a:pt x="22549" y="9308"/>
                        <a:pt x="22549" y="9357"/>
                      </a:cubicBezTo>
                      <a:cubicBezTo>
                        <a:pt x="22549" y="9555"/>
                        <a:pt x="22672" y="9739"/>
                        <a:pt x="22857" y="9813"/>
                      </a:cubicBezTo>
                      <a:lnTo>
                        <a:pt x="22414" y="10885"/>
                      </a:lnTo>
                      <a:cubicBezTo>
                        <a:pt x="22353" y="10863"/>
                        <a:pt x="22289" y="10851"/>
                        <a:pt x="22227" y="10851"/>
                      </a:cubicBezTo>
                      <a:cubicBezTo>
                        <a:pt x="22150" y="10851"/>
                        <a:pt x="22075" y="10869"/>
                        <a:pt x="22007" y="10910"/>
                      </a:cubicBezTo>
                      <a:lnTo>
                        <a:pt x="21071" y="9419"/>
                      </a:lnTo>
                      <a:cubicBezTo>
                        <a:pt x="21194" y="9333"/>
                        <a:pt x="21268" y="9185"/>
                        <a:pt x="21280" y="9037"/>
                      </a:cubicBezTo>
                      <a:lnTo>
                        <a:pt x="21280" y="9012"/>
                      </a:lnTo>
                      <a:lnTo>
                        <a:pt x="21970" y="8951"/>
                      </a:lnTo>
                      <a:close/>
                      <a:moveTo>
                        <a:pt x="4262" y="10515"/>
                      </a:moveTo>
                      <a:cubicBezTo>
                        <a:pt x="4267" y="10515"/>
                        <a:pt x="4272" y="10515"/>
                        <a:pt x="4277" y="10516"/>
                      </a:cubicBezTo>
                      <a:cubicBezTo>
                        <a:pt x="4387" y="10516"/>
                        <a:pt x="4474" y="10602"/>
                        <a:pt x="4474" y="10713"/>
                      </a:cubicBezTo>
                      <a:cubicBezTo>
                        <a:pt x="4474" y="10829"/>
                        <a:pt x="4378" y="10912"/>
                        <a:pt x="4275" y="10912"/>
                      </a:cubicBezTo>
                      <a:cubicBezTo>
                        <a:pt x="4225" y="10912"/>
                        <a:pt x="4173" y="10892"/>
                        <a:pt x="4129" y="10848"/>
                      </a:cubicBezTo>
                      <a:cubicBezTo>
                        <a:pt x="4009" y="10728"/>
                        <a:pt x="4087" y="10515"/>
                        <a:pt x="4262" y="10515"/>
                      </a:cubicBezTo>
                      <a:close/>
                      <a:moveTo>
                        <a:pt x="25629" y="8963"/>
                      </a:moveTo>
                      <a:lnTo>
                        <a:pt x="26825" y="9062"/>
                      </a:lnTo>
                      <a:cubicBezTo>
                        <a:pt x="26837" y="9086"/>
                        <a:pt x="26862" y="9111"/>
                        <a:pt x="26886" y="9136"/>
                      </a:cubicBezTo>
                      <a:lnTo>
                        <a:pt x="25186" y="10947"/>
                      </a:lnTo>
                      <a:cubicBezTo>
                        <a:pt x="25149" y="10922"/>
                        <a:pt x="25112" y="10922"/>
                        <a:pt x="25075" y="10922"/>
                      </a:cubicBezTo>
                      <a:lnTo>
                        <a:pt x="25161" y="9382"/>
                      </a:lnTo>
                      <a:cubicBezTo>
                        <a:pt x="25395" y="9370"/>
                        <a:pt x="25592" y="9197"/>
                        <a:pt x="25629" y="8963"/>
                      </a:cubicBezTo>
                      <a:close/>
                      <a:moveTo>
                        <a:pt x="32024" y="9086"/>
                      </a:moveTo>
                      <a:lnTo>
                        <a:pt x="33109" y="9099"/>
                      </a:lnTo>
                      <a:lnTo>
                        <a:pt x="33835" y="10861"/>
                      </a:lnTo>
                      <a:cubicBezTo>
                        <a:pt x="33774" y="10885"/>
                        <a:pt x="33737" y="10935"/>
                        <a:pt x="33712" y="10996"/>
                      </a:cubicBezTo>
                      <a:lnTo>
                        <a:pt x="32714" y="10799"/>
                      </a:lnTo>
                      <a:cubicBezTo>
                        <a:pt x="32714" y="10774"/>
                        <a:pt x="32714" y="10762"/>
                        <a:pt x="32714" y="10750"/>
                      </a:cubicBezTo>
                      <a:cubicBezTo>
                        <a:pt x="32714" y="10602"/>
                        <a:pt x="32603" y="10491"/>
                        <a:pt x="32468" y="10491"/>
                      </a:cubicBezTo>
                      <a:cubicBezTo>
                        <a:pt x="32431" y="10491"/>
                        <a:pt x="32406" y="10503"/>
                        <a:pt x="32394" y="10503"/>
                      </a:cubicBezTo>
                      <a:lnTo>
                        <a:pt x="31802" y="9444"/>
                      </a:lnTo>
                      <a:cubicBezTo>
                        <a:pt x="31926" y="9357"/>
                        <a:pt x="32000" y="9234"/>
                        <a:pt x="32024" y="9086"/>
                      </a:cubicBezTo>
                      <a:close/>
                      <a:moveTo>
                        <a:pt x="24668" y="9037"/>
                      </a:moveTo>
                      <a:cubicBezTo>
                        <a:pt x="24730" y="9210"/>
                        <a:pt x="24878" y="9345"/>
                        <a:pt x="25063" y="9370"/>
                      </a:cubicBezTo>
                      <a:lnTo>
                        <a:pt x="24964" y="10910"/>
                      </a:lnTo>
                      <a:cubicBezTo>
                        <a:pt x="24866" y="10922"/>
                        <a:pt x="24755" y="10972"/>
                        <a:pt x="24681" y="11045"/>
                      </a:cubicBezTo>
                      <a:lnTo>
                        <a:pt x="23498" y="9604"/>
                      </a:lnTo>
                      <a:cubicBezTo>
                        <a:pt x="23535" y="9530"/>
                        <a:pt x="23559" y="9444"/>
                        <a:pt x="23559" y="9357"/>
                      </a:cubicBezTo>
                      <a:cubicBezTo>
                        <a:pt x="23559" y="9333"/>
                        <a:pt x="23559" y="9308"/>
                        <a:pt x="23559" y="9296"/>
                      </a:cubicBezTo>
                      <a:lnTo>
                        <a:pt x="24668" y="9037"/>
                      </a:lnTo>
                      <a:close/>
                      <a:moveTo>
                        <a:pt x="35191" y="9407"/>
                      </a:moveTo>
                      <a:lnTo>
                        <a:pt x="36854" y="10220"/>
                      </a:lnTo>
                      <a:cubicBezTo>
                        <a:pt x="36793" y="10380"/>
                        <a:pt x="36817" y="10565"/>
                        <a:pt x="36928" y="10700"/>
                      </a:cubicBezTo>
                      <a:lnTo>
                        <a:pt x="35770" y="11070"/>
                      </a:lnTo>
                      <a:cubicBezTo>
                        <a:pt x="35671" y="10947"/>
                        <a:pt x="35524" y="10873"/>
                        <a:pt x="35363" y="10873"/>
                      </a:cubicBezTo>
                      <a:lnTo>
                        <a:pt x="35265" y="10873"/>
                      </a:lnTo>
                      <a:lnTo>
                        <a:pt x="34870" y="9628"/>
                      </a:lnTo>
                      <a:cubicBezTo>
                        <a:pt x="35006" y="9604"/>
                        <a:pt x="35117" y="9518"/>
                        <a:pt x="35191" y="9407"/>
                      </a:cubicBezTo>
                      <a:close/>
                      <a:moveTo>
                        <a:pt x="33934" y="11045"/>
                      </a:moveTo>
                      <a:cubicBezTo>
                        <a:pt x="33959" y="11045"/>
                        <a:pt x="33983" y="11058"/>
                        <a:pt x="33983" y="11095"/>
                      </a:cubicBezTo>
                      <a:cubicBezTo>
                        <a:pt x="33983" y="11112"/>
                        <a:pt x="33976" y="11118"/>
                        <a:pt x="33966" y="11118"/>
                      </a:cubicBezTo>
                      <a:cubicBezTo>
                        <a:pt x="33933" y="11118"/>
                        <a:pt x="33868" y="11045"/>
                        <a:pt x="33934" y="11045"/>
                      </a:cubicBezTo>
                      <a:close/>
                      <a:moveTo>
                        <a:pt x="16413" y="8938"/>
                      </a:moveTo>
                      <a:cubicBezTo>
                        <a:pt x="16462" y="8988"/>
                        <a:pt x="16524" y="9037"/>
                        <a:pt x="16598" y="9062"/>
                      </a:cubicBezTo>
                      <a:lnTo>
                        <a:pt x="15649" y="10713"/>
                      </a:lnTo>
                      <a:cubicBezTo>
                        <a:pt x="15612" y="10700"/>
                        <a:pt x="15588" y="10700"/>
                        <a:pt x="15551" y="10700"/>
                      </a:cubicBezTo>
                      <a:cubicBezTo>
                        <a:pt x="15304" y="10700"/>
                        <a:pt x="15095" y="10873"/>
                        <a:pt x="15058" y="11119"/>
                      </a:cubicBezTo>
                      <a:lnTo>
                        <a:pt x="13973" y="11119"/>
                      </a:lnTo>
                      <a:cubicBezTo>
                        <a:pt x="13973" y="11021"/>
                        <a:pt x="13949" y="10935"/>
                        <a:pt x="13900" y="10861"/>
                      </a:cubicBezTo>
                      <a:lnTo>
                        <a:pt x="16413" y="8938"/>
                      </a:lnTo>
                      <a:close/>
                      <a:moveTo>
                        <a:pt x="26972" y="9185"/>
                      </a:moveTo>
                      <a:cubicBezTo>
                        <a:pt x="26997" y="9197"/>
                        <a:pt x="27022" y="9197"/>
                        <a:pt x="27046" y="9197"/>
                      </a:cubicBezTo>
                      <a:lnTo>
                        <a:pt x="27453" y="10639"/>
                      </a:lnTo>
                      <a:cubicBezTo>
                        <a:pt x="27317" y="10700"/>
                        <a:pt x="27219" y="10824"/>
                        <a:pt x="27194" y="10972"/>
                      </a:cubicBezTo>
                      <a:lnTo>
                        <a:pt x="25482" y="11193"/>
                      </a:lnTo>
                      <a:cubicBezTo>
                        <a:pt x="25432" y="11107"/>
                        <a:pt x="25358" y="11033"/>
                        <a:pt x="25284" y="10984"/>
                      </a:cubicBezTo>
                      <a:lnTo>
                        <a:pt x="25284" y="10972"/>
                      </a:lnTo>
                      <a:lnTo>
                        <a:pt x="26972" y="9185"/>
                      </a:lnTo>
                      <a:close/>
                      <a:moveTo>
                        <a:pt x="3022" y="10606"/>
                      </a:moveTo>
                      <a:cubicBezTo>
                        <a:pt x="3173" y="10606"/>
                        <a:pt x="3320" y="10724"/>
                        <a:pt x="3328" y="10898"/>
                      </a:cubicBezTo>
                      <a:cubicBezTo>
                        <a:pt x="3328" y="11070"/>
                        <a:pt x="3192" y="11206"/>
                        <a:pt x="3032" y="11206"/>
                      </a:cubicBezTo>
                      <a:cubicBezTo>
                        <a:pt x="2761" y="11206"/>
                        <a:pt x="2625" y="10885"/>
                        <a:pt x="2810" y="10700"/>
                      </a:cubicBezTo>
                      <a:cubicBezTo>
                        <a:pt x="2871" y="10635"/>
                        <a:pt x="2947" y="10606"/>
                        <a:pt x="3022" y="10606"/>
                      </a:cubicBezTo>
                      <a:close/>
                      <a:moveTo>
                        <a:pt x="17078" y="9000"/>
                      </a:moveTo>
                      <a:lnTo>
                        <a:pt x="18619" y="10787"/>
                      </a:lnTo>
                      <a:cubicBezTo>
                        <a:pt x="18532" y="10873"/>
                        <a:pt x="18483" y="10996"/>
                        <a:pt x="18483" y="11132"/>
                      </a:cubicBezTo>
                      <a:cubicBezTo>
                        <a:pt x="18483" y="11156"/>
                        <a:pt x="18483" y="11181"/>
                        <a:pt x="18495" y="11218"/>
                      </a:cubicBezTo>
                      <a:lnTo>
                        <a:pt x="16043" y="11132"/>
                      </a:lnTo>
                      <a:cubicBezTo>
                        <a:pt x="16006" y="10959"/>
                        <a:pt x="15896" y="10811"/>
                        <a:pt x="15748" y="10750"/>
                      </a:cubicBezTo>
                      <a:lnTo>
                        <a:pt x="16696" y="9099"/>
                      </a:lnTo>
                      <a:lnTo>
                        <a:pt x="16783" y="9099"/>
                      </a:lnTo>
                      <a:cubicBezTo>
                        <a:pt x="16881" y="9099"/>
                        <a:pt x="16992" y="9062"/>
                        <a:pt x="17078" y="9000"/>
                      </a:cubicBezTo>
                      <a:close/>
                      <a:moveTo>
                        <a:pt x="20454" y="9419"/>
                      </a:moveTo>
                      <a:cubicBezTo>
                        <a:pt x="20516" y="9468"/>
                        <a:pt x="20590" y="9505"/>
                        <a:pt x="20676" y="9518"/>
                      </a:cubicBezTo>
                      <a:lnTo>
                        <a:pt x="20787" y="11218"/>
                      </a:lnTo>
                      <a:lnTo>
                        <a:pt x="19481" y="11119"/>
                      </a:lnTo>
                      <a:cubicBezTo>
                        <a:pt x="19481" y="10996"/>
                        <a:pt x="19432" y="10873"/>
                        <a:pt x="19346" y="10774"/>
                      </a:cubicBezTo>
                      <a:lnTo>
                        <a:pt x="20454" y="9419"/>
                      </a:lnTo>
                      <a:close/>
                      <a:moveTo>
                        <a:pt x="34612" y="9616"/>
                      </a:moveTo>
                      <a:cubicBezTo>
                        <a:pt x="34661" y="9628"/>
                        <a:pt x="34710" y="9641"/>
                        <a:pt x="34760" y="9641"/>
                      </a:cubicBezTo>
                      <a:lnTo>
                        <a:pt x="35154" y="10910"/>
                      </a:lnTo>
                      <a:cubicBezTo>
                        <a:pt x="35031" y="10972"/>
                        <a:pt x="34920" y="11082"/>
                        <a:pt x="34883" y="11218"/>
                      </a:cubicBezTo>
                      <a:lnTo>
                        <a:pt x="34883" y="11230"/>
                      </a:lnTo>
                      <a:lnTo>
                        <a:pt x="34180" y="11095"/>
                      </a:lnTo>
                      <a:cubicBezTo>
                        <a:pt x="34180" y="11008"/>
                        <a:pt x="34144" y="10935"/>
                        <a:pt x="34082" y="10885"/>
                      </a:cubicBezTo>
                      <a:lnTo>
                        <a:pt x="34612" y="9616"/>
                      </a:lnTo>
                      <a:close/>
                      <a:moveTo>
                        <a:pt x="20997" y="9468"/>
                      </a:moveTo>
                      <a:lnTo>
                        <a:pt x="21933" y="10947"/>
                      </a:lnTo>
                      <a:cubicBezTo>
                        <a:pt x="21822" y="11033"/>
                        <a:pt x="21761" y="11144"/>
                        <a:pt x="21736" y="11280"/>
                      </a:cubicBezTo>
                      <a:lnTo>
                        <a:pt x="20898" y="11218"/>
                      </a:lnTo>
                      <a:lnTo>
                        <a:pt x="20787" y="9518"/>
                      </a:lnTo>
                      <a:cubicBezTo>
                        <a:pt x="20861" y="9518"/>
                        <a:pt x="20935" y="9505"/>
                        <a:pt x="20997" y="9468"/>
                      </a:cubicBezTo>
                      <a:close/>
                      <a:moveTo>
                        <a:pt x="23436" y="9678"/>
                      </a:moveTo>
                      <a:lnTo>
                        <a:pt x="24607" y="11132"/>
                      </a:lnTo>
                      <a:cubicBezTo>
                        <a:pt x="24570" y="11181"/>
                        <a:pt x="24545" y="11243"/>
                        <a:pt x="24533" y="11304"/>
                      </a:cubicBezTo>
                      <a:lnTo>
                        <a:pt x="22771" y="11304"/>
                      </a:lnTo>
                      <a:cubicBezTo>
                        <a:pt x="22746" y="11144"/>
                        <a:pt x="22648" y="10996"/>
                        <a:pt x="22512" y="10922"/>
                      </a:cubicBezTo>
                      <a:lnTo>
                        <a:pt x="22968" y="9838"/>
                      </a:lnTo>
                      <a:cubicBezTo>
                        <a:pt x="23005" y="9850"/>
                        <a:pt x="23030" y="9850"/>
                        <a:pt x="23067" y="9850"/>
                      </a:cubicBezTo>
                      <a:cubicBezTo>
                        <a:pt x="23202" y="9850"/>
                        <a:pt x="23338" y="9789"/>
                        <a:pt x="23436" y="9678"/>
                      </a:cubicBezTo>
                      <a:close/>
                      <a:moveTo>
                        <a:pt x="27675" y="10787"/>
                      </a:moveTo>
                      <a:cubicBezTo>
                        <a:pt x="27835" y="10787"/>
                        <a:pt x="27971" y="10922"/>
                        <a:pt x="27971" y="11095"/>
                      </a:cubicBezTo>
                      <a:cubicBezTo>
                        <a:pt x="27971" y="11274"/>
                        <a:pt x="27825" y="11389"/>
                        <a:pt x="27673" y="11389"/>
                      </a:cubicBezTo>
                      <a:cubicBezTo>
                        <a:pt x="27595" y="11389"/>
                        <a:pt x="27516" y="11359"/>
                        <a:pt x="27453" y="11292"/>
                      </a:cubicBezTo>
                      <a:cubicBezTo>
                        <a:pt x="27268" y="11107"/>
                        <a:pt x="27404" y="10787"/>
                        <a:pt x="27675" y="10787"/>
                      </a:cubicBezTo>
                      <a:close/>
                      <a:moveTo>
                        <a:pt x="18985" y="10829"/>
                      </a:moveTo>
                      <a:cubicBezTo>
                        <a:pt x="19139" y="10829"/>
                        <a:pt x="19284" y="10950"/>
                        <a:pt x="19284" y="11132"/>
                      </a:cubicBezTo>
                      <a:cubicBezTo>
                        <a:pt x="19284" y="11292"/>
                        <a:pt x="19148" y="11427"/>
                        <a:pt x="18988" y="11427"/>
                      </a:cubicBezTo>
                      <a:cubicBezTo>
                        <a:pt x="18717" y="11427"/>
                        <a:pt x="18582" y="11107"/>
                        <a:pt x="18766" y="10922"/>
                      </a:cubicBezTo>
                      <a:cubicBezTo>
                        <a:pt x="18831" y="10858"/>
                        <a:pt x="18909" y="10829"/>
                        <a:pt x="18985" y="10829"/>
                      </a:cubicBezTo>
                      <a:close/>
                      <a:moveTo>
                        <a:pt x="13474" y="10825"/>
                      </a:moveTo>
                      <a:cubicBezTo>
                        <a:pt x="13627" y="10825"/>
                        <a:pt x="13776" y="10947"/>
                        <a:pt x="13776" y="11132"/>
                      </a:cubicBezTo>
                      <a:cubicBezTo>
                        <a:pt x="13776" y="11297"/>
                        <a:pt x="13641" y="11428"/>
                        <a:pt x="13478" y="11428"/>
                      </a:cubicBezTo>
                      <a:cubicBezTo>
                        <a:pt x="13470" y="11428"/>
                        <a:pt x="13463" y="11428"/>
                        <a:pt x="13456" y="11427"/>
                      </a:cubicBezTo>
                      <a:lnTo>
                        <a:pt x="13468" y="11427"/>
                      </a:lnTo>
                      <a:cubicBezTo>
                        <a:pt x="13210" y="11415"/>
                        <a:pt x="13074" y="11095"/>
                        <a:pt x="13271" y="10910"/>
                      </a:cubicBezTo>
                      <a:cubicBezTo>
                        <a:pt x="13330" y="10851"/>
                        <a:pt x="13402" y="10825"/>
                        <a:pt x="13474" y="10825"/>
                      </a:cubicBezTo>
                      <a:close/>
                      <a:moveTo>
                        <a:pt x="37014" y="10774"/>
                      </a:moveTo>
                      <a:cubicBezTo>
                        <a:pt x="37088" y="10848"/>
                        <a:pt x="37187" y="10885"/>
                        <a:pt x="37298" y="10898"/>
                      </a:cubicBezTo>
                      <a:lnTo>
                        <a:pt x="37384" y="11329"/>
                      </a:lnTo>
                      <a:cubicBezTo>
                        <a:pt x="37310" y="11353"/>
                        <a:pt x="37261" y="11403"/>
                        <a:pt x="37236" y="11477"/>
                      </a:cubicBezTo>
                      <a:lnTo>
                        <a:pt x="35869" y="11366"/>
                      </a:lnTo>
                      <a:cubicBezTo>
                        <a:pt x="35869" y="11292"/>
                        <a:pt x="35856" y="11230"/>
                        <a:pt x="35819" y="11156"/>
                      </a:cubicBezTo>
                      <a:lnTo>
                        <a:pt x="37014" y="10774"/>
                      </a:lnTo>
                      <a:close/>
                      <a:moveTo>
                        <a:pt x="15551" y="10898"/>
                      </a:moveTo>
                      <a:cubicBezTo>
                        <a:pt x="15711" y="10910"/>
                        <a:pt x="15834" y="11045"/>
                        <a:pt x="15834" y="11206"/>
                      </a:cubicBezTo>
                      <a:lnTo>
                        <a:pt x="15846" y="11206"/>
                      </a:lnTo>
                      <a:cubicBezTo>
                        <a:pt x="15846" y="11382"/>
                        <a:pt x="15698" y="11501"/>
                        <a:pt x="15541" y="11501"/>
                      </a:cubicBezTo>
                      <a:cubicBezTo>
                        <a:pt x="15468" y="11501"/>
                        <a:pt x="15392" y="11474"/>
                        <a:pt x="15329" y="11415"/>
                      </a:cubicBezTo>
                      <a:cubicBezTo>
                        <a:pt x="15144" y="11230"/>
                        <a:pt x="15279" y="10898"/>
                        <a:pt x="15551" y="10898"/>
                      </a:cubicBezTo>
                      <a:close/>
                      <a:moveTo>
                        <a:pt x="31100" y="9333"/>
                      </a:moveTo>
                      <a:cubicBezTo>
                        <a:pt x="31137" y="9357"/>
                        <a:pt x="31162" y="9394"/>
                        <a:pt x="31199" y="9419"/>
                      </a:cubicBezTo>
                      <a:lnTo>
                        <a:pt x="29856" y="11563"/>
                      </a:lnTo>
                      <a:cubicBezTo>
                        <a:pt x="29831" y="11551"/>
                        <a:pt x="29806" y="11551"/>
                        <a:pt x="29782" y="11551"/>
                      </a:cubicBezTo>
                      <a:lnTo>
                        <a:pt x="29769" y="11551"/>
                      </a:lnTo>
                      <a:lnTo>
                        <a:pt x="29880" y="10454"/>
                      </a:lnTo>
                      <a:cubicBezTo>
                        <a:pt x="29886" y="10454"/>
                        <a:pt x="29892" y="10454"/>
                        <a:pt x="29898" y="10454"/>
                      </a:cubicBezTo>
                      <a:cubicBezTo>
                        <a:pt x="30234" y="10454"/>
                        <a:pt x="30470" y="10116"/>
                        <a:pt x="30349" y="9789"/>
                      </a:cubicBezTo>
                      <a:lnTo>
                        <a:pt x="31100" y="9333"/>
                      </a:lnTo>
                      <a:close/>
                      <a:moveTo>
                        <a:pt x="37470" y="11501"/>
                      </a:moveTo>
                      <a:cubicBezTo>
                        <a:pt x="37527" y="11501"/>
                        <a:pt x="37467" y="11574"/>
                        <a:pt x="37437" y="11574"/>
                      </a:cubicBezTo>
                      <a:cubicBezTo>
                        <a:pt x="37428" y="11574"/>
                        <a:pt x="37421" y="11568"/>
                        <a:pt x="37421" y="11551"/>
                      </a:cubicBezTo>
                      <a:cubicBezTo>
                        <a:pt x="37421" y="11530"/>
                        <a:pt x="37437" y="11510"/>
                        <a:pt x="37464" y="11510"/>
                      </a:cubicBezTo>
                      <a:cubicBezTo>
                        <a:pt x="37469" y="11510"/>
                        <a:pt x="37476" y="11511"/>
                        <a:pt x="37483" y="11514"/>
                      </a:cubicBezTo>
                      <a:lnTo>
                        <a:pt x="37470" y="11501"/>
                      </a:lnTo>
                      <a:close/>
                      <a:moveTo>
                        <a:pt x="29498" y="10282"/>
                      </a:moveTo>
                      <a:cubicBezTo>
                        <a:pt x="29572" y="10368"/>
                        <a:pt x="29671" y="10429"/>
                        <a:pt x="29782" y="10454"/>
                      </a:cubicBezTo>
                      <a:lnTo>
                        <a:pt x="29671" y="11575"/>
                      </a:lnTo>
                      <a:cubicBezTo>
                        <a:pt x="29622" y="11600"/>
                        <a:pt x="29572" y="11637"/>
                        <a:pt x="29548" y="11686"/>
                      </a:cubicBezTo>
                      <a:lnTo>
                        <a:pt x="28143" y="11267"/>
                      </a:lnTo>
                      <a:cubicBezTo>
                        <a:pt x="28155" y="11206"/>
                        <a:pt x="28168" y="11156"/>
                        <a:pt x="28168" y="11095"/>
                      </a:cubicBezTo>
                      <a:cubicBezTo>
                        <a:pt x="28168" y="11059"/>
                        <a:pt x="28168" y="11024"/>
                        <a:pt x="28168" y="10977"/>
                      </a:cubicBezTo>
                      <a:lnTo>
                        <a:pt x="28168" y="10977"/>
                      </a:lnTo>
                      <a:lnTo>
                        <a:pt x="29498" y="10282"/>
                      </a:lnTo>
                      <a:close/>
                      <a:moveTo>
                        <a:pt x="31297" y="9468"/>
                      </a:moveTo>
                      <a:cubicBezTo>
                        <a:pt x="31371" y="9505"/>
                        <a:pt x="31445" y="9530"/>
                        <a:pt x="31519" y="9530"/>
                      </a:cubicBezTo>
                      <a:cubicBezTo>
                        <a:pt x="31593" y="9530"/>
                        <a:pt x="31655" y="9518"/>
                        <a:pt x="31716" y="9493"/>
                      </a:cubicBezTo>
                      <a:lnTo>
                        <a:pt x="32308" y="10553"/>
                      </a:lnTo>
                      <a:cubicBezTo>
                        <a:pt x="32246" y="10590"/>
                        <a:pt x="32209" y="10663"/>
                        <a:pt x="32209" y="10737"/>
                      </a:cubicBezTo>
                      <a:cubicBezTo>
                        <a:pt x="32209" y="10762"/>
                        <a:pt x="32221" y="10787"/>
                        <a:pt x="32234" y="10811"/>
                      </a:cubicBezTo>
                      <a:lnTo>
                        <a:pt x="32234" y="10824"/>
                      </a:lnTo>
                      <a:lnTo>
                        <a:pt x="29991" y="11686"/>
                      </a:lnTo>
                      <a:cubicBezTo>
                        <a:pt x="29979" y="11662"/>
                        <a:pt x="29967" y="11649"/>
                        <a:pt x="29954" y="11625"/>
                      </a:cubicBezTo>
                      <a:lnTo>
                        <a:pt x="31297" y="9468"/>
                      </a:lnTo>
                      <a:close/>
                      <a:moveTo>
                        <a:pt x="22226" y="11051"/>
                      </a:moveTo>
                      <a:cubicBezTo>
                        <a:pt x="22392" y="11051"/>
                        <a:pt x="22549" y="11175"/>
                        <a:pt x="22549" y="11366"/>
                      </a:cubicBezTo>
                      <a:cubicBezTo>
                        <a:pt x="22549" y="11538"/>
                        <a:pt x="22414" y="11674"/>
                        <a:pt x="22241" y="11686"/>
                      </a:cubicBezTo>
                      <a:cubicBezTo>
                        <a:pt x="22236" y="11686"/>
                        <a:pt x="22231" y="11686"/>
                        <a:pt x="22226" y="11686"/>
                      </a:cubicBezTo>
                      <a:cubicBezTo>
                        <a:pt x="21952" y="11686"/>
                        <a:pt x="21801" y="11350"/>
                        <a:pt x="21995" y="11144"/>
                      </a:cubicBezTo>
                      <a:cubicBezTo>
                        <a:pt x="22063" y="11080"/>
                        <a:pt x="22146" y="11051"/>
                        <a:pt x="22226" y="11051"/>
                      </a:cubicBezTo>
                      <a:close/>
                      <a:moveTo>
                        <a:pt x="35357" y="11070"/>
                      </a:moveTo>
                      <a:lnTo>
                        <a:pt x="35357" y="11070"/>
                      </a:lnTo>
                      <a:cubicBezTo>
                        <a:pt x="35637" y="11075"/>
                        <a:pt x="35781" y="11404"/>
                        <a:pt x="35585" y="11600"/>
                      </a:cubicBezTo>
                      <a:cubicBezTo>
                        <a:pt x="35522" y="11663"/>
                        <a:pt x="35446" y="11690"/>
                        <a:pt x="35371" y="11690"/>
                      </a:cubicBezTo>
                      <a:cubicBezTo>
                        <a:pt x="35210" y="11690"/>
                        <a:pt x="35055" y="11563"/>
                        <a:pt x="35055" y="11378"/>
                      </a:cubicBezTo>
                      <a:cubicBezTo>
                        <a:pt x="35055" y="11208"/>
                        <a:pt x="35188" y="11073"/>
                        <a:pt x="35357" y="11070"/>
                      </a:cubicBezTo>
                      <a:close/>
                      <a:moveTo>
                        <a:pt x="25019" y="11096"/>
                      </a:moveTo>
                      <a:cubicBezTo>
                        <a:pt x="25172" y="11096"/>
                        <a:pt x="25321" y="11218"/>
                        <a:pt x="25321" y="11403"/>
                      </a:cubicBezTo>
                      <a:cubicBezTo>
                        <a:pt x="25334" y="11575"/>
                        <a:pt x="25186" y="11711"/>
                        <a:pt x="25013" y="11711"/>
                      </a:cubicBezTo>
                      <a:lnTo>
                        <a:pt x="25026" y="11698"/>
                      </a:lnTo>
                      <a:cubicBezTo>
                        <a:pt x="24755" y="11698"/>
                        <a:pt x="24619" y="11378"/>
                        <a:pt x="24816" y="11181"/>
                      </a:cubicBezTo>
                      <a:cubicBezTo>
                        <a:pt x="24875" y="11122"/>
                        <a:pt x="24947" y="11096"/>
                        <a:pt x="25019" y="11096"/>
                      </a:cubicBezTo>
                      <a:close/>
                      <a:moveTo>
                        <a:pt x="29769" y="11748"/>
                      </a:moveTo>
                      <a:cubicBezTo>
                        <a:pt x="29826" y="11748"/>
                        <a:pt x="29767" y="11821"/>
                        <a:pt x="29736" y="11821"/>
                      </a:cubicBezTo>
                      <a:cubicBezTo>
                        <a:pt x="29727" y="11821"/>
                        <a:pt x="29720" y="11814"/>
                        <a:pt x="29720" y="11797"/>
                      </a:cubicBezTo>
                      <a:cubicBezTo>
                        <a:pt x="29720" y="11772"/>
                        <a:pt x="29745" y="11748"/>
                        <a:pt x="29769" y="11748"/>
                      </a:cubicBezTo>
                      <a:close/>
                      <a:moveTo>
                        <a:pt x="20910" y="11317"/>
                      </a:moveTo>
                      <a:lnTo>
                        <a:pt x="21736" y="11378"/>
                      </a:lnTo>
                      <a:cubicBezTo>
                        <a:pt x="21736" y="11489"/>
                        <a:pt x="21773" y="11588"/>
                        <a:pt x="21834" y="11686"/>
                      </a:cubicBezTo>
                      <a:lnTo>
                        <a:pt x="21108" y="12130"/>
                      </a:lnTo>
                      <a:cubicBezTo>
                        <a:pt x="21071" y="12093"/>
                        <a:pt x="21009" y="12068"/>
                        <a:pt x="20947" y="12056"/>
                      </a:cubicBezTo>
                      <a:lnTo>
                        <a:pt x="20960" y="12056"/>
                      </a:lnTo>
                      <a:lnTo>
                        <a:pt x="20910" y="11317"/>
                      </a:lnTo>
                      <a:close/>
                      <a:moveTo>
                        <a:pt x="38074" y="12056"/>
                      </a:moveTo>
                      <a:lnTo>
                        <a:pt x="38074" y="12056"/>
                      </a:lnTo>
                      <a:cubicBezTo>
                        <a:pt x="38130" y="12065"/>
                        <a:pt x="38074" y="12130"/>
                        <a:pt x="38042" y="12130"/>
                      </a:cubicBezTo>
                      <a:cubicBezTo>
                        <a:pt x="38032" y="12130"/>
                        <a:pt x="38025" y="12123"/>
                        <a:pt x="38025" y="12105"/>
                      </a:cubicBezTo>
                      <a:cubicBezTo>
                        <a:pt x="38025" y="12080"/>
                        <a:pt x="38049" y="12068"/>
                        <a:pt x="38086" y="12068"/>
                      </a:cubicBezTo>
                      <a:lnTo>
                        <a:pt x="38074" y="12056"/>
                      </a:lnTo>
                      <a:close/>
                      <a:moveTo>
                        <a:pt x="19481" y="11218"/>
                      </a:moveTo>
                      <a:lnTo>
                        <a:pt x="20799" y="11304"/>
                      </a:lnTo>
                      <a:lnTo>
                        <a:pt x="20861" y="12056"/>
                      </a:lnTo>
                      <a:cubicBezTo>
                        <a:pt x="20814" y="12068"/>
                        <a:pt x="20766" y="12102"/>
                        <a:pt x="20730" y="12138"/>
                      </a:cubicBezTo>
                      <a:lnTo>
                        <a:pt x="20730" y="12138"/>
                      </a:lnTo>
                      <a:lnTo>
                        <a:pt x="19419" y="11390"/>
                      </a:lnTo>
                      <a:cubicBezTo>
                        <a:pt x="19456" y="11341"/>
                        <a:pt x="19481" y="11280"/>
                        <a:pt x="19481" y="11218"/>
                      </a:cubicBezTo>
                      <a:close/>
                      <a:moveTo>
                        <a:pt x="20923" y="12253"/>
                      </a:moveTo>
                      <a:cubicBezTo>
                        <a:pt x="20980" y="12253"/>
                        <a:pt x="20920" y="12326"/>
                        <a:pt x="20889" y="12326"/>
                      </a:cubicBezTo>
                      <a:cubicBezTo>
                        <a:pt x="20880" y="12326"/>
                        <a:pt x="20873" y="12319"/>
                        <a:pt x="20873" y="12302"/>
                      </a:cubicBezTo>
                      <a:cubicBezTo>
                        <a:pt x="20886" y="12278"/>
                        <a:pt x="20898" y="12265"/>
                        <a:pt x="20923" y="12265"/>
                      </a:cubicBezTo>
                      <a:lnTo>
                        <a:pt x="20923" y="12253"/>
                      </a:lnTo>
                      <a:close/>
                      <a:moveTo>
                        <a:pt x="34180" y="11181"/>
                      </a:moveTo>
                      <a:lnTo>
                        <a:pt x="34870" y="11317"/>
                      </a:lnTo>
                      <a:lnTo>
                        <a:pt x="34870" y="11366"/>
                      </a:lnTo>
                      <a:cubicBezTo>
                        <a:pt x="34870" y="11691"/>
                        <a:pt x="35124" y="11866"/>
                        <a:pt x="35377" y="11866"/>
                      </a:cubicBezTo>
                      <a:cubicBezTo>
                        <a:pt x="35595" y="11866"/>
                        <a:pt x="35812" y="11737"/>
                        <a:pt x="35869" y="11464"/>
                      </a:cubicBezTo>
                      <a:lnTo>
                        <a:pt x="37236" y="11588"/>
                      </a:lnTo>
                      <a:lnTo>
                        <a:pt x="37236" y="11600"/>
                      </a:lnTo>
                      <a:lnTo>
                        <a:pt x="35006" y="12561"/>
                      </a:lnTo>
                      <a:cubicBezTo>
                        <a:pt x="34927" y="12482"/>
                        <a:pt x="34828" y="12424"/>
                        <a:pt x="34717" y="12424"/>
                      </a:cubicBezTo>
                      <a:cubicBezTo>
                        <a:pt x="34707" y="12424"/>
                        <a:pt x="34696" y="12424"/>
                        <a:pt x="34686" y="12425"/>
                      </a:cubicBezTo>
                      <a:lnTo>
                        <a:pt x="34698" y="12413"/>
                      </a:lnTo>
                      <a:cubicBezTo>
                        <a:pt x="34661" y="12413"/>
                        <a:pt x="34636" y="12425"/>
                        <a:pt x="34599" y="12425"/>
                      </a:cubicBezTo>
                      <a:lnTo>
                        <a:pt x="34094" y="11292"/>
                      </a:lnTo>
                      <a:cubicBezTo>
                        <a:pt x="34131" y="11267"/>
                        <a:pt x="34156" y="11230"/>
                        <a:pt x="34180" y="11181"/>
                      </a:cubicBezTo>
                      <a:close/>
                      <a:moveTo>
                        <a:pt x="24521" y="11415"/>
                      </a:moveTo>
                      <a:cubicBezTo>
                        <a:pt x="24521" y="11538"/>
                        <a:pt x="24557" y="11649"/>
                        <a:pt x="24644" y="11735"/>
                      </a:cubicBezTo>
                      <a:lnTo>
                        <a:pt x="23264" y="12709"/>
                      </a:lnTo>
                      <a:cubicBezTo>
                        <a:pt x="23202" y="12647"/>
                        <a:pt x="23128" y="12623"/>
                        <a:pt x="23054" y="12623"/>
                      </a:cubicBezTo>
                      <a:lnTo>
                        <a:pt x="23054" y="12610"/>
                      </a:lnTo>
                      <a:cubicBezTo>
                        <a:pt x="23030" y="12610"/>
                        <a:pt x="23005" y="12623"/>
                        <a:pt x="22968" y="12635"/>
                      </a:cubicBezTo>
                      <a:lnTo>
                        <a:pt x="22537" y="11797"/>
                      </a:lnTo>
                      <a:cubicBezTo>
                        <a:pt x="22660" y="11711"/>
                        <a:pt x="22746" y="11575"/>
                        <a:pt x="22759" y="11415"/>
                      </a:cubicBezTo>
                      <a:close/>
                      <a:moveTo>
                        <a:pt x="21896" y="11760"/>
                      </a:moveTo>
                      <a:cubicBezTo>
                        <a:pt x="21982" y="11846"/>
                        <a:pt x="22106" y="11896"/>
                        <a:pt x="22241" y="11896"/>
                      </a:cubicBezTo>
                      <a:cubicBezTo>
                        <a:pt x="22303" y="11896"/>
                        <a:pt x="22364" y="11883"/>
                        <a:pt x="22438" y="11859"/>
                      </a:cubicBezTo>
                      <a:lnTo>
                        <a:pt x="22869" y="12684"/>
                      </a:lnTo>
                      <a:cubicBezTo>
                        <a:pt x="22832" y="12709"/>
                        <a:pt x="22808" y="12746"/>
                        <a:pt x="22783" y="12783"/>
                      </a:cubicBezTo>
                      <a:lnTo>
                        <a:pt x="21157" y="12327"/>
                      </a:lnTo>
                      <a:cubicBezTo>
                        <a:pt x="21157" y="12315"/>
                        <a:pt x="21157" y="12315"/>
                        <a:pt x="21157" y="12302"/>
                      </a:cubicBezTo>
                      <a:cubicBezTo>
                        <a:pt x="21157" y="12278"/>
                        <a:pt x="21157" y="12253"/>
                        <a:pt x="21157" y="12228"/>
                      </a:cubicBezTo>
                      <a:lnTo>
                        <a:pt x="21144" y="12228"/>
                      </a:lnTo>
                      <a:lnTo>
                        <a:pt x="21896" y="11760"/>
                      </a:lnTo>
                      <a:close/>
                      <a:moveTo>
                        <a:pt x="16043" y="11230"/>
                      </a:moveTo>
                      <a:lnTo>
                        <a:pt x="18520" y="11317"/>
                      </a:lnTo>
                      <a:cubicBezTo>
                        <a:pt x="18545" y="11366"/>
                        <a:pt x="18569" y="11415"/>
                        <a:pt x="18606" y="11452"/>
                      </a:cubicBezTo>
                      <a:lnTo>
                        <a:pt x="17140" y="12980"/>
                      </a:lnTo>
                      <a:cubicBezTo>
                        <a:pt x="17091" y="12931"/>
                        <a:pt x="17029" y="12906"/>
                        <a:pt x="16955" y="12906"/>
                      </a:cubicBezTo>
                      <a:cubicBezTo>
                        <a:pt x="16906" y="12906"/>
                        <a:pt x="16869" y="12918"/>
                        <a:pt x="16820" y="12931"/>
                      </a:cubicBezTo>
                      <a:lnTo>
                        <a:pt x="15834" y="11612"/>
                      </a:lnTo>
                      <a:cubicBezTo>
                        <a:pt x="15957" y="11526"/>
                        <a:pt x="16031" y="11378"/>
                        <a:pt x="16043" y="11230"/>
                      </a:cubicBezTo>
                      <a:close/>
                      <a:moveTo>
                        <a:pt x="23054" y="12832"/>
                      </a:moveTo>
                      <a:cubicBezTo>
                        <a:pt x="23094" y="12832"/>
                        <a:pt x="23134" y="12857"/>
                        <a:pt x="23141" y="12906"/>
                      </a:cubicBezTo>
                      <a:cubicBezTo>
                        <a:pt x="23134" y="12955"/>
                        <a:pt x="23094" y="12980"/>
                        <a:pt x="23054" y="12980"/>
                      </a:cubicBezTo>
                      <a:cubicBezTo>
                        <a:pt x="23014" y="12980"/>
                        <a:pt x="22974" y="12955"/>
                        <a:pt x="22968" y="12906"/>
                      </a:cubicBezTo>
                      <a:cubicBezTo>
                        <a:pt x="22974" y="12857"/>
                        <a:pt x="23014" y="12832"/>
                        <a:pt x="23054" y="12832"/>
                      </a:cubicBezTo>
                      <a:close/>
                      <a:moveTo>
                        <a:pt x="34698" y="12623"/>
                      </a:moveTo>
                      <a:cubicBezTo>
                        <a:pt x="34870" y="12623"/>
                        <a:pt x="34969" y="12844"/>
                        <a:pt x="34834" y="12968"/>
                      </a:cubicBezTo>
                      <a:cubicBezTo>
                        <a:pt x="34794" y="13007"/>
                        <a:pt x="34744" y="13025"/>
                        <a:pt x="34695" y="13025"/>
                      </a:cubicBezTo>
                      <a:cubicBezTo>
                        <a:pt x="34591" y="13025"/>
                        <a:pt x="34489" y="12945"/>
                        <a:pt x="34489" y="12820"/>
                      </a:cubicBezTo>
                      <a:cubicBezTo>
                        <a:pt x="34489" y="12709"/>
                        <a:pt x="34575" y="12623"/>
                        <a:pt x="34686" y="12623"/>
                      </a:cubicBezTo>
                      <a:close/>
                      <a:moveTo>
                        <a:pt x="28106" y="11329"/>
                      </a:moveTo>
                      <a:lnTo>
                        <a:pt x="29523" y="11760"/>
                      </a:lnTo>
                      <a:cubicBezTo>
                        <a:pt x="29523" y="11760"/>
                        <a:pt x="29523" y="11772"/>
                        <a:pt x="29523" y="11785"/>
                      </a:cubicBezTo>
                      <a:cubicBezTo>
                        <a:pt x="29523" y="11834"/>
                        <a:pt x="29548" y="11883"/>
                        <a:pt x="29572" y="11920"/>
                      </a:cubicBezTo>
                      <a:lnTo>
                        <a:pt x="28402" y="13103"/>
                      </a:lnTo>
                      <a:cubicBezTo>
                        <a:pt x="28316" y="13054"/>
                        <a:pt x="28217" y="13017"/>
                        <a:pt x="28118" y="13017"/>
                      </a:cubicBezTo>
                      <a:lnTo>
                        <a:pt x="27798" y="11563"/>
                      </a:lnTo>
                      <a:cubicBezTo>
                        <a:pt x="27921" y="11526"/>
                        <a:pt x="28032" y="11452"/>
                        <a:pt x="28106" y="11329"/>
                      </a:cubicBezTo>
                      <a:close/>
                      <a:moveTo>
                        <a:pt x="36155" y="13079"/>
                      </a:moveTo>
                      <a:cubicBezTo>
                        <a:pt x="36186" y="13079"/>
                        <a:pt x="36246" y="13152"/>
                        <a:pt x="36189" y="13152"/>
                      </a:cubicBezTo>
                      <a:cubicBezTo>
                        <a:pt x="36164" y="13152"/>
                        <a:pt x="36140" y="13140"/>
                        <a:pt x="36140" y="13115"/>
                      </a:cubicBezTo>
                      <a:lnTo>
                        <a:pt x="36140" y="13103"/>
                      </a:lnTo>
                      <a:cubicBezTo>
                        <a:pt x="36140" y="13086"/>
                        <a:pt x="36146" y="13079"/>
                        <a:pt x="36155" y="13079"/>
                      </a:cubicBezTo>
                      <a:close/>
                      <a:moveTo>
                        <a:pt x="16955" y="13103"/>
                      </a:moveTo>
                      <a:cubicBezTo>
                        <a:pt x="17004" y="13115"/>
                        <a:pt x="17029" y="13152"/>
                        <a:pt x="17029" y="13202"/>
                      </a:cubicBezTo>
                      <a:lnTo>
                        <a:pt x="17041" y="13189"/>
                      </a:lnTo>
                      <a:lnTo>
                        <a:pt x="17041" y="13189"/>
                      </a:lnTo>
                      <a:cubicBezTo>
                        <a:pt x="17041" y="13239"/>
                        <a:pt x="17004" y="13276"/>
                        <a:pt x="16955" y="13276"/>
                      </a:cubicBezTo>
                      <a:cubicBezTo>
                        <a:pt x="16844" y="13276"/>
                        <a:pt x="16844" y="13103"/>
                        <a:pt x="16955" y="13103"/>
                      </a:cubicBezTo>
                      <a:close/>
                      <a:moveTo>
                        <a:pt x="27182" y="11058"/>
                      </a:moveTo>
                      <a:lnTo>
                        <a:pt x="27182" y="11070"/>
                      </a:lnTo>
                      <a:cubicBezTo>
                        <a:pt x="27182" y="11353"/>
                        <a:pt x="27404" y="11575"/>
                        <a:pt x="27687" y="11575"/>
                      </a:cubicBezTo>
                      <a:lnTo>
                        <a:pt x="27699" y="11575"/>
                      </a:lnTo>
                      <a:lnTo>
                        <a:pt x="28020" y="13029"/>
                      </a:lnTo>
                      <a:cubicBezTo>
                        <a:pt x="27860" y="13054"/>
                        <a:pt x="27724" y="13152"/>
                        <a:pt x="27662" y="13300"/>
                      </a:cubicBezTo>
                      <a:lnTo>
                        <a:pt x="25457" y="11662"/>
                      </a:lnTo>
                      <a:cubicBezTo>
                        <a:pt x="25494" y="11588"/>
                        <a:pt x="25519" y="11501"/>
                        <a:pt x="25519" y="11415"/>
                      </a:cubicBezTo>
                      <a:lnTo>
                        <a:pt x="25531" y="11403"/>
                      </a:lnTo>
                      <a:cubicBezTo>
                        <a:pt x="25531" y="11353"/>
                        <a:pt x="25519" y="11317"/>
                        <a:pt x="25519" y="11280"/>
                      </a:cubicBezTo>
                      <a:lnTo>
                        <a:pt x="27182" y="11058"/>
                      </a:lnTo>
                      <a:close/>
                      <a:moveTo>
                        <a:pt x="32283" y="10885"/>
                      </a:moveTo>
                      <a:cubicBezTo>
                        <a:pt x="32295" y="10898"/>
                        <a:pt x="32320" y="10910"/>
                        <a:pt x="32332" y="10922"/>
                      </a:cubicBezTo>
                      <a:lnTo>
                        <a:pt x="31260" y="13313"/>
                      </a:lnTo>
                      <a:cubicBezTo>
                        <a:pt x="31211" y="13288"/>
                        <a:pt x="31162" y="13276"/>
                        <a:pt x="31100" y="13276"/>
                      </a:cubicBezTo>
                      <a:cubicBezTo>
                        <a:pt x="31026" y="13276"/>
                        <a:pt x="30940" y="13300"/>
                        <a:pt x="30866" y="13337"/>
                      </a:cubicBezTo>
                      <a:lnTo>
                        <a:pt x="29967" y="11945"/>
                      </a:lnTo>
                      <a:cubicBezTo>
                        <a:pt x="30016" y="11908"/>
                        <a:pt x="30028" y="11846"/>
                        <a:pt x="30040" y="11785"/>
                      </a:cubicBezTo>
                      <a:cubicBezTo>
                        <a:pt x="30040" y="11772"/>
                        <a:pt x="30040" y="11760"/>
                        <a:pt x="30040" y="11760"/>
                      </a:cubicBezTo>
                      <a:lnTo>
                        <a:pt x="32283" y="10885"/>
                      </a:lnTo>
                      <a:close/>
                      <a:moveTo>
                        <a:pt x="32677" y="10885"/>
                      </a:moveTo>
                      <a:lnTo>
                        <a:pt x="33688" y="11082"/>
                      </a:lnTo>
                      <a:cubicBezTo>
                        <a:pt x="33688" y="11132"/>
                        <a:pt x="33688" y="11169"/>
                        <a:pt x="33712" y="11206"/>
                      </a:cubicBezTo>
                      <a:lnTo>
                        <a:pt x="31408" y="13411"/>
                      </a:lnTo>
                      <a:cubicBezTo>
                        <a:pt x="31384" y="13399"/>
                        <a:pt x="31359" y="13374"/>
                        <a:pt x="31334" y="13362"/>
                      </a:cubicBezTo>
                      <a:lnTo>
                        <a:pt x="32419" y="10984"/>
                      </a:lnTo>
                      <a:lnTo>
                        <a:pt x="32468" y="10984"/>
                      </a:lnTo>
                      <a:cubicBezTo>
                        <a:pt x="32554" y="10984"/>
                        <a:pt x="32628" y="10947"/>
                        <a:pt x="32677" y="10885"/>
                      </a:cubicBezTo>
                      <a:close/>
                      <a:moveTo>
                        <a:pt x="19346" y="11477"/>
                      </a:moveTo>
                      <a:lnTo>
                        <a:pt x="20689" y="12228"/>
                      </a:lnTo>
                      <a:cubicBezTo>
                        <a:pt x="20676" y="12253"/>
                        <a:pt x="20676" y="12278"/>
                        <a:pt x="20676" y="12302"/>
                      </a:cubicBezTo>
                      <a:cubicBezTo>
                        <a:pt x="20676" y="12388"/>
                        <a:pt x="20713" y="12462"/>
                        <a:pt x="20787" y="12512"/>
                      </a:cubicBezTo>
                      <a:lnTo>
                        <a:pt x="20430" y="13423"/>
                      </a:lnTo>
                      <a:cubicBezTo>
                        <a:pt x="20381" y="13411"/>
                        <a:pt x="20331" y="13399"/>
                        <a:pt x="20282" y="13399"/>
                      </a:cubicBezTo>
                      <a:cubicBezTo>
                        <a:pt x="20233" y="13399"/>
                        <a:pt x="20171" y="13411"/>
                        <a:pt x="20109" y="13436"/>
                      </a:cubicBezTo>
                      <a:lnTo>
                        <a:pt x="19247" y="11563"/>
                      </a:lnTo>
                      <a:cubicBezTo>
                        <a:pt x="19284" y="11538"/>
                        <a:pt x="19321" y="11501"/>
                        <a:pt x="19346" y="11477"/>
                      </a:cubicBezTo>
                      <a:close/>
                      <a:moveTo>
                        <a:pt x="33786" y="11292"/>
                      </a:moveTo>
                      <a:cubicBezTo>
                        <a:pt x="33823" y="11329"/>
                        <a:pt x="33872" y="11341"/>
                        <a:pt x="33934" y="11341"/>
                      </a:cubicBezTo>
                      <a:cubicBezTo>
                        <a:pt x="33940" y="11347"/>
                        <a:pt x="33949" y="11350"/>
                        <a:pt x="33960" y="11350"/>
                      </a:cubicBezTo>
                      <a:cubicBezTo>
                        <a:pt x="33971" y="11350"/>
                        <a:pt x="33983" y="11347"/>
                        <a:pt x="33996" y="11341"/>
                      </a:cubicBezTo>
                      <a:lnTo>
                        <a:pt x="34501" y="12475"/>
                      </a:lnTo>
                      <a:cubicBezTo>
                        <a:pt x="34365" y="12549"/>
                        <a:pt x="34279" y="12684"/>
                        <a:pt x="34279" y="12832"/>
                      </a:cubicBezTo>
                      <a:cubicBezTo>
                        <a:pt x="34291" y="12844"/>
                        <a:pt x="34291" y="12857"/>
                        <a:pt x="34291" y="12881"/>
                      </a:cubicBezTo>
                      <a:lnTo>
                        <a:pt x="31544" y="13596"/>
                      </a:lnTo>
                      <a:cubicBezTo>
                        <a:pt x="31531" y="13559"/>
                        <a:pt x="31507" y="13534"/>
                        <a:pt x="31482" y="13497"/>
                      </a:cubicBezTo>
                      <a:lnTo>
                        <a:pt x="33786" y="11292"/>
                      </a:lnTo>
                      <a:close/>
                      <a:moveTo>
                        <a:pt x="29646" y="12007"/>
                      </a:moveTo>
                      <a:cubicBezTo>
                        <a:pt x="29683" y="12031"/>
                        <a:pt x="29732" y="12043"/>
                        <a:pt x="29782" y="12043"/>
                      </a:cubicBezTo>
                      <a:cubicBezTo>
                        <a:pt x="29806" y="12043"/>
                        <a:pt x="29843" y="12043"/>
                        <a:pt x="29880" y="12031"/>
                      </a:cubicBezTo>
                      <a:lnTo>
                        <a:pt x="30767" y="13411"/>
                      </a:lnTo>
                      <a:cubicBezTo>
                        <a:pt x="30682" y="13485"/>
                        <a:pt x="30620" y="13583"/>
                        <a:pt x="30595" y="13705"/>
                      </a:cubicBezTo>
                      <a:lnTo>
                        <a:pt x="30595" y="13705"/>
                      </a:lnTo>
                      <a:lnTo>
                        <a:pt x="28599" y="13460"/>
                      </a:lnTo>
                      <a:cubicBezTo>
                        <a:pt x="28587" y="13362"/>
                        <a:pt x="28537" y="13263"/>
                        <a:pt x="28476" y="13189"/>
                      </a:cubicBezTo>
                      <a:lnTo>
                        <a:pt x="29646" y="12007"/>
                      </a:lnTo>
                      <a:close/>
                      <a:moveTo>
                        <a:pt x="24705" y="11797"/>
                      </a:moveTo>
                      <a:cubicBezTo>
                        <a:pt x="24792" y="11871"/>
                        <a:pt x="24902" y="11908"/>
                        <a:pt x="25013" y="11908"/>
                      </a:cubicBezTo>
                      <a:cubicBezTo>
                        <a:pt x="25075" y="11908"/>
                        <a:pt x="25137" y="11896"/>
                        <a:pt x="25198" y="11883"/>
                      </a:cubicBezTo>
                      <a:lnTo>
                        <a:pt x="25802" y="13423"/>
                      </a:lnTo>
                      <a:cubicBezTo>
                        <a:pt x="25679" y="13473"/>
                        <a:pt x="25580" y="13584"/>
                        <a:pt x="25531" y="13707"/>
                      </a:cubicBezTo>
                      <a:lnTo>
                        <a:pt x="23350" y="12943"/>
                      </a:lnTo>
                      <a:cubicBezTo>
                        <a:pt x="23350" y="12931"/>
                        <a:pt x="23350" y="12918"/>
                        <a:pt x="23350" y="12894"/>
                      </a:cubicBezTo>
                      <a:cubicBezTo>
                        <a:pt x="23350" y="12857"/>
                        <a:pt x="23338" y="12820"/>
                        <a:pt x="23313" y="12783"/>
                      </a:cubicBezTo>
                      <a:lnTo>
                        <a:pt x="24705" y="11797"/>
                      </a:lnTo>
                      <a:close/>
                      <a:moveTo>
                        <a:pt x="18668" y="11526"/>
                      </a:moveTo>
                      <a:cubicBezTo>
                        <a:pt x="18766" y="11588"/>
                        <a:pt x="18865" y="11625"/>
                        <a:pt x="18976" y="11637"/>
                      </a:cubicBezTo>
                      <a:cubicBezTo>
                        <a:pt x="19038" y="11625"/>
                        <a:pt x="19087" y="11625"/>
                        <a:pt x="19148" y="11600"/>
                      </a:cubicBezTo>
                      <a:lnTo>
                        <a:pt x="20011" y="13473"/>
                      </a:lnTo>
                      <a:cubicBezTo>
                        <a:pt x="19900" y="13534"/>
                        <a:pt x="19826" y="13645"/>
                        <a:pt x="19789" y="13756"/>
                      </a:cubicBezTo>
                      <a:lnTo>
                        <a:pt x="17239" y="13202"/>
                      </a:lnTo>
                      <a:lnTo>
                        <a:pt x="17239" y="13189"/>
                      </a:lnTo>
                      <a:cubicBezTo>
                        <a:pt x="17226" y="13152"/>
                        <a:pt x="17226" y="13103"/>
                        <a:pt x="17202" y="13066"/>
                      </a:cubicBezTo>
                      <a:lnTo>
                        <a:pt x="18668" y="11526"/>
                      </a:lnTo>
                      <a:close/>
                      <a:moveTo>
                        <a:pt x="28121" y="13214"/>
                      </a:moveTo>
                      <a:cubicBezTo>
                        <a:pt x="28382" y="13214"/>
                        <a:pt x="28522" y="13538"/>
                        <a:pt x="28340" y="13744"/>
                      </a:cubicBezTo>
                      <a:cubicBezTo>
                        <a:pt x="28276" y="13808"/>
                        <a:pt x="28197" y="13837"/>
                        <a:pt x="28121" y="13837"/>
                      </a:cubicBezTo>
                      <a:cubicBezTo>
                        <a:pt x="27962" y="13837"/>
                        <a:pt x="27810" y="13713"/>
                        <a:pt x="27810" y="13522"/>
                      </a:cubicBezTo>
                      <a:cubicBezTo>
                        <a:pt x="27810" y="13362"/>
                        <a:pt x="27946" y="13239"/>
                        <a:pt x="28094" y="13239"/>
                      </a:cubicBezTo>
                      <a:lnTo>
                        <a:pt x="28106" y="13214"/>
                      </a:lnTo>
                      <a:cubicBezTo>
                        <a:pt x="28111" y="13214"/>
                        <a:pt x="28116" y="13214"/>
                        <a:pt x="28121" y="13214"/>
                      </a:cubicBezTo>
                      <a:close/>
                      <a:moveTo>
                        <a:pt x="3426" y="13300"/>
                      </a:moveTo>
                      <a:cubicBezTo>
                        <a:pt x="3697" y="13300"/>
                        <a:pt x="3833" y="13645"/>
                        <a:pt x="3636" y="13830"/>
                      </a:cubicBezTo>
                      <a:cubicBezTo>
                        <a:pt x="3573" y="13893"/>
                        <a:pt x="3497" y="13921"/>
                        <a:pt x="3422" y="13921"/>
                      </a:cubicBezTo>
                      <a:cubicBezTo>
                        <a:pt x="3262" y="13921"/>
                        <a:pt x="3110" y="13793"/>
                        <a:pt x="3118" y="13608"/>
                      </a:cubicBezTo>
                      <a:cubicBezTo>
                        <a:pt x="3118" y="13436"/>
                        <a:pt x="3254" y="13300"/>
                        <a:pt x="3426" y="13300"/>
                      </a:cubicBezTo>
                      <a:close/>
                      <a:moveTo>
                        <a:pt x="37261" y="11698"/>
                      </a:moveTo>
                      <a:cubicBezTo>
                        <a:pt x="37310" y="11772"/>
                        <a:pt x="37396" y="11809"/>
                        <a:pt x="37483" y="11809"/>
                      </a:cubicBezTo>
                      <a:lnTo>
                        <a:pt x="37470" y="11797"/>
                      </a:lnTo>
                      <a:lnTo>
                        <a:pt x="37470" y="11797"/>
                      </a:lnTo>
                      <a:cubicBezTo>
                        <a:pt x="37479" y="11799"/>
                        <a:pt x="37488" y="11800"/>
                        <a:pt x="37497" y="11800"/>
                      </a:cubicBezTo>
                      <a:cubicBezTo>
                        <a:pt x="37537" y="11800"/>
                        <a:pt x="37576" y="11780"/>
                        <a:pt x="37606" y="11760"/>
                      </a:cubicBezTo>
                      <a:lnTo>
                        <a:pt x="37852" y="12007"/>
                      </a:lnTo>
                      <a:cubicBezTo>
                        <a:pt x="37828" y="12031"/>
                        <a:pt x="37828" y="12068"/>
                        <a:pt x="37815" y="12105"/>
                      </a:cubicBezTo>
                      <a:cubicBezTo>
                        <a:pt x="37828" y="12191"/>
                        <a:pt x="37865" y="12278"/>
                        <a:pt x="37938" y="12327"/>
                      </a:cubicBezTo>
                      <a:lnTo>
                        <a:pt x="37064" y="13990"/>
                      </a:lnTo>
                      <a:cubicBezTo>
                        <a:pt x="37038" y="13985"/>
                        <a:pt x="37013" y="13982"/>
                        <a:pt x="36988" y="13982"/>
                      </a:cubicBezTo>
                      <a:cubicBezTo>
                        <a:pt x="36953" y="13982"/>
                        <a:pt x="36920" y="13988"/>
                        <a:pt x="36891" y="14003"/>
                      </a:cubicBezTo>
                      <a:lnTo>
                        <a:pt x="36374" y="13288"/>
                      </a:lnTo>
                      <a:cubicBezTo>
                        <a:pt x="36411" y="13239"/>
                        <a:pt x="36435" y="13177"/>
                        <a:pt x="36435" y="13115"/>
                      </a:cubicBezTo>
                      <a:cubicBezTo>
                        <a:pt x="36435" y="12955"/>
                        <a:pt x="36305" y="12859"/>
                        <a:pt x="36177" y="12859"/>
                      </a:cubicBezTo>
                      <a:cubicBezTo>
                        <a:pt x="36088" y="12859"/>
                        <a:pt x="36000" y="12904"/>
                        <a:pt x="35955" y="13005"/>
                      </a:cubicBezTo>
                      <a:lnTo>
                        <a:pt x="35092" y="12820"/>
                      </a:lnTo>
                      <a:cubicBezTo>
                        <a:pt x="35092" y="12758"/>
                        <a:pt x="35068" y="12697"/>
                        <a:pt x="35055" y="12647"/>
                      </a:cubicBezTo>
                      <a:lnTo>
                        <a:pt x="37261" y="11698"/>
                      </a:lnTo>
                      <a:close/>
                      <a:moveTo>
                        <a:pt x="5854" y="13374"/>
                      </a:moveTo>
                      <a:cubicBezTo>
                        <a:pt x="6162" y="13374"/>
                        <a:pt x="6322" y="13744"/>
                        <a:pt x="6100" y="13966"/>
                      </a:cubicBezTo>
                      <a:cubicBezTo>
                        <a:pt x="6029" y="14033"/>
                        <a:pt x="5942" y="14063"/>
                        <a:pt x="5857" y="14063"/>
                      </a:cubicBezTo>
                      <a:cubicBezTo>
                        <a:pt x="5679" y="14063"/>
                        <a:pt x="5509" y="13928"/>
                        <a:pt x="5509" y="13719"/>
                      </a:cubicBezTo>
                      <a:cubicBezTo>
                        <a:pt x="5509" y="13534"/>
                        <a:pt x="5669" y="13374"/>
                        <a:pt x="5854" y="13374"/>
                      </a:cubicBezTo>
                      <a:close/>
                      <a:moveTo>
                        <a:pt x="31100" y="13485"/>
                      </a:moveTo>
                      <a:cubicBezTo>
                        <a:pt x="31359" y="13497"/>
                        <a:pt x="31494" y="13818"/>
                        <a:pt x="31297" y="14003"/>
                      </a:cubicBezTo>
                      <a:cubicBezTo>
                        <a:pt x="31238" y="14062"/>
                        <a:pt x="31165" y="14088"/>
                        <a:pt x="31093" y="14088"/>
                      </a:cubicBezTo>
                      <a:cubicBezTo>
                        <a:pt x="30940" y="14088"/>
                        <a:pt x="30792" y="13969"/>
                        <a:pt x="30792" y="13793"/>
                      </a:cubicBezTo>
                      <a:cubicBezTo>
                        <a:pt x="30792" y="13633"/>
                        <a:pt x="30928" y="13497"/>
                        <a:pt x="31088" y="13497"/>
                      </a:cubicBezTo>
                      <a:lnTo>
                        <a:pt x="31100" y="13485"/>
                      </a:lnTo>
                      <a:close/>
                      <a:moveTo>
                        <a:pt x="10413" y="13584"/>
                      </a:moveTo>
                      <a:cubicBezTo>
                        <a:pt x="10684" y="13584"/>
                        <a:pt x="10807" y="13916"/>
                        <a:pt x="10622" y="14113"/>
                      </a:cubicBezTo>
                      <a:cubicBezTo>
                        <a:pt x="10559" y="14173"/>
                        <a:pt x="10483" y="14199"/>
                        <a:pt x="10409" y="14199"/>
                      </a:cubicBezTo>
                      <a:cubicBezTo>
                        <a:pt x="10251" y="14199"/>
                        <a:pt x="10101" y="14080"/>
                        <a:pt x="10092" y="13904"/>
                      </a:cubicBezTo>
                      <a:cubicBezTo>
                        <a:pt x="10092" y="13719"/>
                        <a:pt x="10240" y="13584"/>
                        <a:pt x="10413" y="13584"/>
                      </a:cubicBezTo>
                      <a:close/>
                      <a:moveTo>
                        <a:pt x="20281" y="13601"/>
                      </a:moveTo>
                      <a:cubicBezTo>
                        <a:pt x="20360" y="13601"/>
                        <a:pt x="20440" y="13630"/>
                        <a:pt x="20504" y="13695"/>
                      </a:cubicBezTo>
                      <a:cubicBezTo>
                        <a:pt x="20713" y="13892"/>
                        <a:pt x="20565" y="14237"/>
                        <a:pt x="20282" y="14237"/>
                      </a:cubicBezTo>
                      <a:cubicBezTo>
                        <a:pt x="20109" y="14237"/>
                        <a:pt x="19962" y="14101"/>
                        <a:pt x="19962" y="13929"/>
                      </a:cubicBezTo>
                      <a:lnTo>
                        <a:pt x="19962" y="13916"/>
                      </a:lnTo>
                      <a:cubicBezTo>
                        <a:pt x="19962" y="13725"/>
                        <a:pt x="20118" y="13601"/>
                        <a:pt x="20281" y="13601"/>
                      </a:cubicBezTo>
                      <a:close/>
                      <a:moveTo>
                        <a:pt x="7887" y="13633"/>
                      </a:moveTo>
                      <a:cubicBezTo>
                        <a:pt x="8170" y="13633"/>
                        <a:pt x="8306" y="13978"/>
                        <a:pt x="8108" y="14175"/>
                      </a:cubicBezTo>
                      <a:cubicBezTo>
                        <a:pt x="8046" y="14237"/>
                        <a:pt x="7969" y="14265"/>
                        <a:pt x="7893" y="14265"/>
                      </a:cubicBezTo>
                      <a:cubicBezTo>
                        <a:pt x="7729" y="14265"/>
                        <a:pt x="7570" y="14135"/>
                        <a:pt x="7579" y="13941"/>
                      </a:cubicBezTo>
                      <a:cubicBezTo>
                        <a:pt x="7579" y="13768"/>
                        <a:pt x="7714" y="13633"/>
                        <a:pt x="7887" y="13633"/>
                      </a:cubicBezTo>
                      <a:close/>
                      <a:moveTo>
                        <a:pt x="21144" y="12413"/>
                      </a:moveTo>
                      <a:lnTo>
                        <a:pt x="22771" y="12881"/>
                      </a:lnTo>
                      <a:cubicBezTo>
                        <a:pt x="22771" y="12881"/>
                        <a:pt x="22771" y="12894"/>
                        <a:pt x="22771" y="12906"/>
                      </a:cubicBezTo>
                      <a:cubicBezTo>
                        <a:pt x="22771" y="13005"/>
                        <a:pt x="22820" y="13091"/>
                        <a:pt x="22894" y="13140"/>
                      </a:cubicBezTo>
                      <a:lnTo>
                        <a:pt x="22377" y="14274"/>
                      </a:lnTo>
                      <a:cubicBezTo>
                        <a:pt x="22315" y="14249"/>
                        <a:pt x="22266" y="14237"/>
                        <a:pt x="22204" y="14237"/>
                      </a:cubicBezTo>
                      <a:cubicBezTo>
                        <a:pt x="22179" y="14237"/>
                        <a:pt x="22155" y="14237"/>
                        <a:pt x="22118" y="14249"/>
                      </a:cubicBezTo>
                      <a:lnTo>
                        <a:pt x="21083" y="12499"/>
                      </a:lnTo>
                      <a:cubicBezTo>
                        <a:pt x="21108" y="12475"/>
                        <a:pt x="21132" y="12450"/>
                        <a:pt x="21144" y="12425"/>
                      </a:cubicBezTo>
                      <a:lnTo>
                        <a:pt x="21144" y="12413"/>
                      </a:lnTo>
                      <a:close/>
                      <a:moveTo>
                        <a:pt x="37002" y="14187"/>
                      </a:moveTo>
                      <a:cubicBezTo>
                        <a:pt x="37064" y="14187"/>
                        <a:pt x="37064" y="14286"/>
                        <a:pt x="37002" y="14286"/>
                      </a:cubicBezTo>
                      <a:cubicBezTo>
                        <a:pt x="36928" y="14286"/>
                        <a:pt x="36928" y="14187"/>
                        <a:pt x="37002" y="14187"/>
                      </a:cubicBezTo>
                      <a:close/>
                      <a:moveTo>
                        <a:pt x="26074" y="13562"/>
                      </a:moveTo>
                      <a:cubicBezTo>
                        <a:pt x="26165" y="13562"/>
                        <a:pt x="26257" y="13595"/>
                        <a:pt x="26332" y="13670"/>
                      </a:cubicBezTo>
                      <a:cubicBezTo>
                        <a:pt x="26566" y="13904"/>
                        <a:pt x="26393" y="14311"/>
                        <a:pt x="26061" y="14311"/>
                      </a:cubicBezTo>
                      <a:cubicBezTo>
                        <a:pt x="26054" y="14311"/>
                        <a:pt x="26047" y="14311"/>
                        <a:pt x="26040" y="14311"/>
                      </a:cubicBezTo>
                      <a:cubicBezTo>
                        <a:pt x="25841" y="14311"/>
                        <a:pt x="25691" y="14144"/>
                        <a:pt x="25679" y="13953"/>
                      </a:cubicBezTo>
                      <a:lnTo>
                        <a:pt x="25691" y="13941"/>
                      </a:lnTo>
                      <a:cubicBezTo>
                        <a:pt x="25691" y="13714"/>
                        <a:pt x="25880" y="13562"/>
                        <a:pt x="26074" y="13562"/>
                      </a:cubicBezTo>
                      <a:close/>
                      <a:moveTo>
                        <a:pt x="33482" y="14324"/>
                      </a:moveTo>
                      <a:cubicBezTo>
                        <a:pt x="33512" y="14324"/>
                        <a:pt x="33572" y="14397"/>
                        <a:pt x="33515" y="14397"/>
                      </a:cubicBezTo>
                      <a:cubicBezTo>
                        <a:pt x="33490" y="14397"/>
                        <a:pt x="33466" y="14372"/>
                        <a:pt x="33466" y="14348"/>
                      </a:cubicBezTo>
                      <a:cubicBezTo>
                        <a:pt x="33466" y="14331"/>
                        <a:pt x="33472" y="14324"/>
                        <a:pt x="33482" y="14324"/>
                      </a:cubicBezTo>
                      <a:close/>
                      <a:moveTo>
                        <a:pt x="23313" y="13042"/>
                      </a:moveTo>
                      <a:lnTo>
                        <a:pt x="25494" y="13805"/>
                      </a:lnTo>
                      <a:cubicBezTo>
                        <a:pt x="25482" y="13855"/>
                        <a:pt x="25482" y="13904"/>
                        <a:pt x="25482" y="13941"/>
                      </a:cubicBezTo>
                      <a:cubicBezTo>
                        <a:pt x="25482" y="14015"/>
                        <a:pt x="25494" y="14089"/>
                        <a:pt x="25519" y="14150"/>
                      </a:cubicBezTo>
                      <a:lnTo>
                        <a:pt x="24410" y="14483"/>
                      </a:lnTo>
                      <a:cubicBezTo>
                        <a:pt x="24365" y="14393"/>
                        <a:pt x="24278" y="14334"/>
                        <a:pt x="24179" y="14334"/>
                      </a:cubicBezTo>
                      <a:cubicBezTo>
                        <a:pt x="24170" y="14334"/>
                        <a:pt x="24160" y="14334"/>
                        <a:pt x="24151" y="14335"/>
                      </a:cubicBezTo>
                      <a:cubicBezTo>
                        <a:pt x="24102" y="14335"/>
                        <a:pt x="24065" y="14335"/>
                        <a:pt x="24028" y="14360"/>
                      </a:cubicBezTo>
                      <a:lnTo>
                        <a:pt x="23251" y="13128"/>
                      </a:lnTo>
                      <a:cubicBezTo>
                        <a:pt x="23276" y="13103"/>
                        <a:pt x="23288" y="13078"/>
                        <a:pt x="23301" y="13054"/>
                      </a:cubicBezTo>
                      <a:lnTo>
                        <a:pt x="23313" y="13042"/>
                      </a:lnTo>
                      <a:close/>
                      <a:moveTo>
                        <a:pt x="34316" y="12980"/>
                      </a:moveTo>
                      <a:cubicBezTo>
                        <a:pt x="34378" y="13128"/>
                        <a:pt x="34525" y="13239"/>
                        <a:pt x="34686" y="13239"/>
                      </a:cubicBezTo>
                      <a:cubicBezTo>
                        <a:pt x="34723" y="13226"/>
                        <a:pt x="34760" y="13226"/>
                        <a:pt x="34797" y="13214"/>
                      </a:cubicBezTo>
                      <a:lnTo>
                        <a:pt x="35117" y="14113"/>
                      </a:lnTo>
                      <a:cubicBezTo>
                        <a:pt x="34969" y="14187"/>
                        <a:pt x="34858" y="14323"/>
                        <a:pt x="34834" y="14483"/>
                      </a:cubicBezTo>
                      <a:lnTo>
                        <a:pt x="33762" y="14372"/>
                      </a:lnTo>
                      <a:cubicBezTo>
                        <a:pt x="33762" y="14372"/>
                        <a:pt x="33762" y="14360"/>
                        <a:pt x="33762" y="14348"/>
                      </a:cubicBezTo>
                      <a:cubicBezTo>
                        <a:pt x="33762" y="14187"/>
                        <a:pt x="33632" y="14091"/>
                        <a:pt x="33503" y="14091"/>
                      </a:cubicBezTo>
                      <a:cubicBezTo>
                        <a:pt x="33414" y="14091"/>
                        <a:pt x="33326" y="14136"/>
                        <a:pt x="33281" y="14237"/>
                      </a:cubicBezTo>
                      <a:lnTo>
                        <a:pt x="31581" y="13879"/>
                      </a:lnTo>
                      <a:cubicBezTo>
                        <a:pt x="31593" y="13855"/>
                        <a:pt x="31593" y="13830"/>
                        <a:pt x="31593" y="13805"/>
                      </a:cubicBezTo>
                      <a:cubicBezTo>
                        <a:pt x="31593" y="13768"/>
                        <a:pt x="31593" y="13732"/>
                        <a:pt x="31581" y="13695"/>
                      </a:cubicBezTo>
                      <a:lnTo>
                        <a:pt x="34316" y="12980"/>
                      </a:lnTo>
                      <a:close/>
                      <a:moveTo>
                        <a:pt x="35080" y="12906"/>
                      </a:moveTo>
                      <a:lnTo>
                        <a:pt x="35930" y="13103"/>
                      </a:lnTo>
                      <a:cubicBezTo>
                        <a:pt x="35930" y="13232"/>
                        <a:pt x="36031" y="13350"/>
                        <a:pt x="36158" y="13350"/>
                      </a:cubicBezTo>
                      <a:cubicBezTo>
                        <a:pt x="36164" y="13350"/>
                        <a:pt x="36170" y="13350"/>
                        <a:pt x="36177" y="13350"/>
                      </a:cubicBezTo>
                      <a:cubicBezTo>
                        <a:pt x="36214" y="13350"/>
                        <a:pt x="36250" y="13350"/>
                        <a:pt x="36287" y="13337"/>
                      </a:cubicBezTo>
                      <a:lnTo>
                        <a:pt x="36817" y="14064"/>
                      </a:lnTo>
                      <a:cubicBezTo>
                        <a:pt x="36768" y="14113"/>
                        <a:pt x="36743" y="14175"/>
                        <a:pt x="36756" y="14237"/>
                      </a:cubicBezTo>
                      <a:cubicBezTo>
                        <a:pt x="36756" y="14237"/>
                        <a:pt x="36756" y="14249"/>
                        <a:pt x="36756" y="14249"/>
                      </a:cubicBezTo>
                      <a:lnTo>
                        <a:pt x="35832" y="14483"/>
                      </a:lnTo>
                      <a:cubicBezTo>
                        <a:pt x="35795" y="14237"/>
                        <a:pt x="35585" y="14052"/>
                        <a:pt x="35326" y="14052"/>
                      </a:cubicBezTo>
                      <a:cubicBezTo>
                        <a:pt x="35289" y="14052"/>
                        <a:pt x="35252" y="14064"/>
                        <a:pt x="35215" y="14064"/>
                      </a:cubicBezTo>
                      <a:lnTo>
                        <a:pt x="34883" y="13165"/>
                      </a:lnTo>
                      <a:cubicBezTo>
                        <a:pt x="34981" y="13115"/>
                        <a:pt x="35055" y="13017"/>
                        <a:pt x="35080" y="12906"/>
                      </a:cubicBezTo>
                      <a:close/>
                      <a:moveTo>
                        <a:pt x="21009" y="12536"/>
                      </a:moveTo>
                      <a:lnTo>
                        <a:pt x="22019" y="14261"/>
                      </a:lnTo>
                      <a:cubicBezTo>
                        <a:pt x="21921" y="14311"/>
                        <a:pt x="21822" y="14397"/>
                        <a:pt x="21773" y="14495"/>
                      </a:cubicBezTo>
                      <a:lnTo>
                        <a:pt x="20775" y="14077"/>
                      </a:lnTo>
                      <a:cubicBezTo>
                        <a:pt x="20799" y="14027"/>
                        <a:pt x="20799" y="13978"/>
                        <a:pt x="20799" y="13929"/>
                      </a:cubicBezTo>
                      <a:cubicBezTo>
                        <a:pt x="20799" y="13732"/>
                        <a:pt x="20689" y="13547"/>
                        <a:pt x="20516" y="13460"/>
                      </a:cubicBezTo>
                      <a:lnTo>
                        <a:pt x="20886" y="12549"/>
                      </a:lnTo>
                      <a:lnTo>
                        <a:pt x="20923" y="12549"/>
                      </a:lnTo>
                      <a:cubicBezTo>
                        <a:pt x="20947" y="12549"/>
                        <a:pt x="20972" y="12549"/>
                        <a:pt x="21009" y="12536"/>
                      </a:cubicBezTo>
                      <a:close/>
                      <a:moveTo>
                        <a:pt x="23165" y="13177"/>
                      </a:moveTo>
                      <a:lnTo>
                        <a:pt x="23954" y="14409"/>
                      </a:lnTo>
                      <a:cubicBezTo>
                        <a:pt x="23904" y="14458"/>
                        <a:pt x="23880" y="14508"/>
                        <a:pt x="23867" y="14582"/>
                      </a:cubicBezTo>
                      <a:lnTo>
                        <a:pt x="22709" y="14656"/>
                      </a:lnTo>
                      <a:cubicBezTo>
                        <a:pt x="22685" y="14508"/>
                        <a:pt x="22598" y="14385"/>
                        <a:pt x="22463" y="14311"/>
                      </a:cubicBezTo>
                      <a:lnTo>
                        <a:pt x="22475" y="14311"/>
                      </a:lnTo>
                      <a:lnTo>
                        <a:pt x="22993" y="13189"/>
                      </a:lnTo>
                      <a:cubicBezTo>
                        <a:pt x="23005" y="13189"/>
                        <a:pt x="23030" y="13202"/>
                        <a:pt x="23054" y="13202"/>
                      </a:cubicBezTo>
                      <a:cubicBezTo>
                        <a:pt x="23091" y="13202"/>
                        <a:pt x="23128" y="13189"/>
                        <a:pt x="23165" y="13177"/>
                      </a:cubicBezTo>
                      <a:close/>
                      <a:moveTo>
                        <a:pt x="24163" y="14520"/>
                      </a:moveTo>
                      <a:cubicBezTo>
                        <a:pt x="24200" y="14520"/>
                        <a:pt x="24249" y="14557"/>
                        <a:pt x="24249" y="14606"/>
                      </a:cubicBezTo>
                      <a:cubicBezTo>
                        <a:pt x="24249" y="14656"/>
                        <a:pt x="24200" y="14693"/>
                        <a:pt x="24163" y="14693"/>
                      </a:cubicBezTo>
                      <a:cubicBezTo>
                        <a:pt x="24114" y="14693"/>
                        <a:pt x="24077" y="14656"/>
                        <a:pt x="24077" y="14606"/>
                      </a:cubicBezTo>
                      <a:cubicBezTo>
                        <a:pt x="24077" y="14569"/>
                        <a:pt x="24114" y="14532"/>
                        <a:pt x="24151" y="14532"/>
                      </a:cubicBezTo>
                      <a:lnTo>
                        <a:pt x="24163" y="14520"/>
                      </a:lnTo>
                      <a:close/>
                      <a:moveTo>
                        <a:pt x="15045" y="11218"/>
                      </a:moveTo>
                      <a:cubicBezTo>
                        <a:pt x="15055" y="11501"/>
                        <a:pt x="15289" y="11707"/>
                        <a:pt x="15545" y="11707"/>
                      </a:cubicBezTo>
                      <a:cubicBezTo>
                        <a:pt x="15612" y="11707"/>
                        <a:pt x="15681" y="11692"/>
                        <a:pt x="15748" y="11662"/>
                      </a:cubicBezTo>
                      <a:lnTo>
                        <a:pt x="16746" y="12992"/>
                      </a:lnTo>
                      <a:cubicBezTo>
                        <a:pt x="16696" y="13054"/>
                        <a:pt x="16659" y="13115"/>
                        <a:pt x="16659" y="13189"/>
                      </a:cubicBezTo>
                      <a:cubicBezTo>
                        <a:pt x="16659" y="13276"/>
                        <a:pt x="16709" y="13362"/>
                        <a:pt x="16770" y="13411"/>
                      </a:cubicBezTo>
                      <a:lnTo>
                        <a:pt x="15797" y="14754"/>
                      </a:lnTo>
                      <a:cubicBezTo>
                        <a:pt x="15723" y="14720"/>
                        <a:pt x="15641" y="14701"/>
                        <a:pt x="15559" y="14701"/>
                      </a:cubicBezTo>
                      <a:cubicBezTo>
                        <a:pt x="15493" y="14701"/>
                        <a:pt x="15427" y="14714"/>
                        <a:pt x="15366" y="14742"/>
                      </a:cubicBezTo>
                      <a:lnTo>
                        <a:pt x="13739" y="11551"/>
                      </a:lnTo>
                      <a:cubicBezTo>
                        <a:pt x="13863" y="11477"/>
                        <a:pt x="13936" y="11353"/>
                        <a:pt x="13961" y="11218"/>
                      </a:cubicBezTo>
                      <a:close/>
                      <a:moveTo>
                        <a:pt x="28599" y="13559"/>
                      </a:moveTo>
                      <a:lnTo>
                        <a:pt x="30583" y="13805"/>
                      </a:lnTo>
                      <a:cubicBezTo>
                        <a:pt x="30583" y="13926"/>
                        <a:pt x="30630" y="14035"/>
                        <a:pt x="30713" y="14132"/>
                      </a:cubicBezTo>
                      <a:lnTo>
                        <a:pt x="30713" y="14132"/>
                      </a:lnTo>
                      <a:lnTo>
                        <a:pt x="30151" y="14840"/>
                      </a:lnTo>
                      <a:lnTo>
                        <a:pt x="28525" y="13805"/>
                      </a:lnTo>
                      <a:cubicBezTo>
                        <a:pt x="28574" y="13732"/>
                        <a:pt x="28599" y="13645"/>
                        <a:pt x="28599" y="13559"/>
                      </a:cubicBezTo>
                      <a:close/>
                      <a:moveTo>
                        <a:pt x="35339" y="14259"/>
                      </a:moveTo>
                      <a:cubicBezTo>
                        <a:pt x="35491" y="14259"/>
                        <a:pt x="35638" y="14375"/>
                        <a:pt x="35647" y="14557"/>
                      </a:cubicBezTo>
                      <a:cubicBezTo>
                        <a:pt x="35647" y="14717"/>
                        <a:pt x="35499" y="14865"/>
                        <a:pt x="35339" y="14865"/>
                      </a:cubicBezTo>
                      <a:cubicBezTo>
                        <a:pt x="35080" y="14865"/>
                        <a:pt x="34944" y="14545"/>
                        <a:pt x="35129" y="14348"/>
                      </a:cubicBezTo>
                      <a:cubicBezTo>
                        <a:pt x="35190" y="14287"/>
                        <a:pt x="35265" y="14259"/>
                        <a:pt x="35339" y="14259"/>
                      </a:cubicBezTo>
                      <a:close/>
                      <a:moveTo>
                        <a:pt x="17226" y="13313"/>
                      </a:moveTo>
                      <a:lnTo>
                        <a:pt x="19764" y="13867"/>
                      </a:lnTo>
                      <a:cubicBezTo>
                        <a:pt x="19764" y="13879"/>
                        <a:pt x="19764" y="13904"/>
                        <a:pt x="19764" y="13929"/>
                      </a:cubicBezTo>
                      <a:cubicBezTo>
                        <a:pt x="19764" y="13966"/>
                        <a:pt x="19777" y="14015"/>
                        <a:pt x="19789" y="14064"/>
                      </a:cubicBezTo>
                      <a:lnTo>
                        <a:pt x="17670" y="14890"/>
                      </a:lnTo>
                      <a:cubicBezTo>
                        <a:pt x="17587" y="14701"/>
                        <a:pt x="17414" y="14569"/>
                        <a:pt x="17205" y="14569"/>
                      </a:cubicBezTo>
                      <a:cubicBezTo>
                        <a:pt x="17196" y="14569"/>
                        <a:pt x="17186" y="14569"/>
                        <a:pt x="17177" y="14569"/>
                      </a:cubicBezTo>
                      <a:lnTo>
                        <a:pt x="17189" y="14557"/>
                      </a:lnTo>
                      <a:lnTo>
                        <a:pt x="17177" y="14557"/>
                      </a:lnTo>
                      <a:lnTo>
                        <a:pt x="17054" y="13460"/>
                      </a:lnTo>
                      <a:cubicBezTo>
                        <a:pt x="17128" y="13436"/>
                        <a:pt x="17189" y="13374"/>
                        <a:pt x="17226" y="13313"/>
                      </a:cubicBezTo>
                      <a:close/>
                      <a:moveTo>
                        <a:pt x="22209" y="14435"/>
                      </a:moveTo>
                      <a:cubicBezTo>
                        <a:pt x="22363" y="14435"/>
                        <a:pt x="22512" y="14557"/>
                        <a:pt x="22512" y="14742"/>
                      </a:cubicBezTo>
                      <a:cubicBezTo>
                        <a:pt x="22512" y="14900"/>
                        <a:pt x="22380" y="15034"/>
                        <a:pt x="22210" y="15038"/>
                      </a:cubicBezTo>
                      <a:lnTo>
                        <a:pt x="22210" y="15038"/>
                      </a:lnTo>
                      <a:cubicBezTo>
                        <a:pt x="21943" y="15033"/>
                        <a:pt x="21811" y="14716"/>
                        <a:pt x="22007" y="14520"/>
                      </a:cubicBezTo>
                      <a:cubicBezTo>
                        <a:pt x="22066" y="14461"/>
                        <a:pt x="22138" y="14435"/>
                        <a:pt x="22209" y="14435"/>
                      </a:cubicBezTo>
                      <a:close/>
                      <a:moveTo>
                        <a:pt x="4194" y="14965"/>
                      </a:moveTo>
                      <a:cubicBezTo>
                        <a:pt x="4224" y="14965"/>
                        <a:pt x="4284" y="15038"/>
                        <a:pt x="4227" y="15038"/>
                      </a:cubicBezTo>
                      <a:cubicBezTo>
                        <a:pt x="4203" y="15038"/>
                        <a:pt x="4178" y="15025"/>
                        <a:pt x="4178" y="14988"/>
                      </a:cubicBezTo>
                      <a:cubicBezTo>
                        <a:pt x="4178" y="14971"/>
                        <a:pt x="4185" y="14965"/>
                        <a:pt x="4194" y="14965"/>
                      </a:cubicBezTo>
                      <a:close/>
                      <a:moveTo>
                        <a:pt x="16857" y="13460"/>
                      </a:moveTo>
                      <a:cubicBezTo>
                        <a:pt x="16881" y="13473"/>
                        <a:pt x="16918" y="13485"/>
                        <a:pt x="16955" y="13485"/>
                      </a:cubicBezTo>
                      <a:lnTo>
                        <a:pt x="17078" y="14569"/>
                      </a:lnTo>
                      <a:cubicBezTo>
                        <a:pt x="16844" y="14631"/>
                        <a:pt x="16684" y="14828"/>
                        <a:pt x="16684" y="15062"/>
                      </a:cubicBezTo>
                      <a:lnTo>
                        <a:pt x="16080" y="15124"/>
                      </a:lnTo>
                      <a:cubicBezTo>
                        <a:pt x="16056" y="14988"/>
                        <a:pt x="15982" y="14877"/>
                        <a:pt x="15883" y="14803"/>
                      </a:cubicBezTo>
                      <a:lnTo>
                        <a:pt x="16857" y="13460"/>
                      </a:lnTo>
                      <a:close/>
                      <a:moveTo>
                        <a:pt x="12483" y="14520"/>
                      </a:moveTo>
                      <a:cubicBezTo>
                        <a:pt x="12741" y="14520"/>
                        <a:pt x="12877" y="14840"/>
                        <a:pt x="12692" y="15038"/>
                      </a:cubicBezTo>
                      <a:cubicBezTo>
                        <a:pt x="12631" y="15098"/>
                        <a:pt x="12556" y="15126"/>
                        <a:pt x="12482" y="15126"/>
                      </a:cubicBezTo>
                      <a:cubicBezTo>
                        <a:pt x="12330" y="15126"/>
                        <a:pt x="12183" y="15010"/>
                        <a:pt x="12175" y="14828"/>
                      </a:cubicBezTo>
                      <a:cubicBezTo>
                        <a:pt x="12175" y="14668"/>
                        <a:pt x="12310" y="14520"/>
                        <a:pt x="12483" y="14520"/>
                      </a:cubicBezTo>
                      <a:close/>
                      <a:moveTo>
                        <a:pt x="1221" y="14713"/>
                      </a:moveTo>
                      <a:cubicBezTo>
                        <a:pt x="1298" y="14713"/>
                        <a:pt x="1376" y="14741"/>
                        <a:pt x="1443" y="14803"/>
                      </a:cubicBezTo>
                      <a:cubicBezTo>
                        <a:pt x="1640" y="15001"/>
                        <a:pt x="1504" y="15346"/>
                        <a:pt x="1221" y="15346"/>
                      </a:cubicBezTo>
                      <a:cubicBezTo>
                        <a:pt x="1048" y="15346"/>
                        <a:pt x="900" y="15210"/>
                        <a:pt x="900" y="15038"/>
                      </a:cubicBezTo>
                      <a:cubicBezTo>
                        <a:pt x="900" y="14844"/>
                        <a:pt x="1056" y="14713"/>
                        <a:pt x="1221" y="14713"/>
                      </a:cubicBezTo>
                      <a:close/>
                      <a:moveTo>
                        <a:pt x="17189" y="14767"/>
                      </a:moveTo>
                      <a:cubicBezTo>
                        <a:pt x="17448" y="14767"/>
                        <a:pt x="17584" y="15087"/>
                        <a:pt x="17399" y="15272"/>
                      </a:cubicBezTo>
                      <a:cubicBezTo>
                        <a:pt x="17338" y="15337"/>
                        <a:pt x="17262" y="15366"/>
                        <a:pt x="17187" y="15366"/>
                      </a:cubicBezTo>
                      <a:cubicBezTo>
                        <a:pt x="17037" y="15366"/>
                        <a:pt x="16894" y="15248"/>
                        <a:pt x="16894" y="15075"/>
                      </a:cubicBezTo>
                      <a:cubicBezTo>
                        <a:pt x="16881" y="14914"/>
                        <a:pt x="17017" y="14779"/>
                        <a:pt x="17177" y="14767"/>
                      </a:cubicBezTo>
                      <a:close/>
                      <a:moveTo>
                        <a:pt x="15575" y="14902"/>
                      </a:moveTo>
                      <a:cubicBezTo>
                        <a:pt x="15859" y="14902"/>
                        <a:pt x="15994" y="15247"/>
                        <a:pt x="15797" y="15444"/>
                      </a:cubicBezTo>
                      <a:cubicBezTo>
                        <a:pt x="15733" y="15508"/>
                        <a:pt x="15653" y="15537"/>
                        <a:pt x="15574" y="15537"/>
                      </a:cubicBezTo>
                      <a:cubicBezTo>
                        <a:pt x="15412" y="15537"/>
                        <a:pt x="15255" y="15413"/>
                        <a:pt x="15255" y="15222"/>
                      </a:cubicBezTo>
                      <a:cubicBezTo>
                        <a:pt x="15255" y="15050"/>
                        <a:pt x="15390" y="14914"/>
                        <a:pt x="15563" y="14914"/>
                      </a:cubicBezTo>
                      <a:lnTo>
                        <a:pt x="15575" y="14902"/>
                      </a:lnTo>
                      <a:close/>
                      <a:moveTo>
                        <a:pt x="25395" y="11760"/>
                      </a:moveTo>
                      <a:lnTo>
                        <a:pt x="27626" y="13411"/>
                      </a:lnTo>
                      <a:cubicBezTo>
                        <a:pt x="27613" y="13448"/>
                        <a:pt x="27601" y="13485"/>
                        <a:pt x="27601" y="13534"/>
                      </a:cubicBezTo>
                      <a:cubicBezTo>
                        <a:pt x="27601" y="13805"/>
                        <a:pt x="27810" y="14015"/>
                        <a:pt x="28081" y="14040"/>
                      </a:cubicBezTo>
                      <a:lnTo>
                        <a:pt x="27958" y="15641"/>
                      </a:lnTo>
                      <a:cubicBezTo>
                        <a:pt x="27921" y="15641"/>
                        <a:pt x="27897" y="15654"/>
                        <a:pt x="27860" y="15678"/>
                      </a:cubicBezTo>
                      <a:lnTo>
                        <a:pt x="26554" y="14249"/>
                      </a:lnTo>
                      <a:cubicBezTo>
                        <a:pt x="26788" y="13855"/>
                        <a:pt x="26517" y="13362"/>
                        <a:pt x="26061" y="13362"/>
                      </a:cubicBezTo>
                      <a:cubicBezTo>
                        <a:pt x="26011" y="13362"/>
                        <a:pt x="25950" y="13374"/>
                        <a:pt x="25901" y="13399"/>
                      </a:cubicBezTo>
                      <a:lnTo>
                        <a:pt x="25297" y="11834"/>
                      </a:lnTo>
                      <a:cubicBezTo>
                        <a:pt x="25334" y="11822"/>
                        <a:pt x="25358" y="11785"/>
                        <a:pt x="25395" y="11760"/>
                      </a:cubicBezTo>
                      <a:close/>
                      <a:moveTo>
                        <a:pt x="28451" y="13892"/>
                      </a:moveTo>
                      <a:lnTo>
                        <a:pt x="30077" y="14927"/>
                      </a:lnTo>
                      <a:lnTo>
                        <a:pt x="29991" y="15050"/>
                      </a:lnTo>
                      <a:cubicBezTo>
                        <a:pt x="29905" y="14988"/>
                        <a:pt x="29806" y="14964"/>
                        <a:pt x="29708" y="14964"/>
                      </a:cubicBezTo>
                      <a:cubicBezTo>
                        <a:pt x="29412" y="14964"/>
                        <a:pt x="29190" y="15198"/>
                        <a:pt x="29190" y="15481"/>
                      </a:cubicBezTo>
                      <a:cubicBezTo>
                        <a:pt x="29190" y="15506"/>
                        <a:pt x="29190" y="15530"/>
                        <a:pt x="29190" y="15555"/>
                      </a:cubicBezTo>
                      <a:lnTo>
                        <a:pt x="28205" y="15789"/>
                      </a:lnTo>
                      <a:cubicBezTo>
                        <a:pt x="28180" y="15728"/>
                        <a:pt x="28118" y="15678"/>
                        <a:pt x="28057" y="15654"/>
                      </a:cubicBezTo>
                      <a:lnTo>
                        <a:pt x="28180" y="14027"/>
                      </a:lnTo>
                      <a:cubicBezTo>
                        <a:pt x="28279" y="14015"/>
                        <a:pt x="28377" y="13966"/>
                        <a:pt x="28451" y="13892"/>
                      </a:cubicBezTo>
                      <a:close/>
                      <a:moveTo>
                        <a:pt x="29702" y="15161"/>
                      </a:moveTo>
                      <a:cubicBezTo>
                        <a:pt x="29865" y="15161"/>
                        <a:pt x="30016" y="15290"/>
                        <a:pt x="30016" y="15481"/>
                      </a:cubicBezTo>
                      <a:cubicBezTo>
                        <a:pt x="30028" y="15652"/>
                        <a:pt x="29884" y="15798"/>
                        <a:pt x="29702" y="15801"/>
                      </a:cubicBezTo>
                      <a:lnTo>
                        <a:pt x="29702" y="15801"/>
                      </a:lnTo>
                      <a:cubicBezTo>
                        <a:pt x="29422" y="15796"/>
                        <a:pt x="29278" y="15455"/>
                        <a:pt x="29474" y="15259"/>
                      </a:cubicBezTo>
                      <a:cubicBezTo>
                        <a:pt x="29542" y="15191"/>
                        <a:pt x="29623" y="15161"/>
                        <a:pt x="29702" y="15161"/>
                      </a:cubicBezTo>
                      <a:close/>
                      <a:moveTo>
                        <a:pt x="31556" y="13966"/>
                      </a:moveTo>
                      <a:lnTo>
                        <a:pt x="33269" y="14335"/>
                      </a:lnTo>
                      <a:cubicBezTo>
                        <a:pt x="33269" y="14409"/>
                        <a:pt x="33293" y="14483"/>
                        <a:pt x="33355" y="14532"/>
                      </a:cubicBezTo>
                      <a:lnTo>
                        <a:pt x="32480" y="15814"/>
                      </a:lnTo>
                      <a:cubicBezTo>
                        <a:pt x="32394" y="15715"/>
                        <a:pt x="32258" y="15654"/>
                        <a:pt x="32123" y="15654"/>
                      </a:cubicBezTo>
                      <a:cubicBezTo>
                        <a:pt x="32061" y="15654"/>
                        <a:pt x="32012" y="15666"/>
                        <a:pt x="31963" y="15691"/>
                      </a:cubicBezTo>
                      <a:lnTo>
                        <a:pt x="31260" y="14261"/>
                      </a:lnTo>
                      <a:cubicBezTo>
                        <a:pt x="31396" y="14212"/>
                        <a:pt x="31507" y="14113"/>
                        <a:pt x="31556" y="13978"/>
                      </a:cubicBezTo>
                      <a:lnTo>
                        <a:pt x="31556" y="13966"/>
                      </a:lnTo>
                      <a:close/>
                      <a:moveTo>
                        <a:pt x="30792" y="14200"/>
                      </a:moveTo>
                      <a:cubicBezTo>
                        <a:pt x="30878" y="14274"/>
                        <a:pt x="30989" y="14298"/>
                        <a:pt x="31100" y="14298"/>
                      </a:cubicBezTo>
                      <a:lnTo>
                        <a:pt x="31162" y="14298"/>
                      </a:lnTo>
                      <a:lnTo>
                        <a:pt x="31876" y="15740"/>
                      </a:lnTo>
                      <a:cubicBezTo>
                        <a:pt x="31815" y="15777"/>
                        <a:pt x="31765" y="15814"/>
                        <a:pt x="31729" y="15863"/>
                      </a:cubicBezTo>
                      <a:lnTo>
                        <a:pt x="30238" y="14902"/>
                      </a:lnTo>
                      <a:lnTo>
                        <a:pt x="30792" y="14200"/>
                      </a:lnTo>
                      <a:close/>
                      <a:moveTo>
                        <a:pt x="33725" y="14471"/>
                      </a:moveTo>
                      <a:lnTo>
                        <a:pt x="34834" y="14582"/>
                      </a:lnTo>
                      <a:cubicBezTo>
                        <a:pt x="34834" y="14643"/>
                        <a:pt x="34846" y="14693"/>
                        <a:pt x="34870" y="14742"/>
                      </a:cubicBezTo>
                      <a:lnTo>
                        <a:pt x="32566" y="15888"/>
                      </a:lnTo>
                      <a:lnTo>
                        <a:pt x="32566" y="15888"/>
                      </a:lnTo>
                      <a:lnTo>
                        <a:pt x="33454" y="14582"/>
                      </a:lnTo>
                      <a:cubicBezTo>
                        <a:pt x="33478" y="14594"/>
                        <a:pt x="33490" y="14594"/>
                        <a:pt x="33515" y="14594"/>
                      </a:cubicBezTo>
                      <a:cubicBezTo>
                        <a:pt x="33601" y="14594"/>
                        <a:pt x="33688" y="14545"/>
                        <a:pt x="33725" y="14471"/>
                      </a:cubicBezTo>
                      <a:close/>
                      <a:moveTo>
                        <a:pt x="28029" y="15864"/>
                      </a:moveTo>
                      <a:cubicBezTo>
                        <a:pt x="28038" y="15864"/>
                        <a:pt x="28044" y="15871"/>
                        <a:pt x="28044" y="15888"/>
                      </a:cubicBezTo>
                      <a:cubicBezTo>
                        <a:pt x="28044" y="15918"/>
                        <a:pt x="28019" y="15940"/>
                        <a:pt x="27997" y="15940"/>
                      </a:cubicBezTo>
                      <a:cubicBezTo>
                        <a:pt x="27992" y="15940"/>
                        <a:pt x="27987" y="15939"/>
                        <a:pt x="27983" y="15937"/>
                      </a:cubicBezTo>
                      <a:lnTo>
                        <a:pt x="27995" y="15937"/>
                      </a:lnTo>
                      <a:cubicBezTo>
                        <a:pt x="27938" y="15937"/>
                        <a:pt x="27998" y="15864"/>
                        <a:pt x="28029" y="15864"/>
                      </a:cubicBezTo>
                      <a:close/>
                      <a:moveTo>
                        <a:pt x="9407" y="15394"/>
                      </a:moveTo>
                      <a:cubicBezTo>
                        <a:pt x="9413" y="15394"/>
                        <a:pt x="9420" y="15394"/>
                        <a:pt x="9427" y="15395"/>
                      </a:cubicBezTo>
                      <a:cubicBezTo>
                        <a:pt x="9698" y="15395"/>
                        <a:pt x="9833" y="15715"/>
                        <a:pt x="9636" y="15900"/>
                      </a:cubicBezTo>
                      <a:cubicBezTo>
                        <a:pt x="9576" y="15965"/>
                        <a:pt x="9500" y="15994"/>
                        <a:pt x="9427" y="15994"/>
                      </a:cubicBezTo>
                      <a:cubicBezTo>
                        <a:pt x="9276" y="15994"/>
                        <a:pt x="9131" y="15873"/>
                        <a:pt x="9131" y="15691"/>
                      </a:cubicBezTo>
                      <a:cubicBezTo>
                        <a:pt x="9131" y="15525"/>
                        <a:pt x="9255" y="15394"/>
                        <a:pt x="9407" y="15394"/>
                      </a:cubicBezTo>
                      <a:close/>
                      <a:moveTo>
                        <a:pt x="25568" y="14237"/>
                      </a:moveTo>
                      <a:cubicBezTo>
                        <a:pt x="25629" y="14323"/>
                        <a:pt x="25691" y="14385"/>
                        <a:pt x="25777" y="14434"/>
                      </a:cubicBezTo>
                      <a:lnTo>
                        <a:pt x="24755" y="16011"/>
                      </a:lnTo>
                      <a:cubicBezTo>
                        <a:pt x="24681" y="15974"/>
                        <a:pt x="24594" y="15962"/>
                        <a:pt x="24508" y="15962"/>
                      </a:cubicBezTo>
                      <a:cubicBezTo>
                        <a:pt x="24471" y="15962"/>
                        <a:pt x="24434" y="15962"/>
                        <a:pt x="24397" y="15974"/>
                      </a:cubicBezTo>
                      <a:lnTo>
                        <a:pt x="24212" y="14902"/>
                      </a:lnTo>
                      <a:cubicBezTo>
                        <a:pt x="24348" y="14865"/>
                        <a:pt x="24434" y="14754"/>
                        <a:pt x="24434" y="14619"/>
                      </a:cubicBezTo>
                      <a:lnTo>
                        <a:pt x="24447" y="14606"/>
                      </a:lnTo>
                      <a:cubicBezTo>
                        <a:pt x="24447" y="14594"/>
                        <a:pt x="24447" y="14582"/>
                        <a:pt x="24447" y="14569"/>
                      </a:cubicBezTo>
                      <a:lnTo>
                        <a:pt x="25568" y="14237"/>
                      </a:lnTo>
                      <a:close/>
                      <a:moveTo>
                        <a:pt x="30176" y="14976"/>
                      </a:moveTo>
                      <a:lnTo>
                        <a:pt x="31679" y="15949"/>
                      </a:lnTo>
                      <a:cubicBezTo>
                        <a:pt x="31655" y="15985"/>
                        <a:pt x="31631" y="16021"/>
                        <a:pt x="31619" y="16069"/>
                      </a:cubicBezTo>
                      <a:lnTo>
                        <a:pt x="31619" y="16069"/>
                      </a:lnTo>
                      <a:lnTo>
                        <a:pt x="30213" y="15592"/>
                      </a:lnTo>
                      <a:cubicBezTo>
                        <a:pt x="30225" y="15555"/>
                        <a:pt x="30225" y="15518"/>
                        <a:pt x="30225" y="15481"/>
                      </a:cubicBezTo>
                      <a:cubicBezTo>
                        <a:pt x="30225" y="15346"/>
                        <a:pt x="30176" y="15210"/>
                        <a:pt x="30065" y="15112"/>
                      </a:cubicBezTo>
                      <a:lnTo>
                        <a:pt x="30176" y="14976"/>
                      </a:lnTo>
                      <a:close/>
                      <a:moveTo>
                        <a:pt x="23880" y="14680"/>
                      </a:moveTo>
                      <a:cubicBezTo>
                        <a:pt x="23904" y="14791"/>
                        <a:pt x="23991" y="14877"/>
                        <a:pt x="24114" y="14902"/>
                      </a:cubicBezTo>
                      <a:lnTo>
                        <a:pt x="24299" y="16011"/>
                      </a:lnTo>
                      <a:cubicBezTo>
                        <a:pt x="24237" y="16048"/>
                        <a:pt x="24176" y="16085"/>
                        <a:pt x="24126" y="16146"/>
                      </a:cubicBezTo>
                      <a:lnTo>
                        <a:pt x="24126" y="16159"/>
                      </a:lnTo>
                      <a:lnTo>
                        <a:pt x="22685" y="14927"/>
                      </a:lnTo>
                      <a:cubicBezTo>
                        <a:pt x="22697" y="14865"/>
                        <a:pt x="22709" y="14816"/>
                        <a:pt x="22722" y="14754"/>
                      </a:cubicBezTo>
                      <a:lnTo>
                        <a:pt x="23880" y="14680"/>
                      </a:lnTo>
                      <a:close/>
                      <a:moveTo>
                        <a:pt x="3180" y="16122"/>
                      </a:moveTo>
                      <a:cubicBezTo>
                        <a:pt x="3192" y="16122"/>
                        <a:pt x="3205" y="16134"/>
                        <a:pt x="3205" y="16146"/>
                      </a:cubicBezTo>
                      <a:cubicBezTo>
                        <a:pt x="3205" y="16159"/>
                        <a:pt x="3192" y="16171"/>
                        <a:pt x="3180" y="16171"/>
                      </a:cubicBezTo>
                      <a:cubicBezTo>
                        <a:pt x="3168" y="16171"/>
                        <a:pt x="3155" y="16159"/>
                        <a:pt x="3155" y="16146"/>
                      </a:cubicBezTo>
                      <a:cubicBezTo>
                        <a:pt x="3155" y="16134"/>
                        <a:pt x="3168" y="16122"/>
                        <a:pt x="3180" y="16122"/>
                      </a:cubicBezTo>
                      <a:close/>
                      <a:moveTo>
                        <a:pt x="26492" y="14323"/>
                      </a:moveTo>
                      <a:lnTo>
                        <a:pt x="27786" y="15740"/>
                      </a:lnTo>
                      <a:cubicBezTo>
                        <a:pt x="27749" y="15789"/>
                        <a:pt x="27736" y="15838"/>
                        <a:pt x="27736" y="15900"/>
                      </a:cubicBezTo>
                      <a:cubicBezTo>
                        <a:pt x="27736" y="15924"/>
                        <a:pt x="27736" y="15948"/>
                        <a:pt x="27747" y="15982"/>
                      </a:cubicBezTo>
                      <a:lnTo>
                        <a:pt x="27747" y="15982"/>
                      </a:lnTo>
                      <a:lnTo>
                        <a:pt x="27244" y="16294"/>
                      </a:lnTo>
                      <a:cubicBezTo>
                        <a:pt x="27157" y="16196"/>
                        <a:pt x="27022" y="16134"/>
                        <a:pt x="26886" y="16122"/>
                      </a:cubicBezTo>
                      <a:lnTo>
                        <a:pt x="26356" y="14446"/>
                      </a:lnTo>
                      <a:cubicBezTo>
                        <a:pt x="26406" y="14409"/>
                        <a:pt x="26455" y="14372"/>
                        <a:pt x="26492" y="14323"/>
                      </a:cubicBezTo>
                      <a:close/>
                      <a:moveTo>
                        <a:pt x="32108" y="15856"/>
                      </a:moveTo>
                      <a:cubicBezTo>
                        <a:pt x="32267" y="15856"/>
                        <a:pt x="32419" y="15980"/>
                        <a:pt x="32419" y="16171"/>
                      </a:cubicBezTo>
                      <a:cubicBezTo>
                        <a:pt x="32419" y="16329"/>
                        <a:pt x="32286" y="16476"/>
                        <a:pt x="32117" y="16479"/>
                      </a:cubicBezTo>
                      <a:lnTo>
                        <a:pt x="32117" y="16479"/>
                      </a:lnTo>
                      <a:cubicBezTo>
                        <a:pt x="31849" y="16474"/>
                        <a:pt x="31705" y="16145"/>
                        <a:pt x="31889" y="15949"/>
                      </a:cubicBezTo>
                      <a:cubicBezTo>
                        <a:pt x="31953" y="15885"/>
                        <a:pt x="32032" y="15856"/>
                        <a:pt x="32108" y="15856"/>
                      </a:cubicBezTo>
                      <a:close/>
                      <a:moveTo>
                        <a:pt x="1640" y="15333"/>
                      </a:moveTo>
                      <a:lnTo>
                        <a:pt x="2958" y="16073"/>
                      </a:lnTo>
                      <a:cubicBezTo>
                        <a:pt x="2958" y="16097"/>
                        <a:pt x="2958" y="16110"/>
                        <a:pt x="2958" y="16134"/>
                      </a:cubicBezTo>
                      <a:lnTo>
                        <a:pt x="937" y="16516"/>
                      </a:lnTo>
                      <a:cubicBezTo>
                        <a:pt x="888" y="16430"/>
                        <a:pt x="827" y="16356"/>
                        <a:pt x="740" y="16319"/>
                      </a:cubicBezTo>
                      <a:lnTo>
                        <a:pt x="1024" y="15518"/>
                      </a:lnTo>
                      <a:cubicBezTo>
                        <a:pt x="1085" y="15543"/>
                        <a:pt x="1159" y="15555"/>
                        <a:pt x="1221" y="15555"/>
                      </a:cubicBezTo>
                      <a:cubicBezTo>
                        <a:pt x="1393" y="15555"/>
                        <a:pt x="1553" y="15481"/>
                        <a:pt x="1640" y="15333"/>
                      </a:cubicBezTo>
                      <a:close/>
                      <a:moveTo>
                        <a:pt x="19826" y="14150"/>
                      </a:moveTo>
                      <a:cubicBezTo>
                        <a:pt x="19863" y="14224"/>
                        <a:pt x="19912" y="14286"/>
                        <a:pt x="19974" y="14335"/>
                      </a:cubicBezTo>
                      <a:lnTo>
                        <a:pt x="18680" y="16541"/>
                      </a:lnTo>
                      <a:cubicBezTo>
                        <a:pt x="18622" y="16508"/>
                        <a:pt x="18556" y="16493"/>
                        <a:pt x="18489" y="16493"/>
                      </a:cubicBezTo>
                      <a:cubicBezTo>
                        <a:pt x="18430" y="16493"/>
                        <a:pt x="18369" y="16505"/>
                        <a:pt x="18311" y="16528"/>
                      </a:cubicBezTo>
                      <a:lnTo>
                        <a:pt x="17522" y="15444"/>
                      </a:lnTo>
                      <a:cubicBezTo>
                        <a:pt x="17621" y="15346"/>
                        <a:pt x="17682" y="15210"/>
                        <a:pt x="17682" y="15075"/>
                      </a:cubicBezTo>
                      <a:lnTo>
                        <a:pt x="17694" y="15062"/>
                      </a:lnTo>
                      <a:cubicBezTo>
                        <a:pt x="17694" y="15038"/>
                        <a:pt x="17682" y="15013"/>
                        <a:pt x="17682" y="14988"/>
                      </a:cubicBezTo>
                      <a:lnTo>
                        <a:pt x="19826" y="14150"/>
                      </a:lnTo>
                      <a:close/>
                      <a:moveTo>
                        <a:pt x="5482" y="15949"/>
                      </a:moveTo>
                      <a:cubicBezTo>
                        <a:pt x="5486" y="15949"/>
                        <a:pt x="5491" y="15949"/>
                        <a:pt x="5496" y="15949"/>
                      </a:cubicBezTo>
                      <a:cubicBezTo>
                        <a:pt x="5657" y="15949"/>
                        <a:pt x="5780" y="16085"/>
                        <a:pt x="5792" y="16245"/>
                      </a:cubicBezTo>
                      <a:cubicBezTo>
                        <a:pt x="5800" y="16436"/>
                        <a:pt x="5646" y="16560"/>
                        <a:pt x="5485" y="16560"/>
                      </a:cubicBezTo>
                      <a:cubicBezTo>
                        <a:pt x="5406" y="16560"/>
                        <a:pt x="5326" y="16531"/>
                        <a:pt x="5262" y="16467"/>
                      </a:cubicBezTo>
                      <a:cubicBezTo>
                        <a:pt x="5069" y="16285"/>
                        <a:pt x="5208" y="15949"/>
                        <a:pt x="5482" y="15949"/>
                      </a:cubicBezTo>
                      <a:close/>
                      <a:moveTo>
                        <a:pt x="34575" y="16110"/>
                      </a:moveTo>
                      <a:cubicBezTo>
                        <a:pt x="34708" y="16110"/>
                        <a:pt x="34830" y="16229"/>
                        <a:pt x="34833" y="16375"/>
                      </a:cubicBezTo>
                      <a:lnTo>
                        <a:pt x="34833" y="16375"/>
                      </a:lnTo>
                      <a:cubicBezTo>
                        <a:pt x="34830" y="16529"/>
                        <a:pt x="34702" y="16628"/>
                        <a:pt x="34571" y="16628"/>
                      </a:cubicBezTo>
                      <a:cubicBezTo>
                        <a:pt x="34507" y="16628"/>
                        <a:pt x="34442" y="16605"/>
                        <a:pt x="34390" y="16553"/>
                      </a:cubicBezTo>
                      <a:cubicBezTo>
                        <a:pt x="34230" y="16393"/>
                        <a:pt x="34341" y="16110"/>
                        <a:pt x="34575" y="16110"/>
                      </a:cubicBezTo>
                      <a:close/>
                      <a:moveTo>
                        <a:pt x="26246" y="14483"/>
                      </a:moveTo>
                      <a:lnTo>
                        <a:pt x="26763" y="16134"/>
                      </a:lnTo>
                      <a:cubicBezTo>
                        <a:pt x="26529" y="16171"/>
                        <a:pt x="26356" y="16381"/>
                        <a:pt x="26356" y="16627"/>
                      </a:cubicBezTo>
                      <a:cubicBezTo>
                        <a:pt x="26356" y="16652"/>
                        <a:pt x="26356" y="16676"/>
                        <a:pt x="26356" y="16689"/>
                      </a:cubicBezTo>
                      <a:lnTo>
                        <a:pt x="25013" y="16504"/>
                      </a:lnTo>
                      <a:cubicBezTo>
                        <a:pt x="25013" y="16491"/>
                        <a:pt x="25013" y="16479"/>
                        <a:pt x="25013" y="16467"/>
                      </a:cubicBezTo>
                      <a:cubicBezTo>
                        <a:pt x="25001" y="16319"/>
                        <a:pt x="24939" y="16171"/>
                        <a:pt x="24816" y="16085"/>
                      </a:cubicBezTo>
                      <a:lnTo>
                        <a:pt x="25851" y="14483"/>
                      </a:lnTo>
                      <a:cubicBezTo>
                        <a:pt x="25913" y="14508"/>
                        <a:pt x="25987" y="14520"/>
                        <a:pt x="26048" y="14520"/>
                      </a:cubicBezTo>
                      <a:cubicBezTo>
                        <a:pt x="26122" y="14520"/>
                        <a:pt x="26184" y="14508"/>
                        <a:pt x="26246" y="14483"/>
                      </a:cubicBezTo>
                      <a:close/>
                      <a:moveTo>
                        <a:pt x="20738" y="14175"/>
                      </a:moveTo>
                      <a:lnTo>
                        <a:pt x="21736" y="14594"/>
                      </a:lnTo>
                      <a:cubicBezTo>
                        <a:pt x="21724" y="14643"/>
                        <a:pt x="21711" y="14693"/>
                        <a:pt x="21711" y="14742"/>
                      </a:cubicBezTo>
                      <a:cubicBezTo>
                        <a:pt x="21711" y="14816"/>
                        <a:pt x="21724" y="14890"/>
                        <a:pt x="21761" y="14964"/>
                      </a:cubicBezTo>
                      <a:lnTo>
                        <a:pt x="18877" y="16701"/>
                      </a:lnTo>
                      <a:cubicBezTo>
                        <a:pt x="18840" y="16664"/>
                        <a:pt x="18816" y="16627"/>
                        <a:pt x="18766" y="16602"/>
                      </a:cubicBezTo>
                      <a:lnTo>
                        <a:pt x="20060" y="14397"/>
                      </a:lnTo>
                      <a:cubicBezTo>
                        <a:pt x="20133" y="14432"/>
                        <a:pt x="20209" y="14448"/>
                        <a:pt x="20283" y="14448"/>
                      </a:cubicBezTo>
                      <a:cubicBezTo>
                        <a:pt x="20472" y="14448"/>
                        <a:pt x="20649" y="14343"/>
                        <a:pt x="20738" y="14175"/>
                      </a:cubicBezTo>
                      <a:close/>
                      <a:moveTo>
                        <a:pt x="12672" y="16583"/>
                      </a:moveTo>
                      <a:cubicBezTo>
                        <a:pt x="12727" y="16583"/>
                        <a:pt x="12833" y="16713"/>
                        <a:pt x="12729" y="16713"/>
                      </a:cubicBezTo>
                      <a:cubicBezTo>
                        <a:pt x="12680" y="16713"/>
                        <a:pt x="12643" y="16676"/>
                        <a:pt x="12655" y="16627"/>
                      </a:cubicBezTo>
                      <a:lnTo>
                        <a:pt x="12643" y="16627"/>
                      </a:lnTo>
                      <a:cubicBezTo>
                        <a:pt x="12643" y="16595"/>
                        <a:pt x="12655" y="16583"/>
                        <a:pt x="12672" y="16583"/>
                      </a:cubicBezTo>
                      <a:close/>
                      <a:moveTo>
                        <a:pt x="24506" y="16152"/>
                      </a:moveTo>
                      <a:cubicBezTo>
                        <a:pt x="24665" y="16152"/>
                        <a:pt x="24816" y="16276"/>
                        <a:pt x="24816" y="16467"/>
                      </a:cubicBezTo>
                      <a:cubicBezTo>
                        <a:pt x="24816" y="16627"/>
                        <a:pt x="24681" y="16775"/>
                        <a:pt x="24508" y="16775"/>
                      </a:cubicBezTo>
                      <a:cubicBezTo>
                        <a:pt x="24237" y="16775"/>
                        <a:pt x="24089" y="16442"/>
                        <a:pt x="24286" y="16245"/>
                      </a:cubicBezTo>
                      <a:cubicBezTo>
                        <a:pt x="24351" y="16181"/>
                        <a:pt x="24429" y="16152"/>
                        <a:pt x="24506" y="16152"/>
                      </a:cubicBezTo>
                      <a:close/>
                      <a:moveTo>
                        <a:pt x="575" y="16490"/>
                      </a:moveTo>
                      <a:cubicBezTo>
                        <a:pt x="625" y="16490"/>
                        <a:pt x="675" y="16509"/>
                        <a:pt x="716" y="16553"/>
                      </a:cubicBezTo>
                      <a:cubicBezTo>
                        <a:pt x="851" y="16676"/>
                        <a:pt x="753" y="16898"/>
                        <a:pt x="580" y="16898"/>
                      </a:cubicBezTo>
                      <a:cubicBezTo>
                        <a:pt x="469" y="16898"/>
                        <a:pt x="371" y="16800"/>
                        <a:pt x="371" y="16689"/>
                      </a:cubicBezTo>
                      <a:cubicBezTo>
                        <a:pt x="371" y="16572"/>
                        <a:pt x="471" y="16490"/>
                        <a:pt x="575" y="16490"/>
                      </a:cubicBezTo>
                      <a:close/>
                      <a:moveTo>
                        <a:pt x="26859" y="16312"/>
                      </a:moveTo>
                      <a:cubicBezTo>
                        <a:pt x="27018" y="16312"/>
                        <a:pt x="27170" y="16436"/>
                        <a:pt x="27170" y="16627"/>
                      </a:cubicBezTo>
                      <a:cubicBezTo>
                        <a:pt x="27157" y="16800"/>
                        <a:pt x="27022" y="16923"/>
                        <a:pt x="26862" y="16935"/>
                      </a:cubicBezTo>
                      <a:lnTo>
                        <a:pt x="26862" y="16923"/>
                      </a:lnTo>
                      <a:cubicBezTo>
                        <a:pt x="26857" y="16923"/>
                        <a:pt x="26852" y="16923"/>
                        <a:pt x="26847" y="16923"/>
                      </a:cubicBezTo>
                      <a:cubicBezTo>
                        <a:pt x="26585" y="16923"/>
                        <a:pt x="26446" y="16599"/>
                        <a:pt x="26640" y="16405"/>
                      </a:cubicBezTo>
                      <a:cubicBezTo>
                        <a:pt x="26704" y="16341"/>
                        <a:pt x="26783" y="16312"/>
                        <a:pt x="26859" y="16312"/>
                      </a:cubicBezTo>
                      <a:close/>
                      <a:moveTo>
                        <a:pt x="18467" y="16684"/>
                      </a:moveTo>
                      <a:cubicBezTo>
                        <a:pt x="18624" y="16684"/>
                        <a:pt x="18779" y="16812"/>
                        <a:pt x="18779" y="16997"/>
                      </a:cubicBezTo>
                      <a:cubicBezTo>
                        <a:pt x="18779" y="17169"/>
                        <a:pt x="18643" y="17305"/>
                        <a:pt x="18471" y="17305"/>
                      </a:cubicBezTo>
                      <a:cubicBezTo>
                        <a:pt x="18200" y="17305"/>
                        <a:pt x="18064" y="16972"/>
                        <a:pt x="18261" y="16775"/>
                      </a:cubicBezTo>
                      <a:cubicBezTo>
                        <a:pt x="18320" y="16712"/>
                        <a:pt x="18394" y="16684"/>
                        <a:pt x="18467" y="16684"/>
                      </a:cubicBezTo>
                      <a:close/>
                      <a:moveTo>
                        <a:pt x="8195" y="14372"/>
                      </a:moveTo>
                      <a:lnTo>
                        <a:pt x="9057" y="15346"/>
                      </a:lnTo>
                      <a:cubicBezTo>
                        <a:pt x="8971" y="15444"/>
                        <a:pt x="8922" y="15567"/>
                        <a:pt x="8922" y="15691"/>
                      </a:cubicBezTo>
                      <a:cubicBezTo>
                        <a:pt x="8922" y="15814"/>
                        <a:pt x="8971" y="15937"/>
                        <a:pt x="9057" y="16036"/>
                      </a:cubicBezTo>
                      <a:lnTo>
                        <a:pt x="7911" y="17317"/>
                      </a:lnTo>
                      <a:cubicBezTo>
                        <a:pt x="7850" y="17268"/>
                        <a:pt x="7763" y="17231"/>
                        <a:pt x="7690" y="17218"/>
                      </a:cubicBezTo>
                      <a:lnTo>
                        <a:pt x="7899" y="14471"/>
                      </a:lnTo>
                      <a:cubicBezTo>
                        <a:pt x="8010" y="14471"/>
                        <a:pt x="8108" y="14434"/>
                        <a:pt x="8195" y="14372"/>
                      </a:cubicBezTo>
                      <a:close/>
                      <a:moveTo>
                        <a:pt x="6396" y="13830"/>
                      </a:moveTo>
                      <a:lnTo>
                        <a:pt x="7369" y="13941"/>
                      </a:lnTo>
                      <a:cubicBezTo>
                        <a:pt x="7369" y="14200"/>
                        <a:pt x="7554" y="14409"/>
                        <a:pt x="7800" y="14458"/>
                      </a:cubicBezTo>
                      <a:lnTo>
                        <a:pt x="7579" y="17218"/>
                      </a:lnTo>
                      <a:cubicBezTo>
                        <a:pt x="7443" y="17218"/>
                        <a:pt x="7308" y="17292"/>
                        <a:pt x="7221" y="17403"/>
                      </a:cubicBezTo>
                      <a:lnTo>
                        <a:pt x="5928" y="16479"/>
                      </a:lnTo>
                      <a:cubicBezTo>
                        <a:pt x="5977" y="16405"/>
                        <a:pt x="5989" y="16319"/>
                        <a:pt x="5989" y="16233"/>
                      </a:cubicBezTo>
                      <a:cubicBezTo>
                        <a:pt x="5989" y="16011"/>
                        <a:pt x="5841" y="15801"/>
                        <a:pt x="5607" y="15752"/>
                      </a:cubicBezTo>
                      <a:lnTo>
                        <a:pt x="5829" y="14261"/>
                      </a:lnTo>
                      <a:lnTo>
                        <a:pt x="5854" y="14261"/>
                      </a:lnTo>
                      <a:cubicBezTo>
                        <a:pt x="6112" y="14261"/>
                        <a:pt x="6334" y="14077"/>
                        <a:pt x="6396" y="13830"/>
                      </a:cubicBezTo>
                      <a:close/>
                      <a:moveTo>
                        <a:pt x="33219" y="17465"/>
                      </a:moveTo>
                      <a:cubicBezTo>
                        <a:pt x="33244" y="17477"/>
                        <a:pt x="33256" y="17490"/>
                        <a:pt x="33256" y="17514"/>
                      </a:cubicBezTo>
                      <a:lnTo>
                        <a:pt x="33269" y="17514"/>
                      </a:lnTo>
                      <a:cubicBezTo>
                        <a:pt x="33269" y="17539"/>
                        <a:pt x="33244" y="17563"/>
                        <a:pt x="33219" y="17563"/>
                      </a:cubicBezTo>
                      <a:cubicBezTo>
                        <a:pt x="33158" y="17563"/>
                        <a:pt x="33158" y="17465"/>
                        <a:pt x="33219" y="17465"/>
                      </a:cubicBezTo>
                      <a:close/>
                      <a:moveTo>
                        <a:pt x="420" y="17536"/>
                      </a:moveTo>
                      <a:cubicBezTo>
                        <a:pt x="432" y="17536"/>
                        <a:pt x="445" y="17545"/>
                        <a:pt x="445" y="17563"/>
                      </a:cubicBezTo>
                      <a:cubicBezTo>
                        <a:pt x="457" y="17576"/>
                        <a:pt x="432" y="17588"/>
                        <a:pt x="420" y="17588"/>
                      </a:cubicBezTo>
                      <a:cubicBezTo>
                        <a:pt x="408" y="17588"/>
                        <a:pt x="395" y="17576"/>
                        <a:pt x="395" y="17563"/>
                      </a:cubicBezTo>
                      <a:cubicBezTo>
                        <a:pt x="395" y="17545"/>
                        <a:pt x="408" y="17536"/>
                        <a:pt x="420" y="17536"/>
                      </a:cubicBezTo>
                      <a:close/>
                      <a:moveTo>
                        <a:pt x="24853" y="17674"/>
                      </a:moveTo>
                      <a:cubicBezTo>
                        <a:pt x="24910" y="17674"/>
                        <a:pt x="24850" y="17747"/>
                        <a:pt x="24820" y="17747"/>
                      </a:cubicBezTo>
                      <a:cubicBezTo>
                        <a:pt x="24810" y="17747"/>
                        <a:pt x="24804" y="17741"/>
                        <a:pt x="24804" y="17724"/>
                      </a:cubicBezTo>
                      <a:cubicBezTo>
                        <a:pt x="24792" y="17687"/>
                        <a:pt x="24816" y="17674"/>
                        <a:pt x="24853" y="17674"/>
                      </a:cubicBezTo>
                      <a:close/>
                      <a:moveTo>
                        <a:pt x="4104" y="15210"/>
                      </a:moveTo>
                      <a:lnTo>
                        <a:pt x="4129" y="15235"/>
                      </a:lnTo>
                      <a:lnTo>
                        <a:pt x="3685" y="17748"/>
                      </a:lnTo>
                      <a:lnTo>
                        <a:pt x="3574" y="17748"/>
                      </a:lnTo>
                      <a:lnTo>
                        <a:pt x="3278" y="16356"/>
                      </a:lnTo>
                      <a:cubicBezTo>
                        <a:pt x="3365" y="16319"/>
                        <a:pt x="3414" y="16233"/>
                        <a:pt x="3414" y="16146"/>
                      </a:cubicBezTo>
                      <a:cubicBezTo>
                        <a:pt x="3414" y="16097"/>
                        <a:pt x="3402" y="16048"/>
                        <a:pt x="3365" y="16011"/>
                      </a:cubicBezTo>
                      <a:lnTo>
                        <a:pt x="4104" y="15210"/>
                      </a:lnTo>
                      <a:close/>
                      <a:moveTo>
                        <a:pt x="3932" y="13608"/>
                      </a:moveTo>
                      <a:lnTo>
                        <a:pt x="5312" y="13732"/>
                      </a:lnTo>
                      <a:cubicBezTo>
                        <a:pt x="5312" y="13978"/>
                        <a:pt x="5484" y="14200"/>
                        <a:pt x="5730" y="14249"/>
                      </a:cubicBezTo>
                      <a:lnTo>
                        <a:pt x="5521" y="15740"/>
                      </a:lnTo>
                      <a:lnTo>
                        <a:pt x="5496" y="15740"/>
                      </a:lnTo>
                      <a:cubicBezTo>
                        <a:pt x="5213" y="15740"/>
                        <a:pt x="4991" y="15974"/>
                        <a:pt x="4991" y="16245"/>
                      </a:cubicBezTo>
                      <a:cubicBezTo>
                        <a:pt x="4991" y="16368"/>
                        <a:pt x="5040" y="16491"/>
                        <a:pt x="5127" y="16590"/>
                      </a:cubicBezTo>
                      <a:lnTo>
                        <a:pt x="3981" y="17884"/>
                      </a:lnTo>
                      <a:cubicBezTo>
                        <a:pt x="3919" y="17835"/>
                        <a:pt x="3858" y="17798"/>
                        <a:pt x="3784" y="17773"/>
                      </a:cubicBezTo>
                      <a:lnTo>
                        <a:pt x="4240" y="15247"/>
                      </a:lnTo>
                      <a:cubicBezTo>
                        <a:pt x="4461" y="15247"/>
                        <a:pt x="4572" y="14976"/>
                        <a:pt x="4412" y="14816"/>
                      </a:cubicBezTo>
                      <a:cubicBezTo>
                        <a:pt x="4358" y="14765"/>
                        <a:pt x="4295" y="14743"/>
                        <a:pt x="4234" y="14743"/>
                      </a:cubicBezTo>
                      <a:cubicBezTo>
                        <a:pt x="4102" y="14743"/>
                        <a:pt x="3981" y="14849"/>
                        <a:pt x="3981" y="15001"/>
                      </a:cubicBezTo>
                      <a:cubicBezTo>
                        <a:pt x="3981" y="15050"/>
                        <a:pt x="3993" y="15112"/>
                        <a:pt x="4030" y="15148"/>
                      </a:cubicBezTo>
                      <a:lnTo>
                        <a:pt x="3303" y="15949"/>
                      </a:lnTo>
                      <a:cubicBezTo>
                        <a:pt x="3266" y="15937"/>
                        <a:pt x="3229" y="15925"/>
                        <a:pt x="3180" y="15925"/>
                      </a:cubicBezTo>
                      <a:cubicBezTo>
                        <a:pt x="3118" y="15925"/>
                        <a:pt x="3057" y="15949"/>
                        <a:pt x="3020" y="15999"/>
                      </a:cubicBezTo>
                      <a:lnTo>
                        <a:pt x="1701" y="15259"/>
                      </a:lnTo>
                      <a:cubicBezTo>
                        <a:pt x="1763" y="15112"/>
                        <a:pt x="1751" y="14939"/>
                        <a:pt x="1677" y="14791"/>
                      </a:cubicBezTo>
                      <a:lnTo>
                        <a:pt x="2983" y="13842"/>
                      </a:lnTo>
                      <a:cubicBezTo>
                        <a:pt x="3081" y="14024"/>
                        <a:pt x="3250" y="14106"/>
                        <a:pt x="3418" y="14106"/>
                      </a:cubicBezTo>
                      <a:cubicBezTo>
                        <a:pt x="3672" y="14106"/>
                        <a:pt x="3924" y="13920"/>
                        <a:pt x="3932" y="13608"/>
                      </a:cubicBezTo>
                      <a:close/>
                      <a:moveTo>
                        <a:pt x="14800" y="17815"/>
                      </a:moveTo>
                      <a:cubicBezTo>
                        <a:pt x="14816" y="17815"/>
                        <a:pt x="14826" y="17827"/>
                        <a:pt x="14824" y="17859"/>
                      </a:cubicBezTo>
                      <a:cubicBezTo>
                        <a:pt x="14824" y="17908"/>
                        <a:pt x="14787" y="17945"/>
                        <a:pt x="14737" y="17945"/>
                      </a:cubicBezTo>
                      <a:cubicBezTo>
                        <a:pt x="14634" y="17945"/>
                        <a:pt x="14747" y="17815"/>
                        <a:pt x="14800" y="17815"/>
                      </a:cubicBezTo>
                      <a:close/>
                      <a:moveTo>
                        <a:pt x="12014" y="15013"/>
                      </a:moveTo>
                      <a:cubicBezTo>
                        <a:pt x="12088" y="15198"/>
                        <a:pt x="12261" y="15321"/>
                        <a:pt x="12470" y="15321"/>
                      </a:cubicBezTo>
                      <a:lnTo>
                        <a:pt x="12643" y="16356"/>
                      </a:lnTo>
                      <a:cubicBezTo>
                        <a:pt x="12470" y="16418"/>
                        <a:pt x="12396" y="16615"/>
                        <a:pt x="12483" y="16775"/>
                      </a:cubicBezTo>
                      <a:lnTo>
                        <a:pt x="10979" y="18007"/>
                      </a:lnTo>
                      <a:cubicBezTo>
                        <a:pt x="10881" y="17908"/>
                        <a:pt x="10758" y="17847"/>
                        <a:pt x="10622" y="17847"/>
                      </a:cubicBezTo>
                      <a:cubicBezTo>
                        <a:pt x="10585" y="17847"/>
                        <a:pt x="10548" y="17847"/>
                        <a:pt x="10511" y="17859"/>
                      </a:cubicBezTo>
                      <a:lnTo>
                        <a:pt x="9686" y="16122"/>
                      </a:lnTo>
                      <a:cubicBezTo>
                        <a:pt x="9833" y="16023"/>
                        <a:pt x="9932" y="15863"/>
                        <a:pt x="9932" y="15691"/>
                      </a:cubicBezTo>
                      <a:cubicBezTo>
                        <a:pt x="9932" y="15654"/>
                        <a:pt x="9932" y="15629"/>
                        <a:pt x="9920" y="15604"/>
                      </a:cubicBezTo>
                      <a:lnTo>
                        <a:pt x="12014" y="15013"/>
                      </a:lnTo>
                      <a:close/>
                      <a:moveTo>
                        <a:pt x="7608" y="17420"/>
                      </a:moveTo>
                      <a:cubicBezTo>
                        <a:pt x="7762" y="17420"/>
                        <a:pt x="7911" y="17538"/>
                        <a:pt x="7911" y="17711"/>
                      </a:cubicBezTo>
                      <a:cubicBezTo>
                        <a:pt x="7911" y="17884"/>
                        <a:pt x="7776" y="18019"/>
                        <a:pt x="7616" y="18019"/>
                      </a:cubicBezTo>
                      <a:cubicBezTo>
                        <a:pt x="7345" y="18019"/>
                        <a:pt x="7209" y="17699"/>
                        <a:pt x="7394" y="17514"/>
                      </a:cubicBezTo>
                      <a:cubicBezTo>
                        <a:pt x="7455" y="17449"/>
                        <a:pt x="7532" y="17420"/>
                        <a:pt x="7608" y="17420"/>
                      </a:cubicBezTo>
                      <a:close/>
                      <a:moveTo>
                        <a:pt x="2970" y="16233"/>
                      </a:moveTo>
                      <a:cubicBezTo>
                        <a:pt x="3007" y="16319"/>
                        <a:pt x="3094" y="16381"/>
                        <a:pt x="3180" y="16381"/>
                      </a:cubicBezTo>
                      <a:lnTo>
                        <a:pt x="3476" y="17761"/>
                      </a:lnTo>
                      <a:cubicBezTo>
                        <a:pt x="3340" y="17810"/>
                        <a:pt x="3229" y="17908"/>
                        <a:pt x="3168" y="18032"/>
                      </a:cubicBezTo>
                      <a:lnTo>
                        <a:pt x="950" y="16836"/>
                      </a:lnTo>
                      <a:cubicBezTo>
                        <a:pt x="974" y="16787"/>
                        <a:pt x="987" y="16738"/>
                        <a:pt x="987" y="16689"/>
                      </a:cubicBezTo>
                      <a:cubicBezTo>
                        <a:pt x="976" y="16667"/>
                        <a:pt x="975" y="16645"/>
                        <a:pt x="974" y="16615"/>
                      </a:cubicBezTo>
                      <a:lnTo>
                        <a:pt x="974" y="16615"/>
                      </a:lnTo>
                      <a:lnTo>
                        <a:pt x="2970" y="16233"/>
                      </a:lnTo>
                      <a:close/>
                      <a:moveTo>
                        <a:pt x="12975" y="14927"/>
                      </a:moveTo>
                      <a:lnTo>
                        <a:pt x="15045" y="15198"/>
                      </a:lnTo>
                      <a:lnTo>
                        <a:pt x="15045" y="15222"/>
                      </a:lnTo>
                      <a:cubicBezTo>
                        <a:pt x="15027" y="15586"/>
                        <a:pt x="15298" y="15768"/>
                        <a:pt x="15569" y="15768"/>
                      </a:cubicBezTo>
                      <a:cubicBezTo>
                        <a:pt x="15840" y="15768"/>
                        <a:pt x="16111" y="15586"/>
                        <a:pt x="16093" y="15222"/>
                      </a:cubicBezTo>
                      <a:lnTo>
                        <a:pt x="16696" y="15161"/>
                      </a:lnTo>
                      <a:cubicBezTo>
                        <a:pt x="16741" y="15410"/>
                        <a:pt x="16952" y="15569"/>
                        <a:pt x="17177" y="15569"/>
                      </a:cubicBezTo>
                      <a:cubicBezTo>
                        <a:pt x="17264" y="15569"/>
                        <a:pt x="17353" y="15545"/>
                        <a:pt x="17436" y="15493"/>
                      </a:cubicBezTo>
                      <a:lnTo>
                        <a:pt x="18212" y="16565"/>
                      </a:lnTo>
                      <a:cubicBezTo>
                        <a:pt x="17916" y="16738"/>
                        <a:pt x="17879" y="17145"/>
                        <a:pt x="18138" y="17366"/>
                      </a:cubicBezTo>
                      <a:lnTo>
                        <a:pt x="17485" y="17995"/>
                      </a:lnTo>
                      <a:cubicBezTo>
                        <a:pt x="17386" y="17921"/>
                        <a:pt x="17276" y="17871"/>
                        <a:pt x="17152" y="17871"/>
                      </a:cubicBezTo>
                      <a:cubicBezTo>
                        <a:pt x="17017" y="17871"/>
                        <a:pt x="16881" y="17933"/>
                        <a:pt x="16783" y="18032"/>
                      </a:cubicBezTo>
                      <a:lnTo>
                        <a:pt x="12914" y="15075"/>
                      </a:lnTo>
                      <a:cubicBezTo>
                        <a:pt x="12938" y="15025"/>
                        <a:pt x="12963" y="14976"/>
                        <a:pt x="12975" y="14927"/>
                      </a:cubicBezTo>
                      <a:close/>
                      <a:moveTo>
                        <a:pt x="26119" y="18033"/>
                      </a:moveTo>
                      <a:cubicBezTo>
                        <a:pt x="26128" y="18033"/>
                        <a:pt x="26135" y="18039"/>
                        <a:pt x="26135" y="18056"/>
                      </a:cubicBezTo>
                      <a:cubicBezTo>
                        <a:pt x="26135" y="18081"/>
                        <a:pt x="26122" y="18106"/>
                        <a:pt x="26085" y="18106"/>
                      </a:cubicBezTo>
                      <a:cubicBezTo>
                        <a:pt x="26028" y="18106"/>
                        <a:pt x="26088" y="18033"/>
                        <a:pt x="26119" y="18033"/>
                      </a:cubicBezTo>
                      <a:close/>
                      <a:moveTo>
                        <a:pt x="12852" y="15161"/>
                      </a:moveTo>
                      <a:lnTo>
                        <a:pt x="16721" y="18118"/>
                      </a:lnTo>
                      <a:cubicBezTo>
                        <a:pt x="16696" y="18155"/>
                        <a:pt x="16684" y="18192"/>
                        <a:pt x="16672" y="18229"/>
                      </a:cubicBezTo>
                      <a:lnTo>
                        <a:pt x="15033" y="17871"/>
                      </a:lnTo>
                      <a:lnTo>
                        <a:pt x="15033" y="17859"/>
                      </a:lnTo>
                      <a:cubicBezTo>
                        <a:pt x="15033" y="17689"/>
                        <a:pt x="14889" y="17572"/>
                        <a:pt x="14741" y="17572"/>
                      </a:cubicBezTo>
                      <a:cubicBezTo>
                        <a:pt x="14664" y="17572"/>
                        <a:pt x="14587" y="17603"/>
                        <a:pt x="14528" y="17674"/>
                      </a:cubicBezTo>
                      <a:lnTo>
                        <a:pt x="13000" y="16750"/>
                      </a:lnTo>
                      <a:cubicBezTo>
                        <a:pt x="13012" y="16713"/>
                        <a:pt x="13025" y="16676"/>
                        <a:pt x="13025" y="16639"/>
                      </a:cubicBezTo>
                      <a:cubicBezTo>
                        <a:pt x="13025" y="16479"/>
                        <a:pt x="12901" y="16356"/>
                        <a:pt x="12741" y="16356"/>
                      </a:cubicBezTo>
                      <a:lnTo>
                        <a:pt x="12569" y="15321"/>
                      </a:lnTo>
                      <a:cubicBezTo>
                        <a:pt x="12680" y="15296"/>
                        <a:pt x="12778" y="15247"/>
                        <a:pt x="12840" y="15161"/>
                      </a:cubicBezTo>
                      <a:close/>
                      <a:moveTo>
                        <a:pt x="3623" y="17945"/>
                      </a:moveTo>
                      <a:cubicBezTo>
                        <a:pt x="3895" y="17945"/>
                        <a:pt x="4030" y="18278"/>
                        <a:pt x="3845" y="18463"/>
                      </a:cubicBezTo>
                      <a:cubicBezTo>
                        <a:pt x="3781" y="18528"/>
                        <a:pt x="3703" y="18556"/>
                        <a:pt x="3627" y="18556"/>
                      </a:cubicBezTo>
                      <a:cubicBezTo>
                        <a:pt x="3472" y="18556"/>
                        <a:pt x="3328" y="18436"/>
                        <a:pt x="3328" y="18253"/>
                      </a:cubicBezTo>
                      <a:cubicBezTo>
                        <a:pt x="3328" y="18081"/>
                        <a:pt x="3463" y="17945"/>
                        <a:pt x="3623" y="17945"/>
                      </a:cubicBezTo>
                      <a:close/>
                      <a:moveTo>
                        <a:pt x="10622" y="18056"/>
                      </a:moveTo>
                      <a:cubicBezTo>
                        <a:pt x="10881" y="18056"/>
                        <a:pt x="11016" y="18377"/>
                        <a:pt x="10831" y="18574"/>
                      </a:cubicBezTo>
                      <a:cubicBezTo>
                        <a:pt x="10772" y="18633"/>
                        <a:pt x="10698" y="18659"/>
                        <a:pt x="10624" y="18659"/>
                      </a:cubicBezTo>
                      <a:cubicBezTo>
                        <a:pt x="10468" y="18659"/>
                        <a:pt x="10314" y="18540"/>
                        <a:pt x="10314" y="18364"/>
                      </a:cubicBezTo>
                      <a:cubicBezTo>
                        <a:pt x="10314" y="18192"/>
                        <a:pt x="10450" y="18056"/>
                        <a:pt x="10622" y="18056"/>
                      </a:cubicBezTo>
                      <a:close/>
                      <a:moveTo>
                        <a:pt x="17156" y="18074"/>
                      </a:moveTo>
                      <a:cubicBezTo>
                        <a:pt x="17310" y="18074"/>
                        <a:pt x="17460" y="18195"/>
                        <a:pt x="17460" y="18377"/>
                      </a:cubicBezTo>
                      <a:cubicBezTo>
                        <a:pt x="17460" y="18542"/>
                        <a:pt x="17325" y="18673"/>
                        <a:pt x="17173" y="18673"/>
                      </a:cubicBezTo>
                      <a:cubicBezTo>
                        <a:pt x="17166" y="18673"/>
                        <a:pt x="17159" y="18673"/>
                        <a:pt x="17152" y="18672"/>
                      </a:cubicBezTo>
                      <a:cubicBezTo>
                        <a:pt x="16894" y="18672"/>
                        <a:pt x="16758" y="18352"/>
                        <a:pt x="16943" y="18167"/>
                      </a:cubicBezTo>
                      <a:cubicBezTo>
                        <a:pt x="17004" y="18103"/>
                        <a:pt x="17080" y="18074"/>
                        <a:pt x="17156" y="18074"/>
                      </a:cubicBezTo>
                      <a:close/>
                      <a:moveTo>
                        <a:pt x="900" y="16923"/>
                      </a:moveTo>
                      <a:lnTo>
                        <a:pt x="3143" y="18130"/>
                      </a:lnTo>
                      <a:cubicBezTo>
                        <a:pt x="3131" y="18167"/>
                        <a:pt x="3131" y="18204"/>
                        <a:pt x="3131" y="18241"/>
                      </a:cubicBezTo>
                      <a:lnTo>
                        <a:pt x="3131" y="18303"/>
                      </a:lnTo>
                      <a:lnTo>
                        <a:pt x="1344" y="18685"/>
                      </a:lnTo>
                      <a:cubicBezTo>
                        <a:pt x="1270" y="18475"/>
                        <a:pt x="1073" y="18340"/>
                        <a:pt x="863" y="18340"/>
                      </a:cubicBezTo>
                      <a:cubicBezTo>
                        <a:pt x="827" y="18340"/>
                        <a:pt x="790" y="18340"/>
                        <a:pt x="753" y="18352"/>
                      </a:cubicBezTo>
                      <a:lnTo>
                        <a:pt x="543" y="17761"/>
                      </a:lnTo>
                      <a:cubicBezTo>
                        <a:pt x="703" y="17662"/>
                        <a:pt x="691" y="17428"/>
                        <a:pt x="518" y="17354"/>
                      </a:cubicBezTo>
                      <a:lnTo>
                        <a:pt x="555" y="17095"/>
                      </a:lnTo>
                      <a:lnTo>
                        <a:pt x="580" y="17095"/>
                      </a:lnTo>
                      <a:cubicBezTo>
                        <a:pt x="703" y="17095"/>
                        <a:pt x="827" y="17034"/>
                        <a:pt x="900" y="16923"/>
                      </a:cubicBezTo>
                      <a:close/>
                      <a:moveTo>
                        <a:pt x="25408" y="18845"/>
                      </a:moveTo>
                      <a:cubicBezTo>
                        <a:pt x="25469" y="18857"/>
                        <a:pt x="25469" y="18931"/>
                        <a:pt x="25408" y="18943"/>
                      </a:cubicBezTo>
                      <a:cubicBezTo>
                        <a:pt x="25358" y="18931"/>
                        <a:pt x="25358" y="18857"/>
                        <a:pt x="25408" y="18845"/>
                      </a:cubicBezTo>
                      <a:close/>
                      <a:moveTo>
                        <a:pt x="34920" y="14828"/>
                      </a:moveTo>
                      <a:cubicBezTo>
                        <a:pt x="34981" y="14927"/>
                        <a:pt x="35068" y="14988"/>
                        <a:pt x="35166" y="15025"/>
                      </a:cubicBezTo>
                      <a:lnTo>
                        <a:pt x="34723" y="15937"/>
                      </a:lnTo>
                      <a:cubicBezTo>
                        <a:pt x="34670" y="15918"/>
                        <a:pt x="34618" y="15909"/>
                        <a:pt x="34567" y="15909"/>
                      </a:cubicBezTo>
                      <a:cubicBezTo>
                        <a:pt x="34230" y="15909"/>
                        <a:pt x="33978" y="16305"/>
                        <a:pt x="34193" y="16627"/>
                      </a:cubicBezTo>
                      <a:lnTo>
                        <a:pt x="33367" y="17317"/>
                      </a:lnTo>
                      <a:cubicBezTo>
                        <a:pt x="33330" y="17280"/>
                        <a:pt x="33281" y="17255"/>
                        <a:pt x="33219" y="17255"/>
                      </a:cubicBezTo>
                      <a:cubicBezTo>
                        <a:pt x="33212" y="17255"/>
                        <a:pt x="33204" y="17255"/>
                        <a:pt x="33197" y="17255"/>
                      </a:cubicBezTo>
                      <a:cubicBezTo>
                        <a:pt x="32873" y="17255"/>
                        <a:pt x="32870" y="17762"/>
                        <a:pt x="33187" y="17762"/>
                      </a:cubicBezTo>
                      <a:cubicBezTo>
                        <a:pt x="33197" y="17762"/>
                        <a:pt x="33208" y="17762"/>
                        <a:pt x="33219" y="17761"/>
                      </a:cubicBezTo>
                      <a:lnTo>
                        <a:pt x="33269" y="17761"/>
                      </a:lnTo>
                      <a:lnTo>
                        <a:pt x="33712" y="18845"/>
                      </a:lnTo>
                      <a:cubicBezTo>
                        <a:pt x="33652" y="18869"/>
                        <a:pt x="33604" y="18905"/>
                        <a:pt x="33567" y="18952"/>
                      </a:cubicBezTo>
                      <a:lnTo>
                        <a:pt x="33567" y="18952"/>
                      </a:lnTo>
                      <a:lnTo>
                        <a:pt x="32776" y="18648"/>
                      </a:lnTo>
                      <a:lnTo>
                        <a:pt x="32332" y="16627"/>
                      </a:lnTo>
                      <a:cubicBezTo>
                        <a:pt x="32517" y="16541"/>
                        <a:pt x="32628" y="16368"/>
                        <a:pt x="32628" y="16171"/>
                      </a:cubicBezTo>
                      <a:cubicBezTo>
                        <a:pt x="32628" y="16110"/>
                        <a:pt x="32616" y="16048"/>
                        <a:pt x="32591" y="15986"/>
                      </a:cubicBezTo>
                      <a:lnTo>
                        <a:pt x="34920" y="14828"/>
                      </a:lnTo>
                      <a:close/>
                      <a:moveTo>
                        <a:pt x="26455" y="19030"/>
                      </a:moveTo>
                      <a:cubicBezTo>
                        <a:pt x="26492" y="19030"/>
                        <a:pt x="26504" y="19054"/>
                        <a:pt x="26504" y="19079"/>
                      </a:cubicBezTo>
                      <a:cubicBezTo>
                        <a:pt x="26504" y="19110"/>
                        <a:pt x="26480" y="19125"/>
                        <a:pt x="26455" y="19125"/>
                      </a:cubicBezTo>
                      <a:cubicBezTo>
                        <a:pt x="26430" y="19125"/>
                        <a:pt x="26406" y="19110"/>
                        <a:pt x="26406" y="19079"/>
                      </a:cubicBezTo>
                      <a:cubicBezTo>
                        <a:pt x="26406" y="19054"/>
                        <a:pt x="26430" y="19030"/>
                        <a:pt x="26455" y="19030"/>
                      </a:cubicBezTo>
                      <a:close/>
                      <a:moveTo>
                        <a:pt x="876" y="18547"/>
                      </a:moveTo>
                      <a:cubicBezTo>
                        <a:pt x="1027" y="18547"/>
                        <a:pt x="1172" y="18663"/>
                        <a:pt x="1172" y="18845"/>
                      </a:cubicBezTo>
                      <a:cubicBezTo>
                        <a:pt x="1172" y="19010"/>
                        <a:pt x="1047" y="19141"/>
                        <a:pt x="885" y="19141"/>
                      </a:cubicBezTo>
                      <a:cubicBezTo>
                        <a:pt x="878" y="19141"/>
                        <a:pt x="871" y="19141"/>
                        <a:pt x="863" y="19141"/>
                      </a:cubicBezTo>
                      <a:cubicBezTo>
                        <a:pt x="605" y="19141"/>
                        <a:pt x="469" y="18820"/>
                        <a:pt x="666" y="18635"/>
                      </a:cubicBezTo>
                      <a:cubicBezTo>
                        <a:pt x="727" y="18575"/>
                        <a:pt x="802" y="18547"/>
                        <a:pt x="876" y="18547"/>
                      </a:cubicBezTo>
                      <a:close/>
                      <a:moveTo>
                        <a:pt x="12544" y="16849"/>
                      </a:moveTo>
                      <a:cubicBezTo>
                        <a:pt x="12569" y="16873"/>
                        <a:pt x="12593" y="16886"/>
                        <a:pt x="12618" y="16898"/>
                      </a:cubicBezTo>
                      <a:lnTo>
                        <a:pt x="12187" y="19128"/>
                      </a:lnTo>
                      <a:lnTo>
                        <a:pt x="12138" y="19128"/>
                      </a:lnTo>
                      <a:cubicBezTo>
                        <a:pt x="11990" y="19128"/>
                        <a:pt x="11854" y="19178"/>
                        <a:pt x="11756" y="19276"/>
                      </a:cubicBezTo>
                      <a:lnTo>
                        <a:pt x="11029" y="18648"/>
                      </a:lnTo>
                      <a:cubicBezTo>
                        <a:pt x="11152" y="18488"/>
                        <a:pt x="11152" y="18253"/>
                        <a:pt x="11041" y="18081"/>
                      </a:cubicBezTo>
                      <a:lnTo>
                        <a:pt x="11029" y="18081"/>
                      </a:lnTo>
                      <a:lnTo>
                        <a:pt x="12544" y="16849"/>
                      </a:lnTo>
                      <a:close/>
                      <a:moveTo>
                        <a:pt x="12938" y="16824"/>
                      </a:moveTo>
                      <a:lnTo>
                        <a:pt x="14466" y="17748"/>
                      </a:lnTo>
                      <a:cubicBezTo>
                        <a:pt x="14454" y="17785"/>
                        <a:pt x="14454" y="17822"/>
                        <a:pt x="14454" y="17859"/>
                      </a:cubicBezTo>
                      <a:cubicBezTo>
                        <a:pt x="14454" y="17896"/>
                        <a:pt x="14454" y="17933"/>
                        <a:pt x="14479" y="17970"/>
                      </a:cubicBezTo>
                      <a:lnTo>
                        <a:pt x="12544" y="19313"/>
                      </a:lnTo>
                      <a:cubicBezTo>
                        <a:pt x="12470" y="19239"/>
                        <a:pt x="12384" y="19178"/>
                        <a:pt x="12285" y="19141"/>
                      </a:cubicBezTo>
                      <a:lnTo>
                        <a:pt x="12729" y="16923"/>
                      </a:lnTo>
                      <a:cubicBezTo>
                        <a:pt x="12815" y="16923"/>
                        <a:pt x="12889" y="16886"/>
                        <a:pt x="12938" y="16824"/>
                      </a:cubicBezTo>
                      <a:close/>
                      <a:moveTo>
                        <a:pt x="9131" y="16097"/>
                      </a:moveTo>
                      <a:cubicBezTo>
                        <a:pt x="9217" y="16159"/>
                        <a:pt x="9316" y="16183"/>
                        <a:pt x="9427" y="16183"/>
                      </a:cubicBezTo>
                      <a:cubicBezTo>
                        <a:pt x="9488" y="16183"/>
                        <a:pt x="9538" y="16171"/>
                        <a:pt x="9599" y="16159"/>
                      </a:cubicBezTo>
                      <a:lnTo>
                        <a:pt x="10413" y="17896"/>
                      </a:lnTo>
                      <a:cubicBezTo>
                        <a:pt x="10228" y="17970"/>
                        <a:pt x="10117" y="18155"/>
                        <a:pt x="10117" y="18352"/>
                      </a:cubicBezTo>
                      <a:cubicBezTo>
                        <a:pt x="10117" y="18414"/>
                        <a:pt x="10129" y="18475"/>
                        <a:pt x="10154" y="18537"/>
                      </a:cubicBezTo>
                      <a:lnTo>
                        <a:pt x="9008" y="19424"/>
                      </a:lnTo>
                      <a:cubicBezTo>
                        <a:pt x="8907" y="19323"/>
                        <a:pt x="8775" y="19266"/>
                        <a:pt x="8643" y="19266"/>
                      </a:cubicBezTo>
                      <a:cubicBezTo>
                        <a:pt x="8566" y="19266"/>
                        <a:pt x="8489" y="19285"/>
                        <a:pt x="8416" y="19325"/>
                      </a:cubicBezTo>
                      <a:lnTo>
                        <a:pt x="7874" y="18143"/>
                      </a:lnTo>
                      <a:cubicBezTo>
                        <a:pt x="8145" y="17982"/>
                        <a:pt x="8207" y="17613"/>
                        <a:pt x="7985" y="17379"/>
                      </a:cubicBezTo>
                      <a:lnTo>
                        <a:pt x="9131" y="16097"/>
                      </a:lnTo>
                      <a:close/>
                      <a:moveTo>
                        <a:pt x="5201" y="16652"/>
                      </a:moveTo>
                      <a:cubicBezTo>
                        <a:pt x="5287" y="16713"/>
                        <a:pt x="5385" y="16750"/>
                        <a:pt x="5496" y="16750"/>
                      </a:cubicBezTo>
                      <a:lnTo>
                        <a:pt x="5521" y="16750"/>
                      </a:lnTo>
                      <a:lnTo>
                        <a:pt x="5903" y="19276"/>
                      </a:lnTo>
                      <a:cubicBezTo>
                        <a:pt x="5792" y="19301"/>
                        <a:pt x="5693" y="19362"/>
                        <a:pt x="5620" y="19449"/>
                      </a:cubicBezTo>
                      <a:lnTo>
                        <a:pt x="5620" y="19461"/>
                      </a:lnTo>
                      <a:lnTo>
                        <a:pt x="4042" y="18537"/>
                      </a:lnTo>
                      <a:cubicBezTo>
                        <a:pt x="4166" y="18364"/>
                        <a:pt x="4166" y="18130"/>
                        <a:pt x="4042" y="17958"/>
                      </a:cubicBezTo>
                      <a:lnTo>
                        <a:pt x="5201" y="16652"/>
                      </a:lnTo>
                      <a:close/>
                      <a:moveTo>
                        <a:pt x="33961" y="18992"/>
                      </a:moveTo>
                      <a:cubicBezTo>
                        <a:pt x="34223" y="18992"/>
                        <a:pt x="34362" y="19317"/>
                        <a:pt x="34168" y="19510"/>
                      </a:cubicBezTo>
                      <a:cubicBezTo>
                        <a:pt x="34107" y="19575"/>
                        <a:pt x="34031" y="19604"/>
                        <a:pt x="33955" y="19604"/>
                      </a:cubicBezTo>
                      <a:cubicBezTo>
                        <a:pt x="33801" y="19604"/>
                        <a:pt x="33651" y="19483"/>
                        <a:pt x="33651" y="19301"/>
                      </a:cubicBezTo>
                      <a:cubicBezTo>
                        <a:pt x="33638" y="19128"/>
                        <a:pt x="33774" y="18993"/>
                        <a:pt x="33934" y="18993"/>
                      </a:cubicBezTo>
                      <a:lnTo>
                        <a:pt x="33946" y="18993"/>
                      </a:lnTo>
                      <a:cubicBezTo>
                        <a:pt x="33951" y="18993"/>
                        <a:pt x="33956" y="18992"/>
                        <a:pt x="33961" y="18992"/>
                      </a:cubicBezTo>
                      <a:close/>
                      <a:moveTo>
                        <a:pt x="5866" y="16578"/>
                      </a:moveTo>
                      <a:lnTo>
                        <a:pt x="7160" y="17490"/>
                      </a:lnTo>
                      <a:cubicBezTo>
                        <a:pt x="7123" y="17563"/>
                        <a:pt x="7110" y="17637"/>
                        <a:pt x="7110" y="17724"/>
                      </a:cubicBezTo>
                      <a:cubicBezTo>
                        <a:pt x="7110" y="17995"/>
                        <a:pt x="7332" y="18229"/>
                        <a:pt x="7616" y="18229"/>
                      </a:cubicBezTo>
                      <a:cubicBezTo>
                        <a:pt x="7665" y="18229"/>
                        <a:pt x="7726" y="18216"/>
                        <a:pt x="7788" y="18192"/>
                      </a:cubicBezTo>
                      <a:lnTo>
                        <a:pt x="8330" y="19375"/>
                      </a:lnTo>
                      <a:cubicBezTo>
                        <a:pt x="8219" y="19461"/>
                        <a:pt x="8158" y="19584"/>
                        <a:pt x="8133" y="19720"/>
                      </a:cubicBezTo>
                      <a:lnTo>
                        <a:pt x="6531" y="19707"/>
                      </a:lnTo>
                      <a:cubicBezTo>
                        <a:pt x="6507" y="19449"/>
                        <a:pt x="6285" y="19239"/>
                        <a:pt x="6026" y="19239"/>
                      </a:cubicBezTo>
                      <a:lnTo>
                        <a:pt x="6002" y="19239"/>
                      </a:lnTo>
                      <a:lnTo>
                        <a:pt x="5620" y="16738"/>
                      </a:lnTo>
                      <a:cubicBezTo>
                        <a:pt x="5718" y="16701"/>
                        <a:pt x="5804" y="16652"/>
                        <a:pt x="5866" y="16578"/>
                      </a:cubicBezTo>
                      <a:close/>
                      <a:moveTo>
                        <a:pt x="15015" y="19851"/>
                      </a:moveTo>
                      <a:cubicBezTo>
                        <a:pt x="15049" y="19851"/>
                        <a:pt x="15111" y="19929"/>
                        <a:pt x="15045" y="19929"/>
                      </a:cubicBezTo>
                      <a:cubicBezTo>
                        <a:pt x="15021" y="19929"/>
                        <a:pt x="14996" y="19917"/>
                        <a:pt x="14996" y="19880"/>
                      </a:cubicBezTo>
                      <a:cubicBezTo>
                        <a:pt x="14996" y="19859"/>
                        <a:pt x="15004" y="19851"/>
                        <a:pt x="15015" y="19851"/>
                      </a:cubicBezTo>
                      <a:close/>
                      <a:moveTo>
                        <a:pt x="25642" y="18980"/>
                      </a:moveTo>
                      <a:lnTo>
                        <a:pt x="26209" y="19079"/>
                      </a:lnTo>
                      <a:cubicBezTo>
                        <a:pt x="26209" y="19165"/>
                        <a:pt x="26246" y="19251"/>
                        <a:pt x="26319" y="19288"/>
                      </a:cubicBezTo>
                      <a:lnTo>
                        <a:pt x="26085" y="19966"/>
                      </a:lnTo>
                      <a:lnTo>
                        <a:pt x="26061" y="19966"/>
                      </a:lnTo>
                      <a:cubicBezTo>
                        <a:pt x="26036" y="19966"/>
                        <a:pt x="26011" y="19966"/>
                        <a:pt x="25987" y="19978"/>
                      </a:cubicBezTo>
                      <a:lnTo>
                        <a:pt x="25519" y="19128"/>
                      </a:lnTo>
                      <a:cubicBezTo>
                        <a:pt x="25580" y="19091"/>
                        <a:pt x="25617" y="19042"/>
                        <a:pt x="25642" y="18980"/>
                      </a:cubicBezTo>
                      <a:close/>
                      <a:moveTo>
                        <a:pt x="12134" y="19326"/>
                      </a:moveTo>
                      <a:cubicBezTo>
                        <a:pt x="12312" y="19326"/>
                        <a:pt x="12483" y="19461"/>
                        <a:pt x="12483" y="19670"/>
                      </a:cubicBezTo>
                      <a:cubicBezTo>
                        <a:pt x="12483" y="19865"/>
                        <a:pt x="12326" y="20012"/>
                        <a:pt x="12131" y="20015"/>
                      </a:cubicBezTo>
                      <a:lnTo>
                        <a:pt x="12131" y="20015"/>
                      </a:lnTo>
                      <a:cubicBezTo>
                        <a:pt x="11828" y="20011"/>
                        <a:pt x="11683" y="19644"/>
                        <a:pt x="11891" y="19424"/>
                      </a:cubicBezTo>
                      <a:cubicBezTo>
                        <a:pt x="11962" y="19357"/>
                        <a:pt x="12049" y="19326"/>
                        <a:pt x="12134" y="19326"/>
                      </a:cubicBezTo>
                      <a:close/>
                      <a:moveTo>
                        <a:pt x="6031" y="19450"/>
                      </a:moveTo>
                      <a:cubicBezTo>
                        <a:pt x="6185" y="19450"/>
                        <a:pt x="6334" y="19572"/>
                        <a:pt x="6334" y="19757"/>
                      </a:cubicBezTo>
                      <a:cubicBezTo>
                        <a:pt x="6334" y="19917"/>
                        <a:pt x="6199" y="20052"/>
                        <a:pt x="6026" y="20052"/>
                      </a:cubicBezTo>
                      <a:cubicBezTo>
                        <a:pt x="5755" y="20040"/>
                        <a:pt x="5632" y="19720"/>
                        <a:pt x="5829" y="19535"/>
                      </a:cubicBezTo>
                      <a:cubicBezTo>
                        <a:pt x="5888" y="19476"/>
                        <a:pt x="5960" y="19450"/>
                        <a:pt x="6031" y="19450"/>
                      </a:cubicBezTo>
                      <a:close/>
                      <a:moveTo>
                        <a:pt x="8638" y="19473"/>
                      </a:moveTo>
                      <a:cubicBezTo>
                        <a:pt x="8798" y="19473"/>
                        <a:pt x="8934" y="19609"/>
                        <a:pt x="8934" y="19769"/>
                      </a:cubicBezTo>
                      <a:cubicBezTo>
                        <a:pt x="8934" y="19954"/>
                        <a:pt x="8785" y="20076"/>
                        <a:pt x="8631" y="20076"/>
                      </a:cubicBezTo>
                      <a:cubicBezTo>
                        <a:pt x="8560" y="20076"/>
                        <a:pt x="8488" y="20049"/>
                        <a:pt x="8429" y="19991"/>
                      </a:cubicBezTo>
                      <a:cubicBezTo>
                        <a:pt x="8232" y="19794"/>
                        <a:pt x="8367" y="19473"/>
                        <a:pt x="8638" y="19473"/>
                      </a:cubicBezTo>
                      <a:close/>
                      <a:moveTo>
                        <a:pt x="26055" y="20166"/>
                      </a:moveTo>
                      <a:cubicBezTo>
                        <a:pt x="26076" y="20166"/>
                        <a:pt x="26098" y="20182"/>
                        <a:pt x="26098" y="20213"/>
                      </a:cubicBezTo>
                      <a:cubicBezTo>
                        <a:pt x="26098" y="20236"/>
                        <a:pt x="26076" y="20258"/>
                        <a:pt x="26053" y="20262"/>
                      </a:cubicBezTo>
                      <a:lnTo>
                        <a:pt x="26053" y="20262"/>
                      </a:lnTo>
                      <a:cubicBezTo>
                        <a:pt x="26022" y="20258"/>
                        <a:pt x="26011" y="20236"/>
                        <a:pt x="26011" y="20213"/>
                      </a:cubicBezTo>
                      <a:cubicBezTo>
                        <a:pt x="26011" y="20182"/>
                        <a:pt x="26033" y="20166"/>
                        <a:pt x="26055" y="20166"/>
                      </a:cubicBezTo>
                      <a:close/>
                      <a:moveTo>
                        <a:pt x="3155" y="18401"/>
                      </a:moveTo>
                      <a:cubicBezTo>
                        <a:pt x="3225" y="18625"/>
                        <a:pt x="3425" y="18752"/>
                        <a:pt x="3631" y="18752"/>
                      </a:cubicBezTo>
                      <a:cubicBezTo>
                        <a:pt x="3754" y="18752"/>
                        <a:pt x="3880" y="18707"/>
                        <a:pt x="3981" y="18611"/>
                      </a:cubicBezTo>
                      <a:lnTo>
                        <a:pt x="5570" y="19547"/>
                      </a:lnTo>
                      <a:cubicBezTo>
                        <a:pt x="5533" y="19609"/>
                        <a:pt x="5521" y="19683"/>
                        <a:pt x="5521" y="19757"/>
                      </a:cubicBezTo>
                      <a:cubicBezTo>
                        <a:pt x="5521" y="19806"/>
                        <a:pt x="5533" y="19855"/>
                        <a:pt x="5546" y="19905"/>
                      </a:cubicBezTo>
                      <a:lnTo>
                        <a:pt x="4437" y="20385"/>
                      </a:lnTo>
                      <a:cubicBezTo>
                        <a:pt x="4337" y="20207"/>
                        <a:pt x="4169" y="20125"/>
                        <a:pt x="4002" y="20125"/>
                      </a:cubicBezTo>
                      <a:cubicBezTo>
                        <a:pt x="3775" y="20125"/>
                        <a:pt x="3550" y="20276"/>
                        <a:pt x="3500" y="20545"/>
                      </a:cubicBezTo>
                      <a:lnTo>
                        <a:pt x="2342" y="20447"/>
                      </a:lnTo>
                      <a:cubicBezTo>
                        <a:pt x="2330" y="20176"/>
                        <a:pt x="2108" y="19954"/>
                        <a:pt x="1837" y="19954"/>
                      </a:cubicBezTo>
                      <a:cubicBezTo>
                        <a:pt x="1763" y="19954"/>
                        <a:pt x="1689" y="19966"/>
                        <a:pt x="1615" y="20003"/>
                      </a:cubicBezTo>
                      <a:lnTo>
                        <a:pt x="1159" y="19251"/>
                      </a:lnTo>
                      <a:cubicBezTo>
                        <a:pt x="1282" y="19153"/>
                        <a:pt x="1356" y="19005"/>
                        <a:pt x="1356" y="18845"/>
                      </a:cubicBezTo>
                      <a:lnTo>
                        <a:pt x="1356" y="18783"/>
                      </a:lnTo>
                      <a:lnTo>
                        <a:pt x="3155" y="18401"/>
                      </a:lnTo>
                      <a:close/>
                      <a:moveTo>
                        <a:pt x="14540" y="18069"/>
                      </a:moveTo>
                      <a:cubicBezTo>
                        <a:pt x="14590" y="18118"/>
                        <a:pt x="14663" y="18143"/>
                        <a:pt x="14737" y="18143"/>
                      </a:cubicBezTo>
                      <a:lnTo>
                        <a:pt x="14959" y="19646"/>
                      </a:lnTo>
                      <a:cubicBezTo>
                        <a:pt x="14848" y="19683"/>
                        <a:pt x="14787" y="19781"/>
                        <a:pt x="14787" y="19880"/>
                      </a:cubicBezTo>
                      <a:cubicBezTo>
                        <a:pt x="14787" y="19905"/>
                        <a:pt x="14799" y="19941"/>
                        <a:pt x="14799" y="19966"/>
                      </a:cubicBezTo>
                      <a:lnTo>
                        <a:pt x="13542" y="20705"/>
                      </a:lnTo>
                      <a:cubicBezTo>
                        <a:pt x="13493" y="20656"/>
                        <a:pt x="13431" y="20631"/>
                        <a:pt x="13370" y="20631"/>
                      </a:cubicBezTo>
                      <a:cubicBezTo>
                        <a:pt x="13320" y="20631"/>
                        <a:pt x="13283" y="20644"/>
                        <a:pt x="13246" y="20668"/>
                      </a:cubicBezTo>
                      <a:lnTo>
                        <a:pt x="12556" y="20015"/>
                      </a:lnTo>
                      <a:cubicBezTo>
                        <a:pt x="12704" y="19843"/>
                        <a:pt x="12717" y="19596"/>
                        <a:pt x="12606" y="19399"/>
                      </a:cubicBezTo>
                      <a:lnTo>
                        <a:pt x="14540" y="18069"/>
                      </a:lnTo>
                      <a:close/>
                      <a:moveTo>
                        <a:pt x="1849" y="20161"/>
                      </a:moveTo>
                      <a:cubicBezTo>
                        <a:pt x="2000" y="20161"/>
                        <a:pt x="2145" y="20277"/>
                        <a:pt x="2145" y="20459"/>
                      </a:cubicBezTo>
                      <a:cubicBezTo>
                        <a:pt x="2145" y="20631"/>
                        <a:pt x="1997" y="20755"/>
                        <a:pt x="1837" y="20755"/>
                      </a:cubicBezTo>
                      <a:cubicBezTo>
                        <a:pt x="1566" y="20755"/>
                        <a:pt x="1443" y="20434"/>
                        <a:pt x="1640" y="20250"/>
                      </a:cubicBezTo>
                      <a:cubicBezTo>
                        <a:pt x="1700" y="20189"/>
                        <a:pt x="1776" y="20161"/>
                        <a:pt x="1849" y="20161"/>
                      </a:cubicBezTo>
                      <a:close/>
                      <a:moveTo>
                        <a:pt x="13370" y="20841"/>
                      </a:moveTo>
                      <a:cubicBezTo>
                        <a:pt x="13382" y="20841"/>
                        <a:pt x="13394" y="20853"/>
                        <a:pt x="13394" y="20866"/>
                      </a:cubicBezTo>
                      <a:cubicBezTo>
                        <a:pt x="13394" y="20878"/>
                        <a:pt x="13382" y="20890"/>
                        <a:pt x="13370" y="20890"/>
                      </a:cubicBezTo>
                      <a:cubicBezTo>
                        <a:pt x="13357" y="20890"/>
                        <a:pt x="13345" y="20878"/>
                        <a:pt x="13345" y="20866"/>
                      </a:cubicBezTo>
                      <a:cubicBezTo>
                        <a:pt x="13345" y="20853"/>
                        <a:pt x="13357" y="20841"/>
                        <a:pt x="13370" y="20841"/>
                      </a:cubicBezTo>
                      <a:close/>
                      <a:moveTo>
                        <a:pt x="3993" y="20328"/>
                      </a:moveTo>
                      <a:cubicBezTo>
                        <a:pt x="4144" y="20328"/>
                        <a:pt x="4289" y="20449"/>
                        <a:pt x="4289" y="20631"/>
                      </a:cubicBezTo>
                      <a:cubicBezTo>
                        <a:pt x="4289" y="20792"/>
                        <a:pt x="4153" y="20927"/>
                        <a:pt x="3993" y="20927"/>
                      </a:cubicBezTo>
                      <a:cubicBezTo>
                        <a:pt x="3722" y="20927"/>
                        <a:pt x="3587" y="20607"/>
                        <a:pt x="3784" y="20422"/>
                      </a:cubicBezTo>
                      <a:cubicBezTo>
                        <a:pt x="3844" y="20357"/>
                        <a:pt x="3920" y="20328"/>
                        <a:pt x="3993" y="20328"/>
                      </a:cubicBezTo>
                      <a:close/>
                      <a:moveTo>
                        <a:pt x="12495" y="20089"/>
                      </a:moveTo>
                      <a:lnTo>
                        <a:pt x="13173" y="20742"/>
                      </a:lnTo>
                      <a:cubicBezTo>
                        <a:pt x="13160" y="20779"/>
                        <a:pt x="13148" y="20816"/>
                        <a:pt x="13148" y="20853"/>
                      </a:cubicBezTo>
                      <a:lnTo>
                        <a:pt x="12409" y="20976"/>
                      </a:lnTo>
                      <a:lnTo>
                        <a:pt x="12273" y="20200"/>
                      </a:lnTo>
                      <a:cubicBezTo>
                        <a:pt x="12359" y="20176"/>
                        <a:pt x="12433" y="20139"/>
                        <a:pt x="12495" y="20089"/>
                      </a:cubicBezTo>
                      <a:close/>
                      <a:moveTo>
                        <a:pt x="17411" y="20570"/>
                      </a:moveTo>
                      <a:cubicBezTo>
                        <a:pt x="17571" y="20582"/>
                        <a:pt x="17707" y="20718"/>
                        <a:pt x="17707" y="20878"/>
                      </a:cubicBezTo>
                      <a:lnTo>
                        <a:pt x="17719" y="20878"/>
                      </a:lnTo>
                      <a:cubicBezTo>
                        <a:pt x="17711" y="21060"/>
                        <a:pt x="17563" y="21175"/>
                        <a:pt x="17412" y="21175"/>
                      </a:cubicBezTo>
                      <a:cubicBezTo>
                        <a:pt x="17337" y="21175"/>
                        <a:pt x="17262" y="21148"/>
                        <a:pt x="17202" y="21087"/>
                      </a:cubicBezTo>
                      <a:cubicBezTo>
                        <a:pt x="17017" y="20890"/>
                        <a:pt x="17152" y="20570"/>
                        <a:pt x="17411" y="20570"/>
                      </a:cubicBezTo>
                      <a:close/>
                      <a:moveTo>
                        <a:pt x="11780" y="20077"/>
                      </a:moveTo>
                      <a:cubicBezTo>
                        <a:pt x="11879" y="20163"/>
                        <a:pt x="12002" y="20213"/>
                        <a:pt x="12138" y="20213"/>
                      </a:cubicBezTo>
                      <a:lnTo>
                        <a:pt x="12175" y="20213"/>
                      </a:lnTo>
                      <a:lnTo>
                        <a:pt x="12310" y="21001"/>
                      </a:lnTo>
                      <a:lnTo>
                        <a:pt x="10536" y="21309"/>
                      </a:lnTo>
                      <a:cubicBezTo>
                        <a:pt x="10536" y="21297"/>
                        <a:pt x="10523" y="21285"/>
                        <a:pt x="10511" y="21272"/>
                      </a:cubicBezTo>
                      <a:lnTo>
                        <a:pt x="11780" y="20077"/>
                      </a:lnTo>
                      <a:close/>
                      <a:moveTo>
                        <a:pt x="10259" y="21377"/>
                      </a:moveTo>
                      <a:cubicBezTo>
                        <a:pt x="10291" y="21377"/>
                        <a:pt x="10344" y="21445"/>
                        <a:pt x="10289" y="21445"/>
                      </a:cubicBezTo>
                      <a:cubicBezTo>
                        <a:pt x="10265" y="21445"/>
                        <a:pt x="10252" y="21420"/>
                        <a:pt x="10252" y="21395"/>
                      </a:cubicBezTo>
                      <a:lnTo>
                        <a:pt x="10240" y="21408"/>
                      </a:lnTo>
                      <a:cubicBezTo>
                        <a:pt x="10240" y="21385"/>
                        <a:pt x="10248" y="21377"/>
                        <a:pt x="10259" y="21377"/>
                      </a:cubicBezTo>
                      <a:close/>
                      <a:moveTo>
                        <a:pt x="32653" y="21395"/>
                      </a:moveTo>
                      <a:cubicBezTo>
                        <a:pt x="32714" y="21395"/>
                        <a:pt x="32714" y="21482"/>
                        <a:pt x="32653" y="21482"/>
                      </a:cubicBezTo>
                      <a:cubicBezTo>
                        <a:pt x="32591" y="21482"/>
                        <a:pt x="32591" y="21395"/>
                        <a:pt x="32653" y="21395"/>
                      </a:cubicBezTo>
                      <a:close/>
                      <a:moveTo>
                        <a:pt x="14861" y="20040"/>
                      </a:moveTo>
                      <a:cubicBezTo>
                        <a:pt x="14885" y="20065"/>
                        <a:pt x="14898" y="20077"/>
                        <a:pt x="14922" y="20089"/>
                      </a:cubicBezTo>
                      <a:lnTo>
                        <a:pt x="14306" y="21901"/>
                      </a:lnTo>
                      <a:lnTo>
                        <a:pt x="14269" y="21888"/>
                      </a:lnTo>
                      <a:cubicBezTo>
                        <a:pt x="14245" y="21888"/>
                        <a:pt x="14220" y="21901"/>
                        <a:pt x="14183" y="21913"/>
                      </a:cubicBezTo>
                      <a:lnTo>
                        <a:pt x="13555" y="21013"/>
                      </a:lnTo>
                      <a:cubicBezTo>
                        <a:pt x="13591" y="20964"/>
                        <a:pt x="13604" y="20915"/>
                        <a:pt x="13604" y="20853"/>
                      </a:cubicBezTo>
                      <a:cubicBezTo>
                        <a:pt x="13604" y="20829"/>
                        <a:pt x="13604" y="20816"/>
                        <a:pt x="13591" y="20792"/>
                      </a:cubicBezTo>
                      <a:lnTo>
                        <a:pt x="14861" y="20040"/>
                      </a:lnTo>
                      <a:close/>
                      <a:moveTo>
                        <a:pt x="7283" y="21913"/>
                      </a:moveTo>
                      <a:cubicBezTo>
                        <a:pt x="7332" y="21925"/>
                        <a:pt x="7332" y="21999"/>
                        <a:pt x="7283" y="22011"/>
                      </a:cubicBezTo>
                      <a:cubicBezTo>
                        <a:pt x="7280" y="22012"/>
                        <a:pt x="7277" y="22012"/>
                        <a:pt x="7274" y="22012"/>
                      </a:cubicBezTo>
                      <a:cubicBezTo>
                        <a:pt x="7221" y="22012"/>
                        <a:pt x="7225" y="21913"/>
                        <a:pt x="7283" y="21913"/>
                      </a:cubicBezTo>
                      <a:close/>
                      <a:moveTo>
                        <a:pt x="15021" y="17958"/>
                      </a:moveTo>
                      <a:lnTo>
                        <a:pt x="16659" y="18315"/>
                      </a:lnTo>
                      <a:lnTo>
                        <a:pt x="16659" y="18377"/>
                      </a:lnTo>
                      <a:cubicBezTo>
                        <a:pt x="16659" y="18648"/>
                        <a:pt x="16881" y="18882"/>
                        <a:pt x="17165" y="18882"/>
                      </a:cubicBezTo>
                      <a:lnTo>
                        <a:pt x="17337" y="20385"/>
                      </a:lnTo>
                      <a:cubicBezTo>
                        <a:pt x="16906" y="20447"/>
                        <a:pt x="16746" y="21001"/>
                        <a:pt x="17103" y="21272"/>
                      </a:cubicBezTo>
                      <a:lnTo>
                        <a:pt x="16475" y="22085"/>
                      </a:lnTo>
                      <a:cubicBezTo>
                        <a:pt x="16388" y="22036"/>
                        <a:pt x="16290" y="22011"/>
                        <a:pt x="16191" y="22011"/>
                      </a:cubicBezTo>
                      <a:cubicBezTo>
                        <a:pt x="16130" y="22011"/>
                        <a:pt x="16068" y="22024"/>
                        <a:pt x="16019" y="22036"/>
                      </a:cubicBezTo>
                      <a:lnTo>
                        <a:pt x="15193" y="20089"/>
                      </a:lnTo>
                      <a:cubicBezTo>
                        <a:pt x="15403" y="19954"/>
                        <a:pt x="15304" y="19633"/>
                        <a:pt x="15058" y="19621"/>
                      </a:cubicBezTo>
                      <a:lnTo>
                        <a:pt x="14836" y="18130"/>
                      </a:lnTo>
                      <a:cubicBezTo>
                        <a:pt x="14922" y="18093"/>
                        <a:pt x="14984" y="18044"/>
                        <a:pt x="15021" y="17958"/>
                      </a:cubicBezTo>
                      <a:close/>
                      <a:moveTo>
                        <a:pt x="14269" y="22098"/>
                      </a:moveTo>
                      <a:cubicBezTo>
                        <a:pt x="14281" y="22098"/>
                        <a:pt x="14294" y="22110"/>
                        <a:pt x="14294" y="22122"/>
                      </a:cubicBezTo>
                      <a:lnTo>
                        <a:pt x="14306" y="22122"/>
                      </a:lnTo>
                      <a:cubicBezTo>
                        <a:pt x="14306" y="22135"/>
                        <a:pt x="14301" y="22139"/>
                        <a:pt x="14295" y="22139"/>
                      </a:cubicBezTo>
                      <a:cubicBezTo>
                        <a:pt x="14276" y="22139"/>
                        <a:pt x="14241" y="22098"/>
                        <a:pt x="14269" y="22098"/>
                      </a:cubicBezTo>
                      <a:close/>
                      <a:moveTo>
                        <a:pt x="36275" y="22233"/>
                      </a:moveTo>
                      <a:cubicBezTo>
                        <a:pt x="36332" y="22233"/>
                        <a:pt x="36272" y="22306"/>
                        <a:pt x="36242" y="22306"/>
                      </a:cubicBezTo>
                      <a:cubicBezTo>
                        <a:pt x="36232" y="22306"/>
                        <a:pt x="36226" y="22300"/>
                        <a:pt x="36226" y="22283"/>
                      </a:cubicBezTo>
                      <a:cubicBezTo>
                        <a:pt x="36226" y="22258"/>
                        <a:pt x="36238" y="22246"/>
                        <a:pt x="36263" y="22246"/>
                      </a:cubicBezTo>
                      <a:lnTo>
                        <a:pt x="36275" y="22233"/>
                      </a:lnTo>
                      <a:close/>
                      <a:moveTo>
                        <a:pt x="13160" y="20940"/>
                      </a:moveTo>
                      <a:cubicBezTo>
                        <a:pt x="13197" y="21026"/>
                        <a:pt x="13283" y="21087"/>
                        <a:pt x="13382" y="21087"/>
                      </a:cubicBezTo>
                      <a:cubicBezTo>
                        <a:pt x="13407" y="21087"/>
                        <a:pt x="13444" y="21075"/>
                        <a:pt x="13468" y="21063"/>
                      </a:cubicBezTo>
                      <a:lnTo>
                        <a:pt x="14109" y="21962"/>
                      </a:lnTo>
                      <a:cubicBezTo>
                        <a:pt x="14072" y="22011"/>
                        <a:pt x="14047" y="22061"/>
                        <a:pt x="14047" y="22122"/>
                      </a:cubicBezTo>
                      <a:lnTo>
                        <a:pt x="14047" y="22135"/>
                      </a:lnTo>
                      <a:lnTo>
                        <a:pt x="13086" y="22307"/>
                      </a:lnTo>
                      <a:cubicBezTo>
                        <a:pt x="13049" y="22061"/>
                        <a:pt x="12840" y="21888"/>
                        <a:pt x="12593" y="21888"/>
                      </a:cubicBezTo>
                      <a:lnTo>
                        <a:pt x="12569" y="21888"/>
                      </a:lnTo>
                      <a:lnTo>
                        <a:pt x="12433" y="21075"/>
                      </a:lnTo>
                      <a:lnTo>
                        <a:pt x="13160" y="20940"/>
                      </a:lnTo>
                      <a:close/>
                      <a:moveTo>
                        <a:pt x="15095" y="20126"/>
                      </a:moveTo>
                      <a:lnTo>
                        <a:pt x="15933" y="22085"/>
                      </a:lnTo>
                      <a:cubicBezTo>
                        <a:pt x="15822" y="22147"/>
                        <a:pt x="15735" y="22246"/>
                        <a:pt x="15698" y="22369"/>
                      </a:cubicBezTo>
                      <a:lnTo>
                        <a:pt x="14503" y="22122"/>
                      </a:lnTo>
                      <a:cubicBezTo>
                        <a:pt x="14491" y="22048"/>
                        <a:pt x="14454" y="21975"/>
                        <a:pt x="14392" y="21938"/>
                      </a:cubicBezTo>
                      <a:lnTo>
                        <a:pt x="15021" y="20126"/>
                      </a:lnTo>
                      <a:close/>
                      <a:moveTo>
                        <a:pt x="37064" y="22430"/>
                      </a:moveTo>
                      <a:cubicBezTo>
                        <a:pt x="37121" y="22430"/>
                        <a:pt x="37061" y="22503"/>
                        <a:pt x="37030" y="22503"/>
                      </a:cubicBezTo>
                      <a:cubicBezTo>
                        <a:pt x="37021" y="22503"/>
                        <a:pt x="37014" y="22497"/>
                        <a:pt x="37014" y="22480"/>
                      </a:cubicBezTo>
                      <a:cubicBezTo>
                        <a:pt x="37014" y="22455"/>
                        <a:pt x="37027" y="22430"/>
                        <a:pt x="37051" y="22430"/>
                      </a:cubicBezTo>
                      <a:close/>
                      <a:moveTo>
                        <a:pt x="12322" y="21100"/>
                      </a:moveTo>
                      <a:lnTo>
                        <a:pt x="12458" y="21913"/>
                      </a:lnTo>
                      <a:cubicBezTo>
                        <a:pt x="12236" y="21975"/>
                        <a:pt x="12088" y="22172"/>
                        <a:pt x="12088" y="22406"/>
                      </a:cubicBezTo>
                      <a:cubicBezTo>
                        <a:pt x="12088" y="22443"/>
                        <a:pt x="12088" y="22480"/>
                        <a:pt x="12101" y="22517"/>
                      </a:cubicBezTo>
                      <a:lnTo>
                        <a:pt x="11127" y="22701"/>
                      </a:lnTo>
                      <a:cubicBezTo>
                        <a:pt x="11082" y="22600"/>
                        <a:pt x="10985" y="22540"/>
                        <a:pt x="10875" y="22540"/>
                      </a:cubicBezTo>
                      <a:cubicBezTo>
                        <a:pt x="10865" y="22540"/>
                        <a:pt x="10854" y="22540"/>
                        <a:pt x="10844" y="22541"/>
                      </a:cubicBezTo>
                      <a:lnTo>
                        <a:pt x="10450" y="21605"/>
                      </a:lnTo>
                      <a:cubicBezTo>
                        <a:pt x="10511" y="21556"/>
                        <a:pt x="10548" y="21482"/>
                        <a:pt x="10548" y="21408"/>
                      </a:cubicBezTo>
                      <a:lnTo>
                        <a:pt x="12322" y="21100"/>
                      </a:lnTo>
                      <a:close/>
                      <a:moveTo>
                        <a:pt x="12589" y="22100"/>
                      </a:moveTo>
                      <a:cubicBezTo>
                        <a:pt x="12738" y="22100"/>
                        <a:pt x="12881" y="22214"/>
                        <a:pt x="12889" y="22393"/>
                      </a:cubicBezTo>
                      <a:cubicBezTo>
                        <a:pt x="12889" y="22554"/>
                        <a:pt x="12754" y="22701"/>
                        <a:pt x="12581" y="22701"/>
                      </a:cubicBezTo>
                      <a:cubicBezTo>
                        <a:pt x="12322" y="22701"/>
                        <a:pt x="12187" y="22381"/>
                        <a:pt x="12372" y="22196"/>
                      </a:cubicBezTo>
                      <a:cubicBezTo>
                        <a:pt x="12434" y="22130"/>
                        <a:pt x="12512" y="22100"/>
                        <a:pt x="12589" y="22100"/>
                      </a:cubicBezTo>
                      <a:close/>
                      <a:moveTo>
                        <a:pt x="10860" y="22776"/>
                      </a:moveTo>
                      <a:cubicBezTo>
                        <a:pt x="10890" y="22776"/>
                        <a:pt x="10950" y="22849"/>
                        <a:pt x="10893" y="22849"/>
                      </a:cubicBezTo>
                      <a:cubicBezTo>
                        <a:pt x="10856" y="22849"/>
                        <a:pt x="10844" y="22825"/>
                        <a:pt x="10844" y="22800"/>
                      </a:cubicBezTo>
                      <a:cubicBezTo>
                        <a:pt x="10844" y="22783"/>
                        <a:pt x="10850" y="22776"/>
                        <a:pt x="10860" y="22776"/>
                      </a:cubicBezTo>
                      <a:close/>
                      <a:moveTo>
                        <a:pt x="16192" y="22214"/>
                      </a:moveTo>
                      <a:cubicBezTo>
                        <a:pt x="16355" y="22214"/>
                        <a:pt x="16512" y="22338"/>
                        <a:pt x="16512" y="22529"/>
                      </a:cubicBezTo>
                      <a:cubicBezTo>
                        <a:pt x="16512" y="22701"/>
                        <a:pt x="16364" y="22849"/>
                        <a:pt x="16191" y="22849"/>
                      </a:cubicBezTo>
                      <a:cubicBezTo>
                        <a:pt x="15908" y="22849"/>
                        <a:pt x="15772" y="22504"/>
                        <a:pt x="15969" y="22307"/>
                      </a:cubicBezTo>
                      <a:cubicBezTo>
                        <a:pt x="16034" y="22243"/>
                        <a:pt x="16114" y="22214"/>
                        <a:pt x="16192" y="22214"/>
                      </a:cubicBezTo>
                      <a:close/>
                      <a:moveTo>
                        <a:pt x="36509" y="22369"/>
                      </a:moveTo>
                      <a:lnTo>
                        <a:pt x="36817" y="22406"/>
                      </a:lnTo>
                      <a:cubicBezTo>
                        <a:pt x="36817" y="22430"/>
                        <a:pt x="36817" y="22443"/>
                        <a:pt x="36817" y="22467"/>
                      </a:cubicBezTo>
                      <a:cubicBezTo>
                        <a:pt x="36817" y="22504"/>
                        <a:pt x="36830" y="22554"/>
                        <a:pt x="36842" y="22591"/>
                      </a:cubicBezTo>
                      <a:lnTo>
                        <a:pt x="36497" y="22899"/>
                      </a:lnTo>
                      <a:cubicBezTo>
                        <a:pt x="36423" y="22837"/>
                        <a:pt x="36337" y="22800"/>
                        <a:pt x="36250" y="22800"/>
                      </a:cubicBezTo>
                      <a:lnTo>
                        <a:pt x="36275" y="22529"/>
                      </a:lnTo>
                      <a:cubicBezTo>
                        <a:pt x="36374" y="22529"/>
                        <a:pt x="36460" y="22467"/>
                        <a:pt x="36497" y="22369"/>
                      </a:cubicBezTo>
                      <a:close/>
                      <a:moveTo>
                        <a:pt x="10203" y="18635"/>
                      </a:moveTo>
                      <a:cubicBezTo>
                        <a:pt x="10294" y="18783"/>
                        <a:pt x="10458" y="18862"/>
                        <a:pt x="10622" y="18862"/>
                      </a:cubicBezTo>
                      <a:cubicBezTo>
                        <a:pt x="10747" y="18862"/>
                        <a:pt x="10872" y="18817"/>
                        <a:pt x="10967" y="18722"/>
                      </a:cubicBezTo>
                      <a:lnTo>
                        <a:pt x="11694" y="19350"/>
                      </a:lnTo>
                      <a:cubicBezTo>
                        <a:pt x="11620" y="19449"/>
                        <a:pt x="11583" y="19560"/>
                        <a:pt x="11583" y="19670"/>
                      </a:cubicBezTo>
                      <a:cubicBezTo>
                        <a:pt x="11583" y="19794"/>
                        <a:pt x="11632" y="19905"/>
                        <a:pt x="11706" y="20003"/>
                      </a:cubicBezTo>
                      <a:lnTo>
                        <a:pt x="10437" y="21198"/>
                      </a:lnTo>
                      <a:cubicBezTo>
                        <a:pt x="10400" y="21174"/>
                        <a:pt x="10351" y="21149"/>
                        <a:pt x="10302" y="21149"/>
                      </a:cubicBezTo>
                      <a:cubicBezTo>
                        <a:pt x="10154" y="21149"/>
                        <a:pt x="10043" y="21260"/>
                        <a:pt x="10043" y="21408"/>
                      </a:cubicBezTo>
                      <a:cubicBezTo>
                        <a:pt x="10043" y="21457"/>
                        <a:pt x="10055" y="21506"/>
                        <a:pt x="10080" y="21543"/>
                      </a:cubicBezTo>
                      <a:lnTo>
                        <a:pt x="8453" y="23170"/>
                      </a:lnTo>
                      <a:cubicBezTo>
                        <a:pt x="8386" y="23139"/>
                        <a:pt x="8312" y="23123"/>
                        <a:pt x="8238" y="23123"/>
                      </a:cubicBezTo>
                      <a:cubicBezTo>
                        <a:pt x="8164" y="23123"/>
                        <a:pt x="8090" y="23139"/>
                        <a:pt x="8022" y="23170"/>
                      </a:cubicBezTo>
                      <a:lnTo>
                        <a:pt x="7431" y="22172"/>
                      </a:lnTo>
                      <a:cubicBezTo>
                        <a:pt x="7492" y="22122"/>
                        <a:pt x="7529" y="22048"/>
                        <a:pt x="7529" y="21975"/>
                      </a:cubicBezTo>
                      <a:cubicBezTo>
                        <a:pt x="7529" y="21913"/>
                        <a:pt x="7505" y="21851"/>
                        <a:pt x="7468" y="21802"/>
                      </a:cubicBezTo>
                      <a:lnTo>
                        <a:pt x="8343" y="20176"/>
                      </a:lnTo>
                      <a:cubicBezTo>
                        <a:pt x="8439" y="20248"/>
                        <a:pt x="8543" y="20280"/>
                        <a:pt x="8642" y="20280"/>
                      </a:cubicBezTo>
                      <a:cubicBezTo>
                        <a:pt x="8997" y="20280"/>
                        <a:pt x="9301" y="19876"/>
                        <a:pt x="9070" y="19510"/>
                      </a:cubicBezTo>
                      <a:lnTo>
                        <a:pt x="10203" y="18635"/>
                      </a:lnTo>
                      <a:close/>
                      <a:moveTo>
                        <a:pt x="32982" y="23195"/>
                      </a:moveTo>
                      <a:cubicBezTo>
                        <a:pt x="32991" y="23195"/>
                        <a:pt x="32998" y="23202"/>
                        <a:pt x="32998" y="23219"/>
                      </a:cubicBezTo>
                      <a:cubicBezTo>
                        <a:pt x="32998" y="23244"/>
                        <a:pt x="32973" y="23268"/>
                        <a:pt x="32948" y="23268"/>
                      </a:cubicBezTo>
                      <a:cubicBezTo>
                        <a:pt x="32891" y="23268"/>
                        <a:pt x="32951" y="23195"/>
                        <a:pt x="32982" y="23195"/>
                      </a:cubicBezTo>
                      <a:close/>
                      <a:moveTo>
                        <a:pt x="36189" y="22985"/>
                      </a:moveTo>
                      <a:cubicBezTo>
                        <a:pt x="36361" y="22985"/>
                        <a:pt x="36485" y="23133"/>
                        <a:pt x="36485" y="23293"/>
                      </a:cubicBezTo>
                      <a:lnTo>
                        <a:pt x="36497" y="23293"/>
                      </a:lnTo>
                      <a:cubicBezTo>
                        <a:pt x="36489" y="23466"/>
                        <a:pt x="36342" y="23584"/>
                        <a:pt x="36191" y="23584"/>
                      </a:cubicBezTo>
                      <a:cubicBezTo>
                        <a:pt x="36116" y="23584"/>
                        <a:pt x="36041" y="23555"/>
                        <a:pt x="35979" y="23490"/>
                      </a:cubicBezTo>
                      <a:cubicBezTo>
                        <a:pt x="35795" y="23305"/>
                        <a:pt x="35930" y="22985"/>
                        <a:pt x="36189" y="22985"/>
                      </a:cubicBezTo>
                      <a:close/>
                      <a:moveTo>
                        <a:pt x="36090" y="22443"/>
                      </a:moveTo>
                      <a:cubicBezTo>
                        <a:pt x="36115" y="22480"/>
                        <a:pt x="36152" y="22492"/>
                        <a:pt x="36189" y="22504"/>
                      </a:cubicBezTo>
                      <a:lnTo>
                        <a:pt x="36152" y="22788"/>
                      </a:lnTo>
                      <a:cubicBezTo>
                        <a:pt x="35881" y="22800"/>
                        <a:pt x="35684" y="23022"/>
                        <a:pt x="35684" y="23281"/>
                      </a:cubicBezTo>
                      <a:cubicBezTo>
                        <a:pt x="35684" y="23318"/>
                        <a:pt x="35684" y="23355"/>
                        <a:pt x="35696" y="23391"/>
                      </a:cubicBezTo>
                      <a:lnTo>
                        <a:pt x="33688" y="23909"/>
                      </a:lnTo>
                      <a:lnTo>
                        <a:pt x="36090" y="22443"/>
                      </a:lnTo>
                      <a:close/>
                      <a:moveTo>
                        <a:pt x="8237" y="23318"/>
                      </a:moveTo>
                      <a:cubicBezTo>
                        <a:pt x="8309" y="23318"/>
                        <a:pt x="8382" y="23345"/>
                        <a:pt x="8441" y="23404"/>
                      </a:cubicBezTo>
                      <a:cubicBezTo>
                        <a:pt x="8638" y="23589"/>
                        <a:pt x="8503" y="23921"/>
                        <a:pt x="8232" y="23921"/>
                      </a:cubicBezTo>
                      <a:cubicBezTo>
                        <a:pt x="8071" y="23921"/>
                        <a:pt x="7936" y="23786"/>
                        <a:pt x="7936" y="23613"/>
                      </a:cubicBezTo>
                      <a:cubicBezTo>
                        <a:pt x="7936" y="23437"/>
                        <a:pt x="8084" y="23318"/>
                        <a:pt x="8237" y="23318"/>
                      </a:cubicBezTo>
                      <a:close/>
                      <a:moveTo>
                        <a:pt x="15243" y="23835"/>
                      </a:moveTo>
                      <a:cubicBezTo>
                        <a:pt x="15316" y="23835"/>
                        <a:pt x="15316" y="23934"/>
                        <a:pt x="15243" y="23934"/>
                      </a:cubicBezTo>
                      <a:cubicBezTo>
                        <a:pt x="15181" y="23934"/>
                        <a:pt x="15181" y="23835"/>
                        <a:pt x="15243" y="23835"/>
                      </a:cubicBezTo>
                      <a:close/>
                      <a:moveTo>
                        <a:pt x="37310" y="22517"/>
                      </a:moveTo>
                      <a:lnTo>
                        <a:pt x="42793" y="24032"/>
                      </a:lnTo>
                      <a:lnTo>
                        <a:pt x="42793" y="24045"/>
                      </a:lnTo>
                      <a:lnTo>
                        <a:pt x="38530" y="24045"/>
                      </a:lnTo>
                      <a:cubicBezTo>
                        <a:pt x="38505" y="23934"/>
                        <a:pt x="38407" y="23847"/>
                        <a:pt x="38283" y="23847"/>
                      </a:cubicBezTo>
                      <a:cubicBezTo>
                        <a:pt x="38197" y="23847"/>
                        <a:pt x="38123" y="23897"/>
                        <a:pt x="38074" y="23971"/>
                      </a:cubicBezTo>
                      <a:lnTo>
                        <a:pt x="36682" y="23441"/>
                      </a:lnTo>
                      <a:cubicBezTo>
                        <a:pt x="36694" y="23391"/>
                        <a:pt x="36694" y="23342"/>
                        <a:pt x="36694" y="23293"/>
                      </a:cubicBezTo>
                      <a:cubicBezTo>
                        <a:pt x="36694" y="23182"/>
                        <a:pt x="36657" y="23059"/>
                        <a:pt x="36571" y="22973"/>
                      </a:cubicBezTo>
                      <a:lnTo>
                        <a:pt x="36904" y="22677"/>
                      </a:lnTo>
                      <a:cubicBezTo>
                        <a:pt x="36953" y="22714"/>
                        <a:pt x="37002" y="22726"/>
                        <a:pt x="37064" y="22726"/>
                      </a:cubicBezTo>
                      <a:cubicBezTo>
                        <a:pt x="37187" y="22726"/>
                        <a:pt x="37285" y="22640"/>
                        <a:pt x="37310" y="22517"/>
                      </a:cubicBezTo>
                      <a:close/>
                      <a:moveTo>
                        <a:pt x="33367" y="24008"/>
                      </a:moveTo>
                      <a:cubicBezTo>
                        <a:pt x="33429" y="24008"/>
                        <a:pt x="33429" y="24106"/>
                        <a:pt x="33367" y="24106"/>
                      </a:cubicBezTo>
                      <a:cubicBezTo>
                        <a:pt x="33306" y="24106"/>
                        <a:pt x="33306" y="24008"/>
                        <a:pt x="33367" y="24008"/>
                      </a:cubicBezTo>
                      <a:close/>
                      <a:moveTo>
                        <a:pt x="43040" y="24008"/>
                      </a:moveTo>
                      <a:cubicBezTo>
                        <a:pt x="43101" y="24008"/>
                        <a:pt x="43101" y="24106"/>
                        <a:pt x="43040" y="24106"/>
                      </a:cubicBezTo>
                      <a:cubicBezTo>
                        <a:pt x="42966" y="24106"/>
                        <a:pt x="42966" y="24008"/>
                        <a:pt x="43040" y="24008"/>
                      </a:cubicBezTo>
                      <a:close/>
                      <a:moveTo>
                        <a:pt x="10154" y="21617"/>
                      </a:moveTo>
                      <a:cubicBezTo>
                        <a:pt x="10191" y="21645"/>
                        <a:pt x="10242" y="21659"/>
                        <a:pt x="10291" y="21659"/>
                      </a:cubicBezTo>
                      <a:cubicBezTo>
                        <a:pt x="10307" y="21659"/>
                        <a:pt x="10323" y="21657"/>
                        <a:pt x="10339" y="21654"/>
                      </a:cubicBezTo>
                      <a:lnTo>
                        <a:pt x="10745" y="22591"/>
                      </a:lnTo>
                      <a:cubicBezTo>
                        <a:pt x="10671" y="22640"/>
                        <a:pt x="10634" y="22714"/>
                        <a:pt x="10634" y="22800"/>
                      </a:cubicBezTo>
                      <a:cubicBezTo>
                        <a:pt x="10634" y="22849"/>
                        <a:pt x="10647" y="22886"/>
                        <a:pt x="10671" y="22923"/>
                      </a:cubicBezTo>
                      <a:lnTo>
                        <a:pt x="9415" y="24131"/>
                      </a:lnTo>
                      <a:lnTo>
                        <a:pt x="8725" y="23761"/>
                      </a:lnTo>
                      <a:cubicBezTo>
                        <a:pt x="8737" y="23712"/>
                        <a:pt x="8749" y="23675"/>
                        <a:pt x="8749" y="23626"/>
                      </a:cubicBezTo>
                      <a:cubicBezTo>
                        <a:pt x="8749" y="23465"/>
                        <a:pt x="8675" y="23318"/>
                        <a:pt x="8552" y="23219"/>
                      </a:cubicBezTo>
                      <a:lnTo>
                        <a:pt x="8540" y="23219"/>
                      </a:lnTo>
                      <a:lnTo>
                        <a:pt x="10154" y="21617"/>
                      </a:lnTo>
                      <a:close/>
                      <a:moveTo>
                        <a:pt x="38329" y="24070"/>
                      </a:moveTo>
                      <a:cubicBezTo>
                        <a:pt x="38339" y="24070"/>
                        <a:pt x="38345" y="24077"/>
                        <a:pt x="38345" y="24094"/>
                      </a:cubicBezTo>
                      <a:cubicBezTo>
                        <a:pt x="38345" y="24128"/>
                        <a:pt x="38324" y="24141"/>
                        <a:pt x="38291" y="24143"/>
                      </a:cubicBezTo>
                      <a:lnTo>
                        <a:pt x="38291" y="24143"/>
                      </a:lnTo>
                      <a:cubicBezTo>
                        <a:pt x="38242" y="24139"/>
                        <a:pt x="38300" y="24070"/>
                        <a:pt x="38329" y="24070"/>
                      </a:cubicBezTo>
                      <a:close/>
                      <a:moveTo>
                        <a:pt x="12125" y="22603"/>
                      </a:moveTo>
                      <a:cubicBezTo>
                        <a:pt x="12175" y="22726"/>
                        <a:pt x="12273" y="22812"/>
                        <a:pt x="12384" y="22862"/>
                      </a:cubicBezTo>
                      <a:lnTo>
                        <a:pt x="11374" y="24685"/>
                      </a:lnTo>
                      <a:cubicBezTo>
                        <a:pt x="11312" y="24661"/>
                        <a:pt x="11250" y="24648"/>
                        <a:pt x="11201" y="24648"/>
                      </a:cubicBezTo>
                      <a:lnTo>
                        <a:pt x="11176" y="24648"/>
                      </a:lnTo>
                      <a:lnTo>
                        <a:pt x="10967" y="23034"/>
                      </a:lnTo>
                      <a:cubicBezTo>
                        <a:pt x="11066" y="22997"/>
                        <a:pt x="11140" y="22899"/>
                        <a:pt x="11140" y="22800"/>
                      </a:cubicBezTo>
                      <a:lnTo>
                        <a:pt x="12125" y="22603"/>
                      </a:lnTo>
                      <a:close/>
                      <a:moveTo>
                        <a:pt x="8675" y="23847"/>
                      </a:moveTo>
                      <a:lnTo>
                        <a:pt x="9328" y="24192"/>
                      </a:lnTo>
                      <a:lnTo>
                        <a:pt x="8663" y="24808"/>
                      </a:lnTo>
                      <a:cubicBezTo>
                        <a:pt x="8614" y="24771"/>
                        <a:pt x="8552" y="24759"/>
                        <a:pt x="8490" y="24759"/>
                      </a:cubicBezTo>
                      <a:lnTo>
                        <a:pt x="8429" y="24759"/>
                      </a:lnTo>
                      <a:lnTo>
                        <a:pt x="8318" y="24118"/>
                      </a:lnTo>
                      <a:cubicBezTo>
                        <a:pt x="8478" y="24081"/>
                        <a:pt x="8614" y="23983"/>
                        <a:pt x="8675" y="23847"/>
                      </a:cubicBezTo>
                      <a:close/>
                      <a:moveTo>
                        <a:pt x="10745" y="22997"/>
                      </a:moveTo>
                      <a:cubicBezTo>
                        <a:pt x="10782" y="23034"/>
                        <a:pt x="10819" y="23046"/>
                        <a:pt x="10868" y="23046"/>
                      </a:cubicBezTo>
                      <a:lnTo>
                        <a:pt x="11078" y="24661"/>
                      </a:lnTo>
                      <a:cubicBezTo>
                        <a:pt x="10967" y="24698"/>
                        <a:pt x="10856" y="24759"/>
                        <a:pt x="10782" y="24858"/>
                      </a:cubicBezTo>
                      <a:lnTo>
                        <a:pt x="9501" y="24168"/>
                      </a:lnTo>
                      <a:lnTo>
                        <a:pt x="10745" y="22997"/>
                      </a:lnTo>
                      <a:close/>
                      <a:moveTo>
                        <a:pt x="14466" y="22221"/>
                      </a:moveTo>
                      <a:lnTo>
                        <a:pt x="15661" y="22467"/>
                      </a:lnTo>
                      <a:lnTo>
                        <a:pt x="15661" y="22529"/>
                      </a:lnTo>
                      <a:cubicBezTo>
                        <a:pt x="15674" y="22677"/>
                        <a:pt x="15735" y="22825"/>
                        <a:pt x="15846" y="22923"/>
                      </a:cubicBezTo>
                      <a:lnTo>
                        <a:pt x="15366" y="23663"/>
                      </a:lnTo>
                      <a:cubicBezTo>
                        <a:pt x="15329" y="23638"/>
                        <a:pt x="15292" y="23638"/>
                        <a:pt x="15243" y="23638"/>
                      </a:cubicBezTo>
                      <a:cubicBezTo>
                        <a:pt x="15236" y="23637"/>
                        <a:pt x="15230" y="23637"/>
                        <a:pt x="15224" y="23637"/>
                      </a:cubicBezTo>
                      <a:cubicBezTo>
                        <a:pt x="15097" y="23637"/>
                        <a:pt x="14996" y="23755"/>
                        <a:pt x="14996" y="23884"/>
                      </a:cubicBezTo>
                      <a:cubicBezTo>
                        <a:pt x="14996" y="23934"/>
                        <a:pt x="15008" y="23971"/>
                        <a:pt x="15033" y="24008"/>
                      </a:cubicBezTo>
                      <a:lnTo>
                        <a:pt x="13727" y="24919"/>
                      </a:lnTo>
                      <a:cubicBezTo>
                        <a:pt x="13678" y="24882"/>
                        <a:pt x="13616" y="24858"/>
                        <a:pt x="13555" y="24858"/>
                      </a:cubicBezTo>
                      <a:lnTo>
                        <a:pt x="13518" y="24858"/>
                      </a:lnTo>
                      <a:lnTo>
                        <a:pt x="12803" y="22849"/>
                      </a:lnTo>
                      <a:cubicBezTo>
                        <a:pt x="12975" y="22763"/>
                        <a:pt x="13074" y="22603"/>
                        <a:pt x="13086" y="22406"/>
                      </a:cubicBezTo>
                      <a:lnTo>
                        <a:pt x="14060" y="22233"/>
                      </a:lnTo>
                      <a:cubicBezTo>
                        <a:pt x="14101" y="22316"/>
                        <a:pt x="14180" y="22357"/>
                        <a:pt x="14259" y="22357"/>
                      </a:cubicBezTo>
                      <a:cubicBezTo>
                        <a:pt x="14343" y="22357"/>
                        <a:pt x="14428" y="22310"/>
                        <a:pt x="14466" y="22221"/>
                      </a:cubicBezTo>
                      <a:close/>
                      <a:moveTo>
                        <a:pt x="12717" y="22886"/>
                      </a:moveTo>
                      <a:lnTo>
                        <a:pt x="13419" y="24895"/>
                      </a:lnTo>
                      <a:cubicBezTo>
                        <a:pt x="13357" y="24932"/>
                        <a:pt x="13320" y="24993"/>
                        <a:pt x="13308" y="25067"/>
                      </a:cubicBezTo>
                      <a:lnTo>
                        <a:pt x="11706" y="25104"/>
                      </a:lnTo>
                      <a:cubicBezTo>
                        <a:pt x="11694" y="24944"/>
                        <a:pt x="11595" y="24808"/>
                        <a:pt x="11460" y="24722"/>
                      </a:cubicBezTo>
                      <a:lnTo>
                        <a:pt x="12495" y="22899"/>
                      </a:lnTo>
                      <a:lnTo>
                        <a:pt x="12593" y="22899"/>
                      </a:lnTo>
                      <a:cubicBezTo>
                        <a:pt x="12630" y="22899"/>
                        <a:pt x="12667" y="22899"/>
                        <a:pt x="12717" y="22886"/>
                      </a:cubicBezTo>
                      <a:close/>
                      <a:moveTo>
                        <a:pt x="13521" y="25081"/>
                      </a:moveTo>
                      <a:cubicBezTo>
                        <a:pt x="13552" y="25081"/>
                        <a:pt x="13611" y="25153"/>
                        <a:pt x="13555" y="25153"/>
                      </a:cubicBezTo>
                      <a:cubicBezTo>
                        <a:pt x="13530" y="25153"/>
                        <a:pt x="13505" y="25129"/>
                        <a:pt x="13505" y="25104"/>
                      </a:cubicBezTo>
                      <a:cubicBezTo>
                        <a:pt x="13505" y="25087"/>
                        <a:pt x="13512" y="25081"/>
                        <a:pt x="13521" y="25081"/>
                      </a:cubicBezTo>
                      <a:close/>
                      <a:moveTo>
                        <a:pt x="44001" y="24550"/>
                      </a:moveTo>
                      <a:cubicBezTo>
                        <a:pt x="44272" y="24550"/>
                        <a:pt x="44395" y="24870"/>
                        <a:pt x="44210" y="25067"/>
                      </a:cubicBezTo>
                      <a:cubicBezTo>
                        <a:pt x="44149" y="25128"/>
                        <a:pt x="44074" y="25155"/>
                        <a:pt x="44001" y="25155"/>
                      </a:cubicBezTo>
                      <a:cubicBezTo>
                        <a:pt x="43850" y="25155"/>
                        <a:pt x="43705" y="25040"/>
                        <a:pt x="43705" y="24858"/>
                      </a:cubicBezTo>
                      <a:cubicBezTo>
                        <a:pt x="43693" y="24698"/>
                        <a:pt x="43828" y="24550"/>
                        <a:pt x="44001" y="24550"/>
                      </a:cubicBezTo>
                      <a:close/>
                      <a:moveTo>
                        <a:pt x="8491" y="24965"/>
                      </a:moveTo>
                      <a:cubicBezTo>
                        <a:pt x="8526" y="24965"/>
                        <a:pt x="8561" y="24978"/>
                        <a:pt x="8589" y="25006"/>
                      </a:cubicBezTo>
                      <a:cubicBezTo>
                        <a:pt x="8675" y="25092"/>
                        <a:pt x="8614" y="25252"/>
                        <a:pt x="8490" y="25252"/>
                      </a:cubicBezTo>
                      <a:cubicBezTo>
                        <a:pt x="8404" y="25252"/>
                        <a:pt x="8343" y="25190"/>
                        <a:pt x="8343" y="25104"/>
                      </a:cubicBezTo>
                      <a:cubicBezTo>
                        <a:pt x="8343" y="25021"/>
                        <a:pt x="8416" y="24965"/>
                        <a:pt x="8491" y="24965"/>
                      </a:cubicBezTo>
                      <a:close/>
                      <a:moveTo>
                        <a:pt x="11201" y="24858"/>
                      </a:moveTo>
                      <a:cubicBezTo>
                        <a:pt x="11472" y="24858"/>
                        <a:pt x="11595" y="25190"/>
                        <a:pt x="11398" y="25388"/>
                      </a:cubicBezTo>
                      <a:cubicBezTo>
                        <a:pt x="11340" y="25446"/>
                        <a:pt x="11266" y="25473"/>
                        <a:pt x="11193" y="25473"/>
                      </a:cubicBezTo>
                      <a:cubicBezTo>
                        <a:pt x="11036" y="25473"/>
                        <a:pt x="10881" y="25351"/>
                        <a:pt x="10881" y="25166"/>
                      </a:cubicBezTo>
                      <a:cubicBezTo>
                        <a:pt x="10881" y="24993"/>
                        <a:pt x="11029" y="24858"/>
                        <a:pt x="11201" y="24858"/>
                      </a:cubicBezTo>
                      <a:close/>
                      <a:moveTo>
                        <a:pt x="9427" y="24242"/>
                      </a:moveTo>
                      <a:lnTo>
                        <a:pt x="10733" y="24932"/>
                      </a:lnTo>
                      <a:cubicBezTo>
                        <a:pt x="10671" y="25067"/>
                        <a:pt x="10659" y="25215"/>
                        <a:pt x="10708" y="25351"/>
                      </a:cubicBezTo>
                      <a:lnTo>
                        <a:pt x="9895" y="25745"/>
                      </a:lnTo>
                      <a:cubicBezTo>
                        <a:pt x="9796" y="25585"/>
                        <a:pt x="9624" y="25498"/>
                        <a:pt x="9427" y="25498"/>
                      </a:cubicBezTo>
                      <a:cubicBezTo>
                        <a:pt x="9291" y="25498"/>
                        <a:pt x="9168" y="25548"/>
                        <a:pt x="9070" y="25634"/>
                      </a:cubicBezTo>
                      <a:lnTo>
                        <a:pt x="8749" y="25338"/>
                      </a:lnTo>
                      <a:cubicBezTo>
                        <a:pt x="8872" y="25203"/>
                        <a:pt x="8872" y="25006"/>
                        <a:pt x="8749" y="24870"/>
                      </a:cubicBezTo>
                      <a:lnTo>
                        <a:pt x="9427" y="24242"/>
                      </a:lnTo>
                      <a:close/>
                      <a:moveTo>
                        <a:pt x="45812" y="25597"/>
                      </a:moveTo>
                      <a:cubicBezTo>
                        <a:pt x="45861" y="25597"/>
                        <a:pt x="45898" y="25634"/>
                        <a:pt x="45898" y="25683"/>
                      </a:cubicBezTo>
                      <a:cubicBezTo>
                        <a:pt x="45898" y="25739"/>
                        <a:pt x="45855" y="25766"/>
                        <a:pt x="45812" y="25766"/>
                      </a:cubicBezTo>
                      <a:cubicBezTo>
                        <a:pt x="45769" y="25766"/>
                        <a:pt x="45726" y="25739"/>
                        <a:pt x="45726" y="25683"/>
                      </a:cubicBezTo>
                      <a:cubicBezTo>
                        <a:pt x="45726" y="25634"/>
                        <a:pt x="45763" y="25597"/>
                        <a:pt x="45812" y="25597"/>
                      </a:cubicBezTo>
                      <a:close/>
                      <a:moveTo>
                        <a:pt x="13308" y="25166"/>
                      </a:moveTo>
                      <a:cubicBezTo>
                        <a:pt x="13320" y="25190"/>
                        <a:pt x="13333" y="25227"/>
                        <a:pt x="13345" y="25252"/>
                      </a:cubicBezTo>
                      <a:lnTo>
                        <a:pt x="12532" y="26078"/>
                      </a:lnTo>
                      <a:lnTo>
                        <a:pt x="11657" y="25412"/>
                      </a:lnTo>
                      <a:cubicBezTo>
                        <a:pt x="11694" y="25351"/>
                        <a:pt x="11706" y="25277"/>
                        <a:pt x="11719" y="25203"/>
                      </a:cubicBezTo>
                      <a:lnTo>
                        <a:pt x="13308" y="25166"/>
                      </a:lnTo>
                      <a:close/>
                      <a:moveTo>
                        <a:pt x="15548" y="26286"/>
                      </a:moveTo>
                      <a:cubicBezTo>
                        <a:pt x="15588" y="26286"/>
                        <a:pt x="15534" y="26348"/>
                        <a:pt x="15505" y="26348"/>
                      </a:cubicBezTo>
                      <a:cubicBezTo>
                        <a:pt x="15496" y="26348"/>
                        <a:pt x="15489" y="26341"/>
                        <a:pt x="15489" y="26324"/>
                      </a:cubicBezTo>
                      <a:cubicBezTo>
                        <a:pt x="15489" y="26299"/>
                        <a:pt x="15514" y="26287"/>
                        <a:pt x="15538" y="26287"/>
                      </a:cubicBezTo>
                      <a:cubicBezTo>
                        <a:pt x="15542" y="26286"/>
                        <a:pt x="15545" y="26286"/>
                        <a:pt x="15548" y="26286"/>
                      </a:cubicBezTo>
                      <a:close/>
                      <a:moveTo>
                        <a:pt x="9427" y="25696"/>
                      </a:moveTo>
                      <a:cubicBezTo>
                        <a:pt x="9612" y="25696"/>
                        <a:pt x="9772" y="25856"/>
                        <a:pt x="9772" y="26041"/>
                      </a:cubicBezTo>
                      <a:cubicBezTo>
                        <a:pt x="9772" y="26249"/>
                        <a:pt x="9602" y="26390"/>
                        <a:pt x="9423" y="26390"/>
                      </a:cubicBezTo>
                      <a:cubicBezTo>
                        <a:pt x="9339" y="26390"/>
                        <a:pt x="9252" y="26358"/>
                        <a:pt x="9180" y="26287"/>
                      </a:cubicBezTo>
                      <a:cubicBezTo>
                        <a:pt x="8971" y="26065"/>
                        <a:pt x="9119" y="25696"/>
                        <a:pt x="9427" y="25696"/>
                      </a:cubicBezTo>
                      <a:close/>
                      <a:moveTo>
                        <a:pt x="13419" y="25314"/>
                      </a:moveTo>
                      <a:cubicBezTo>
                        <a:pt x="13456" y="25338"/>
                        <a:pt x="13505" y="25351"/>
                        <a:pt x="13542" y="25363"/>
                      </a:cubicBezTo>
                      <a:lnTo>
                        <a:pt x="13764" y="26669"/>
                      </a:lnTo>
                      <a:cubicBezTo>
                        <a:pt x="13665" y="26694"/>
                        <a:pt x="13579" y="26743"/>
                        <a:pt x="13518" y="26817"/>
                      </a:cubicBezTo>
                      <a:lnTo>
                        <a:pt x="12618" y="26139"/>
                      </a:lnTo>
                      <a:lnTo>
                        <a:pt x="13419" y="25314"/>
                      </a:lnTo>
                      <a:close/>
                      <a:moveTo>
                        <a:pt x="10758" y="25449"/>
                      </a:moveTo>
                      <a:cubicBezTo>
                        <a:pt x="10857" y="25608"/>
                        <a:pt x="11027" y="25692"/>
                        <a:pt x="11198" y="25692"/>
                      </a:cubicBezTo>
                      <a:cubicBezTo>
                        <a:pt x="11345" y="25692"/>
                        <a:pt x="11493" y="25630"/>
                        <a:pt x="11595" y="25498"/>
                      </a:cubicBezTo>
                      <a:lnTo>
                        <a:pt x="12458" y="26151"/>
                      </a:lnTo>
                      <a:lnTo>
                        <a:pt x="11411" y="27223"/>
                      </a:lnTo>
                      <a:cubicBezTo>
                        <a:pt x="11312" y="27137"/>
                        <a:pt x="11189" y="27100"/>
                        <a:pt x="11066" y="27100"/>
                      </a:cubicBezTo>
                      <a:cubicBezTo>
                        <a:pt x="10930" y="27100"/>
                        <a:pt x="10807" y="27137"/>
                        <a:pt x="10708" y="27223"/>
                      </a:cubicBezTo>
                      <a:lnTo>
                        <a:pt x="9846" y="26386"/>
                      </a:lnTo>
                      <a:cubicBezTo>
                        <a:pt x="9981" y="26238"/>
                        <a:pt x="10006" y="26028"/>
                        <a:pt x="9932" y="25856"/>
                      </a:cubicBezTo>
                      <a:lnTo>
                        <a:pt x="10758" y="25449"/>
                      </a:lnTo>
                      <a:close/>
                      <a:moveTo>
                        <a:pt x="8281" y="27384"/>
                      </a:moveTo>
                      <a:cubicBezTo>
                        <a:pt x="8293" y="27384"/>
                        <a:pt x="8306" y="27396"/>
                        <a:pt x="8306" y="27408"/>
                      </a:cubicBezTo>
                      <a:cubicBezTo>
                        <a:pt x="8306" y="27421"/>
                        <a:pt x="8293" y="27433"/>
                        <a:pt x="8281" y="27433"/>
                      </a:cubicBezTo>
                      <a:cubicBezTo>
                        <a:pt x="8256" y="27433"/>
                        <a:pt x="8244" y="27421"/>
                        <a:pt x="8244" y="27408"/>
                      </a:cubicBezTo>
                      <a:cubicBezTo>
                        <a:pt x="8244" y="27396"/>
                        <a:pt x="8256" y="27384"/>
                        <a:pt x="8281" y="27384"/>
                      </a:cubicBezTo>
                      <a:close/>
                      <a:moveTo>
                        <a:pt x="13896" y="26859"/>
                      </a:moveTo>
                      <a:cubicBezTo>
                        <a:pt x="14051" y="26859"/>
                        <a:pt x="14195" y="26980"/>
                        <a:pt x="14195" y="27162"/>
                      </a:cubicBezTo>
                      <a:cubicBezTo>
                        <a:pt x="14183" y="27320"/>
                        <a:pt x="14063" y="27454"/>
                        <a:pt x="13893" y="27457"/>
                      </a:cubicBezTo>
                      <a:lnTo>
                        <a:pt x="13893" y="27457"/>
                      </a:lnTo>
                      <a:cubicBezTo>
                        <a:pt x="13626" y="27453"/>
                        <a:pt x="13494" y="27136"/>
                        <a:pt x="13678" y="26952"/>
                      </a:cubicBezTo>
                      <a:cubicBezTo>
                        <a:pt x="13742" y="26888"/>
                        <a:pt x="13820" y="26859"/>
                        <a:pt x="13896" y="26859"/>
                      </a:cubicBezTo>
                      <a:close/>
                      <a:moveTo>
                        <a:pt x="8675" y="25400"/>
                      </a:moveTo>
                      <a:lnTo>
                        <a:pt x="8996" y="25708"/>
                      </a:lnTo>
                      <a:cubicBezTo>
                        <a:pt x="8922" y="25806"/>
                        <a:pt x="8872" y="25917"/>
                        <a:pt x="8872" y="26041"/>
                      </a:cubicBezTo>
                      <a:cubicBezTo>
                        <a:pt x="8872" y="26238"/>
                        <a:pt x="8983" y="26423"/>
                        <a:pt x="9168" y="26521"/>
                      </a:cubicBezTo>
                      <a:lnTo>
                        <a:pt x="8601" y="27827"/>
                      </a:lnTo>
                      <a:cubicBezTo>
                        <a:pt x="8564" y="27815"/>
                        <a:pt x="8527" y="27803"/>
                        <a:pt x="8490" y="27803"/>
                      </a:cubicBezTo>
                      <a:cubicBezTo>
                        <a:pt x="8466" y="27803"/>
                        <a:pt x="8429" y="27815"/>
                        <a:pt x="8392" y="27815"/>
                      </a:cubicBezTo>
                      <a:lnTo>
                        <a:pt x="8355" y="27618"/>
                      </a:lnTo>
                      <a:cubicBezTo>
                        <a:pt x="8453" y="27581"/>
                        <a:pt x="8503" y="27495"/>
                        <a:pt x="8503" y="27408"/>
                      </a:cubicBezTo>
                      <a:cubicBezTo>
                        <a:pt x="8503" y="27297"/>
                        <a:pt x="8441" y="27211"/>
                        <a:pt x="8343" y="27186"/>
                      </a:cubicBezTo>
                      <a:lnTo>
                        <a:pt x="8453" y="25449"/>
                      </a:lnTo>
                      <a:lnTo>
                        <a:pt x="8490" y="25449"/>
                      </a:lnTo>
                      <a:cubicBezTo>
                        <a:pt x="8552" y="25449"/>
                        <a:pt x="8614" y="25437"/>
                        <a:pt x="8675" y="25400"/>
                      </a:cubicBezTo>
                      <a:close/>
                      <a:moveTo>
                        <a:pt x="13739" y="25277"/>
                      </a:moveTo>
                      <a:lnTo>
                        <a:pt x="15304" y="26238"/>
                      </a:lnTo>
                      <a:cubicBezTo>
                        <a:pt x="15292" y="26275"/>
                        <a:pt x="15292" y="26299"/>
                        <a:pt x="15292" y="26324"/>
                      </a:cubicBezTo>
                      <a:cubicBezTo>
                        <a:pt x="15292" y="26447"/>
                        <a:pt x="15366" y="26546"/>
                        <a:pt x="15477" y="26570"/>
                      </a:cubicBezTo>
                      <a:lnTo>
                        <a:pt x="15415" y="27864"/>
                      </a:lnTo>
                      <a:cubicBezTo>
                        <a:pt x="15366" y="27876"/>
                        <a:pt x="15316" y="27901"/>
                        <a:pt x="15267" y="27938"/>
                      </a:cubicBezTo>
                      <a:lnTo>
                        <a:pt x="14343" y="27371"/>
                      </a:lnTo>
                      <a:cubicBezTo>
                        <a:pt x="14380" y="27310"/>
                        <a:pt x="14392" y="27236"/>
                        <a:pt x="14392" y="27162"/>
                      </a:cubicBezTo>
                      <a:cubicBezTo>
                        <a:pt x="14392" y="26878"/>
                        <a:pt x="14171" y="26657"/>
                        <a:pt x="13887" y="26657"/>
                      </a:cubicBezTo>
                      <a:lnTo>
                        <a:pt x="13863" y="26657"/>
                      </a:lnTo>
                      <a:lnTo>
                        <a:pt x="13653" y="25338"/>
                      </a:lnTo>
                      <a:cubicBezTo>
                        <a:pt x="13678" y="25326"/>
                        <a:pt x="13715" y="25301"/>
                        <a:pt x="13739" y="25277"/>
                      </a:cubicBezTo>
                      <a:close/>
                      <a:moveTo>
                        <a:pt x="11069" y="27293"/>
                      </a:moveTo>
                      <a:cubicBezTo>
                        <a:pt x="11154" y="27293"/>
                        <a:pt x="11241" y="27324"/>
                        <a:pt x="11312" y="27396"/>
                      </a:cubicBezTo>
                      <a:cubicBezTo>
                        <a:pt x="11521" y="27618"/>
                        <a:pt x="11374" y="27987"/>
                        <a:pt x="11066" y="27987"/>
                      </a:cubicBezTo>
                      <a:cubicBezTo>
                        <a:pt x="10868" y="27987"/>
                        <a:pt x="10721" y="27827"/>
                        <a:pt x="10721" y="27642"/>
                      </a:cubicBezTo>
                      <a:cubicBezTo>
                        <a:pt x="10721" y="27434"/>
                        <a:pt x="10890" y="27293"/>
                        <a:pt x="11069" y="27293"/>
                      </a:cubicBezTo>
                      <a:close/>
                      <a:moveTo>
                        <a:pt x="15452" y="28061"/>
                      </a:moveTo>
                      <a:cubicBezTo>
                        <a:pt x="15486" y="28061"/>
                        <a:pt x="15499" y="28083"/>
                        <a:pt x="15501" y="28115"/>
                      </a:cubicBezTo>
                      <a:lnTo>
                        <a:pt x="15501" y="28115"/>
                      </a:lnTo>
                      <a:cubicBezTo>
                        <a:pt x="15500" y="28129"/>
                        <a:pt x="15494" y="28134"/>
                        <a:pt x="15486" y="28134"/>
                      </a:cubicBezTo>
                      <a:cubicBezTo>
                        <a:pt x="15455" y="28134"/>
                        <a:pt x="15395" y="28061"/>
                        <a:pt x="15452" y="28061"/>
                      </a:cubicBezTo>
                      <a:close/>
                      <a:moveTo>
                        <a:pt x="9784" y="26460"/>
                      </a:moveTo>
                      <a:lnTo>
                        <a:pt x="10634" y="27297"/>
                      </a:lnTo>
                      <a:cubicBezTo>
                        <a:pt x="10560" y="27396"/>
                        <a:pt x="10511" y="27519"/>
                        <a:pt x="10511" y="27642"/>
                      </a:cubicBezTo>
                      <a:cubicBezTo>
                        <a:pt x="10511" y="27679"/>
                        <a:pt x="10511" y="27704"/>
                        <a:pt x="10523" y="27741"/>
                      </a:cubicBezTo>
                      <a:lnTo>
                        <a:pt x="8971" y="28160"/>
                      </a:lnTo>
                      <a:cubicBezTo>
                        <a:pt x="8922" y="28024"/>
                        <a:pt x="8835" y="27913"/>
                        <a:pt x="8700" y="27864"/>
                      </a:cubicBezTo>
                      <a:lnTo>
                        <a:pt x="9254" y="26570"/>
                      </a:lnTo>
                      <a:cubicBezTo>
                        <a:pt x="9308" y="26588"/>
                        <a:pt x="9363" y="26597"/>
                        <a:pt x="9418" y="26597"/>
                      </a:cubicBezTo>
                      <a:cubicBezTo>
                        <a:pt x="9550" y="26597"/>
                        <a:pt x="9679" y="26547"/>
                        <a:pt x="9784" y="26460"/>
                      </a:cubicBezTo>
                      <a:close/>
                      <a:moveTo>
                        <a:pt x="8496" y="28013"/>
                      </a:moveTo>
                      <a:cubicBezTo>
                        <a:pt x="8649" y="28013"/>
                        <a:pt x="8798" y="28135"/>
                        <a:pt x="8798" y="28320"/>
                      </a:cubicBezTo>
                      <a:cubicBezTo>
                        <a:pt x="8798" y="28480"/>
                        <a:pt x="8663" y="28616"/>
                        <a:pt x="8490" y="28616"/>
                      </a:cubicBezTo>
                      <a:cubicBezTo>
                        <a:pt x="8232" y="28616"/>
                        <a:pt x="8096" y="28283"/>
                        <a:pt x="8293" y="28098"/>
                      </a:cubicBezTo>
                      <a:cubicBezTo>
                        <a:pt x="8352" y="28040"/>
                        <a:pt x="8424" y="28013"/>
                        <a:pt x="8496" y="28013"/>
                      </a:cubicBezTo>
                      <a:close/>
                      <a:moveTo>
                        <a:pt x="12544" y="26213"/>
                      </a:moveTo>
                      <a:lnTo>
                        <a:pt x="13468" y="26903"/>
                      </a:lnTo>
                      <a:cubicBezTo>
                        <a:pt x="13419" y="26977"/>
                        <a:pt x="13394" y="27063"/>
                        <a:pt x="13394" y="27162"/>
                      </a:cubicBezTo>
                      <a:cubicBezTo>
                        <a:pt x="13394" y="27371"/>
                        <a:pt x="13518" y="27544"/>
                        <a:pt x="13715" y="27618"/>
                      </a:cubicBezTo>
                      <a:lnTo>
                        <a:pt x="13357" y="28911"/>
                      </a:lnTo>
                      <a:cubicBezTo>
                        <a:pt x="13283" y="28875"/>
                        <a:pt x="13210" y="28862"/>
                        <a:pt x="13136" y="28862"/>
                      </a:cubicBezTo>
                      <a:cubicBezTo>
                        <a:pt x="13012" y="28862"/>
                        <a:pt x="12889" y="28911"/>
                        <a:pt x="12791" y="28998"/>
                      </a:cubicBezTo>
                      <a:lnTo>
                        <a:pt x="11521" y="27950"/>
                      </a:lnTo>
                      <a:cubicBezTo>
                        <a:pt x="11657" y="27741"/>
                        <a:pt x="11645" y="27482"/>
                        <a:pt x="11485" y="27285"/>
                      </a:cubicBezTo>
                      <a:lnTo>
                        <a:pt x="12544" y="26213"/>
                      </a:lnTo>
                      <a:close/>
                      <a:moveTo>
                        <a:pt x="10560" y="27840"/>
                      </a:moveTo>
                      <a:cubicBezTo>
                        <a:pt x="10610" y="27987"/>
                        <a:pt x="10745" y="28111"/>
                        <a:pt x="10905" y="28160"/>
                      </a:cubicBezTo>
                      <a:lnTo>
                        <a:pt x="10696" y="29195"/>
                      </a:lnTo>
                      <a:lnTo>
                        <a:pt x="10671" y="29195"/>
                      </a:lnTo>
                      <a:cubicBezTo>
                        <a:pt x="10610" y="29195"/>
                        <a:pt x="10560" y="29220"/>
                        <a:pt x="10511" y="29256"/>
                      </a:cubicBezTo>
                      <a:lnTo>
                        <a:pt x="8946" y="28542"/>
                      </a:lnTo>
                      <a:cubicBezTo>
                        <a:pt x="8983" y="28468"/>
                        <a:pt x="8996" y="28394"/>
                        <a:pt x="8996" y="28320"/>
                      </a:cubicBezTo>
                      <a:lnTo>
                        <a:pt x="8996" y="28258"/>
                      </a:lnTo>
                      <a:lnTo>
                        <a:pt x="10560" y="27840"/>
                      </a:lnTo>
                      <a:close/>
                      <a:moveTo>
                        <a:pt x="11448" y="28024"/>
                      </a:moveTo>
                      <a:lnTo>
                        <a:pt x="12717" y="29059"/>
                      </a:lnTo>
                      <a:cubicBezTo>
                        <a:pt x="12655" y="29146"/>
                        <a:pt x="12618" y="29256"/>
                        <a:pt x="12618" y="29355"/>
                      </a:cubicBezTo>
                      <a:cubicBezTo>
                        <a:pt x="12618" y="29355"/>
                        <a:pt x="12630" y="29380"/>
                        <a:pt x="12630" y="29380"/>
                      </a:cubicBezTo>
                      <a:lnTo>
                        <a:pt x="10893" y="29343"/>
                      </a:lnTo>
                      <a:cubicBezTo>
                        <a:pt x="10881" y="29293"/>
                        <a:pt x="10831" y="29244"/>
                        <a:pt x="10782" y="29220"/>
                      </a:cubicBezTo>
                      <a:lnTo>
                        <a:pt x="11004" y="28185"/>
                      </a:lnTo>
                      <a:lnTo>
                        <a:pt x="11066" y="28185"/>
                      </a:lnTo>
                      <a:cubicBezTo>
                        <a:pt x="11213" y="28185"/>
                        <a:pt x="11349" y="28123"/>
                        <a:pt x="11448" y="28024"/>
                      </a:cubicBezTo>
                      <a:close/>
                      <a:moveTo>
                        <a:pt x="10659" y="29392"/>
                      </a:moveTo>
                      <a:cubicBezTo>
                        <a:pt x="10696" y="29392"/>
                        <a:pt x="10708" y="29417"/>
                        <a:pt x="10708" y="29441"/>
                      </a:cubicBezTo>
                      <a:cubicBezTo>
                        <a:pt x="10708" y="29458"/>
                        <a:pt x="10702" y="29465"/>
                        <a:pt x="10693" y="29465"/>
                      </a:cubicBezTo>
                      <a:cubicBezTo>
                        <a:pt x="10662" y="29465"/>
                        <a:pt x="10602" y="29392"/>
                        <a:pt x="10659" y="29392"/>
                      </a:cubicBezTo>
                      <a:close/>
                      <a:moveTo>
                        <a:pt x="13129" y="29060"/>
                      </a:moveTo>
                      <a:cubicBezTo>
                        <a:pt x="13282" y="29060"/>
                        <a:pt x="13431" y="29182"/>
                        <a:pt x="13431" y="29367"/>
                      </a:cubicBezTo>
                      <a:cubicBezTo>
                        <a:pt x="13431" y="29528"/>
                        <a:pt x="13296" y="29663"/>
                        <a:pt x="13123" y="29675"/>
                      </a:cubicBezTo>
                      <a:lnTo>
                        <a:pt x="13136" y="29663"/>
                      </a:lnTo>
                      <a:cubicBezTo>
                        <a:pt x="12865" y="29663"/>
                        <a:pt x="12729" y="29343"/>
                        <a:pt x="12926" y="29146"/>
                      </a:cubicBezTo>
                      <a:cubicBezTo>
                        <a:pt x="12985" y="29087"/>
                        <a:pt x="13057" y="29060"/>
                        <a:pt x="13129" y="29060"/>
                      </a:cubicBezTo>
                      <a:close/>
                      <a:moveTo>
                        <a:pt x="9338" y="29902"/>
                      </a:moveTo>
                      <a:cubicBezTo>
                        <a:pt x="9413" y="29902"/>
                        <a:pt x="9489" y="29931"/>
                        <a:pt x="9550" y="29996"/>
                      </a:cubicBezTo>
                      <a:cubicBezTo>
                        <a:pt x="9735" y="30181"/>
                        <a:pt x="9599" y="30501"/>
                        <a:pt x="9328" y="30501"/>
                      </a:cubicBezTo>
                      <a:cubicBezTo>
                        <a:pt x="9168" y="30501"/>
                        <a:pt x="9033" y="30365"/>
                        <a:pt x="9033" y="30193"/>
                      </a:cubicBezTo>
                      <a:cubicBezTo>
                        <a:pt x="9041" y="30020"/>
                        <a:pt x="9187" y="29902"/>
                        <a:pt x="9338" y="29902"/>
                      </a:cubicBezTo>
                      <a:close/>
                      <a:moveTo>
                        <a:pt x="12680" y="31314"/>
                      </a:moveTo>
                      <a:cubicBezTo>
                        <a:pt x="12840" y="31314"/>
                        <a:pt x="12975" y="31450"/>
                        <a:pt x="12988" y="31622"/>
                      </a:cubicBezTo>
                      <a:cubicBezTo>
                        <a:pt x="12988" y="31798"/>
                        <a:pt x="12840" y="31917"/>
                        <a:pt x="12683" y="31917"/>
                      </a:cubicBezTo>
                      <a:cubicBezTo>
                        <a:pt x="12609" y="31917"/>
                        <a:pt x="12533" y="31891"/>
                        <a:pt x="12470" y="31832"/>
                      </a:cubicBezTo>
                      <a:cubicBezTo>
                        <a:pt x="12285" y="31647"/>
                        <a:pt x="12409" y="31326"/>
                        <a:pt x="12680" y="31314"/>
                      </a:cubicBezTo>
                      <a:close/>
                      <a:moveTo>
                        <a:pt x="10681" y="31837"/>
                      </a:moveTo>
                      <a:cubicBezTo>
                        <a:pt x="10840" y="31837"/>
                        <a:pt x="10992" y="31961"/>
                        <a:pt x="10992" y="32152"/>
                      </a:cubicBezTo>
                      <a:cubicBezTo>
                        <a:pt x="10992" y="32312"/>
                        <a:pt x="10857" y="32447"/>
                        <a:pt x="10686" y="32460"/>
                      </a:cubicBezTo>
                      <a:lnTo>
                        <a:pt x="10686" y="32460"/>
                      </a:lnTo>
                      <a:cubicBezTo>
                        <a:pt x="10409" y="32452"/>
                        <a:pt x="10267" y="32125"/>
                        <a:pt x="10462" y="31930"/>
                      </a:cubicBezTo>
                      <a:cubicBezTo>
                        <a:pt x="10526" y="31866"/>
                        <a:pt x="10605" y="31837"/>
                        <a:pt x="10681" y="31837"/>
                      </a:cubicBezTo>
                      <a:close/>
                      <a:moveTo>
                        <a:pt x="10918" y="29441"/>
                      </a:moveTo>
                      <a:lnTo>
                        <a:pt x="12630" y="29478"/>
                      </a:lnTo>
                      <a:cubicBezTo>
                        <a:pt x="12692" y="29700"/>
                        <a:pt x="12877" y="29848"/>
                        <a:pt x="13099" y="29860"/>
                      </a:cubicBezTo>
                      <a:lnTo>
                        <a:pt x="12766" y="31117"/>
                      </a:lnTo>
                      <a:lnTo>
                        <a:pt x="12692" y="31117"/>
                      </a:lnTo>
                      <a:cubicBezTo>
                        <a:pt x="12409" y="31117"/>
                        <a:pt x="12187" y="31351"/>
                        <a:pt x="12187" y="31622"/>
                      </a:cubicBezTo>
                      <a:cubicBezTo>
                        <a:pt x="12187" y="31647"/>
                        <a:pt x="12187" y="31684"/>
                        <a:pt x="12187" y="31708"/>
                      </a:cubicBezTo>
                      <a:lnTo>
                        <a:pt x="11152" y="31979"/>
                      </a:lnTo>
                      <a:cubicBezTo>
                        <a:pt x="11076" y="31776"/>
                        <a:pt x="10883" y="31654"/>
                        <a:pt x="10681" y="31654"/>
                      </a:cubicBezTo>
                      <a:cubicBezTo>
                        <a:pt x="10590" y="31654"/>
                        <a:pt x="10497" y="31679"/>
                        <a:pt x="10413" y="31733"/>
                      </a:cubicBezTo>
                      <a:cubicBezTo>
                        <a:pt x="10141" y="31906"/>
                        <a:pt x="10105" y="32288"/>
                        <a:pt x="10326" y="32509"/>
                      </a:cubicBezTo>
                      <a:lnTo>
                        <a:pt x="9649" y="33310"/>
                      </a:lnTo>
                      <a:cubicBezTo>
                        <a:pt x="9612" y="33286"/>
                        <a:pt x="9575" y="33273"/>
                        <a:pt x="9538" y="33261"/>
                      </a:cubicBezTo>
                      <a:lnTo>
                        <a:pt x="9415" y="30686"/>
                      </a:lnTo>
                      <a:cubicBezTo>
                        <a:pt x="9661" y="30649"/>
                        <a:pt x="9833" y="30439"/>
                        <a:pt x="9833" y="30193"/>
                      </a:cubicBezTo>
                      <a:cubicBezTo>
                        <a:pt x="9833" y="30107"/>
                        <a:pt x="9809" y="30020"/>
                        <a:pt x="9772" y="29946"/>
                      </a:cubicBezTo>
                      <a:lnTo>
                        <a:pt x="10450" y="29577"/>
                      </a:lnTo>
                      <a:cubicBezTo>
                        <a:pt x="10502" y="29657"/>
                        <a:pt x="10581" y="29694"/>
                        <a:pt x="10660" y="29694"/>
                      </a:cubicBezTo>
                      <a:cubicBezTo>
                        <a:pt x="10786" y="29694"/>
                        <a:pt x="10910" y="29600"/>
                        <a:pt x="10918" y="29441"/>
                      </a:cubicBezTo>
                      <a:close/>
                      <a:moveTo>
                        <a:pt x="9495" y="33461"/>
                      </a:moveTo>
                      <a:cubicBezTo>
                        <a:pt x="9535" y="33461"/>
                        <a:pt x="9575" y="33489"/>
                        <a:pt x="9575" y="33544"/>
                      </a:cubicBezTo>
                      <a:cubicBezTo>
                        <a:pt x="9575" y="33592"/>
                        <a:pt x="9541" y="33627"/>
                        <a:pt x="9495" y="33630"/>
                      </a:cubicBezTo>
                      <a:lnTo>
                        <a:pt x="9495" y="33630"/>
                      </a:lnTo>
                      <a:cubicBezTo>
                        <a:pt x="9448" y="33627"/>
                        <a:pt x="9415" y="33592"/>
                        <a:pt x="9415" y="33544"/>
                      </a:cubicBezTo>
                      <a:cubicBezTo>
                        <a:pt x="9415" y="33489"/>
                        <a:pt x="9455" y="33461"/>
                        <a:pt x="9495" y="33461"/>
                      </a:cubicBezTo>
                      <a:close/>
                      <a:moveTo>
                        <a:pt x="10091" y="0"/>
                      </a:moveTo>
                      <a:cubicBezTo>
                        <a:pt x="9888" y="0"/>
                        <a:pt x="9686" y="144"/>
                        <a:pt x="9686" y="400"/>
                      </a:cubicBezTo>
                      <a:cubicBezTo>
                        <a:pt x="9686" y="461"/>
                        <a:pt x="9698" y="511"/>
                        <a:pt x="9723" y="560"/>
                      </a:cubicBezTo>
                      <a:lnTo>
                        <a:pt x="9624" y="609"/>
                      </a:lnTo>
                      <a:cubicBezTo>
                        <a:pt x="9567" y="541"/>
                        <a:pt x="9484" y="507"/>
                        <a:pt x="9401" y="507"/>
                      </a:cubicBezTo>
                      <a:cubicBezTo>
                        <a:pt x="9305" y="507"/>
                        <a:pt x="9209" y="553"/>
                        <a:pt x="9156" y="646"/>
                      </a:cubicBezTo>
                      <a:cubicBezTo>
                        <a:pt x="9045" y="819"/>
                        <a:pt x="9156" y="1040"/>
                        <a:pt x="9353" y="1077"/>
                      </a:cubicBezTo>
                      <a:lnTo>
                        <a:pt x="9316" y="2630"/>
                      </a:lnTo>
                      <a:cubicBezTo>
                        <a:pt x="8872" y="2655"/>
                        <a:pt x="8675" y="3197"/>
                        <a:pt x="9008" y="3505"/>
                      </a:cubicBezTo>
                      <a:lnTo>
                        <a:pt x="8515" y="4059"/>
                      </a:lnTo>
                      <a:cubicBezTo>
                        <a:pt x="8424" y="3995"/>
                        <a:pt x="8323" y="3966"/>
                        <a:pt x="8225" y="3966"/>
                      </a:cubicBezTo>
                      <a:cubicBezTo>
                        <a:pt x="7966" y="3966"/>
                        <a:pt x="7726" y="4168"/>
                        <a:pt x="7726" y="4453"/>
                      </a:cubicBezTo>
                      <a:lnTo>
                        <a:pt x="7726" y="4490"/>
                      </a:lnTo>
                      <a:lnTo>
                        <a:pt x="7258" y="4564"/>
                      </a:lnTo>
                      <a:cubicBezTo>
                        <a:pt x="7194" y="4339"/>
                        <a:pt x="7002" y="4225"/>
                        <a:pt x="6810" y="4225"/>
                      </a:cubicBezTo>
                      <a:cubicBezTo>
                        <a:pt x="6635" y="4225"/>
                        <a:pt x="6460" y="4321"/>
                        <a:pt x="6383" y="4515"/>
                      </a:cubicBezTo>
                      <a:cubicBezTo>
                        <a:pt x="6257" y="4846"/>
                        <a:pt x="6514" y="5153"/>
                        <a:pt x="6810" y="5153"/>
                      </a:cubicBezTo>
                      <a:cubicBezTo>
                        <a:pt x="6889" y="5153"/>
                        <a:pt x="6971" y="5131"/>
                        <a:pt x="7049" y="5082"/>
                      </a:cubicBezTo>
                      <a:lnTo>
                        <a:pt x="7850" y="6105"/>
                      </a:lnTo>
                      <a:cubicBezTo>
                        <a:pt x="7480" y="6314"/>
                        <a:pt x="7529" y="6856"/>
                        <a:pt x="7924" y="7004"/>
                      </a:cubicBezTo>
                      <a:lnTo>
                        <a:pt x="7197" y="8778"/>
                      </a:lnTo>
                      <a:cubicBezTo>
                        <a:pt x="7160" y="8754"/>
                        <a:pt x="7110" y="8754"/>
                        <a:pt x="7061" y="8754"/>
                      </a:cubicBezTo>
                      <a:cubicBezTo>
                        <a:pt x="7024" y="8754"/>
                        <a:pt x="6987" y="8754"/>
                        <a:pt x="6950" y="8766"/>
                      </a:cubicBezTo>
                      <a:lnTo>
                        <a:pt x="6728" y="8088"/>
                      </a:lnTo>
                      <a:cubicBezTo>
                        <a:pt x="7049" y="7928"/>
                        <a:pt x="7024" y="7460"/>
                        <a:pt x="6692" y="7349"/>
                      </a:cubicBezTo>
                      <a:cubicBezTo>
                        <a:pt x="6642" y="7331"/>
                        <a:pt x="6594" y="7323"/>
                        <a:pt x="6548" y="7323"/>
                      </a:cubicBezTo>
                      <a:cubicBezTo>
                        <a:pt x="6268" y="7323"/>
                        <a:pt x="6059" y="7616"/>
                        <a:pt x="6186" y="7891"/>
                      </a:cubicBezTo>
                      <a:lnTo>
                        <a:pt x="4954" y="8704"/>
                      </a:lnTo>
                      <a:cubicBezTo>
                        <a:pt x="4870" y="8593"/>
                        <a:pt x="4749" y="8543"/>
                        <a:pt x="4631" y="8543"/>
                      </a:cubicBezTo>
                      <a:cubicBezTo>
                        <a:pt x="4421" y="8543"/>
                        <a:pt x="4215" y="8699"/>
                        <a:pt x="4215" y="8951"/>
                      </a:cubicBezTo>
                      <a:cubicBezTo>
                        <a:pt x="4215" y="9062"/>
                        <a:pt x="4264" y="9160"/>
                        <a:pt x="4338" y="9234"/>
                      </a:cubicBezTo>
                      <a:lnTo>
                        <a:pt x="3315" y="10491"/>
                      </a:lnTo>
                      <a:cubicBezTo>
                        <a:pt x="3222" y="10429"/>
                        <a:pt x="3125" y="10401"/>
                        <a:pt x="3032" y="10401"/>
                      </a:cubicBezTo>
                      <a:cubicBezTo>
                        <a:pt x="2683" y="10401"/>
                        <a:pt x="2394" y="10784"/>
                        <a:pt x="2588" y="11144"/>
                      </a:cubicBezTo>
                      <a:cubicBezTo>
                        <a:pt x="2686" y="11330"/>
                        <a:pt x="2856" y="11413"/>
                        <a:pt x="3025" y="11413"/>
                      </a:cubicBezTo>
                      <a:cubicBezTo>
                        <a:pt x="3282" y="11413"/>
                        <a:pt x="3537" y="11222"/>
                        <a:pt x="3537" y="10910"/>
                      </a:cubicBezTo>
                      <a:lnTo>
                        <a:pt x="3537" y="10885"/>
                      </a:lnTo>
                      <a:lnTo>
                        <a:pt x="3895" y="10824"/>
                      </a:lnTo>
                      <a:cubicBezTo>
                        <a:pt x="3948" y="11009"/>
                        <a:pt x="4108" y="11112"/>
                        <a:pt x="4275" y="11112"/>
                      </a:cubicBezTo>
                      <a:cubicBezTo>
                        <a:pt x="4375" y="11112"/>
                        <a:pt x="4477" y="11075"/>
                        <a:pt x="4560" y="10996"/>
                      </a:cubicBezTo>
                      <a:cubicBezTo>
                        <a:pt x="4782" y="10787"/>
                        <a:pt x="4695" y="10429"/>
                        <a:pt x="4412" y="10331"/>
                      </a:cubicBezTo>
                      <a:lnTo>
                        <a:pt x="4609" y="9357"/>
                      </a:lnTo>
                      <a:lnTo>
                        <a:pt x="4622" y="9357"/>
                      </a:lnTo>
                      <a:cubicBezTo>
                        <a:pt x="4806" y="9345"/>
                        <a:pt x="4954" y="9234"/>
                        <a:pt x="5016" y="9074"/>
                      </a:cubicBezTo>
                      <a:lnTo>
                        <a:pt x="6581" y="9259"/>
                      </a:lnTo>
                      <a:cubicBezTo>
                        <a:pt x="6581" y="9544"/>
                        <a:pt x="6816" y="9762"/>
                        <a:pt x="7085" y="9762"/>
                      </a:cubicBezTo>
                      <a:cubicBezTo>
                        <a:pt x="7118" y="9762"/>
                        <a:pt x="7151" y="9758"/>
                        <a:pt x="7184" y="9752"/>
                      </a:cubicBezTo>
                      <a:cubicBezTo>
                        <a:pt x="7505" y="9690"/>
                        <a:pt x="7677" y="9357"/>
                        <a:pt x="7554" y="9062"/>
                      </a:cubicBezTo>
                      <a:lnTo>
                        <a:pt x="8269" y="8655"/>
                      </a:lnTo>
                      <a:cubicBezTo>
                        <a:pt x="8373" y="8800"/>
                        <a:pt x="8532" y="8872"/>
                        <a:pt x="8690" y="8872"/>
                      </a:cubicBezTo>
                      <a:cubicBezTo>
                        <a:pt x="8866" y="8872"/>
                        <a:pt x="9040" y="8782"/>
                        <a:pt x="9131" y="8606"/>
                      </a:cubicBezTo>
                      <a:cubicBezTo>
                        <a:pt x="9304" y="8273"/>
                        <a:pt x="9057" y="7867"/>
                        <a:pt x="8688" y="7867"/>
                      </a:cubicBezTo>
                      <a:lnTo>
                        <a:pt x="8614" y="7867"/>
                      </a:lnTo>
                      <a:lnTo>
                        <a:pt x="8392" y="6955"/>
                      </a:lnTo>
                      <a:cubicBezTo>
                        <a:pt x="8540" y="6868"/>
                        <a:pt x="8626" y="6708"/>
                        <a:pt x="8626" y="6536"/>
                      </a:cubicBezTo>
                      <a:lnTo>
                        <a:pt x="8626" y="6499"/>
                      </a:lnTo>
                      <a:lnTo>
                        <a:pt x="10437" y="6425"/>
                      </a:lnTo>
                      <a:cubicBezTo>
                        <a:pt x="10437" y="6610"/>
                        <a:pt x="10548" y="6770"/>
                        <a:pt x="10721" y="6844"/>
                      </a:cubicBezTo>
                      <a:lnTo>
                        <a:pt x="9649" y="9641"/>
                      </a:lnTo>
                      <a:lnTo>
                        <a:pt x="9599" y="9641"/>
                      </a:lnTo>
                      <a:cubicBezTo>
                        <a:pt x="9341" y="9641"/>
                        <a:pt x="9217" y="9937"/>
                        <a:pt x="9378" y="10121"/>
                      </a:cubicBezTo>
                      <a:cubicBezTo>
                        <a:pt x="9439" y="10187"/>
                        <a:pt x="9518" y="10217"/>
                        <a:pt x="9595" y="10217"/>
                      </a:cubicBezTo>
                      <a:cubicBezTo>
                        <a:pt x="9734" y="10217"/>
                        <a:pt x="9867" y="10120"/>
                        <a:pt x="9883" y="9961"/>
                      </a:cubicBezTo>
                      <a:lnTo>
                        <a:pt x="10844" y="9887"/>
                      </a:lnTo>
                      <a:cubicBezTo>
                        <a:pt x="10900" y="10129"/>
                        <a:pt x="11115" y="10276"/>
                        <a:pt x="11336" y="10276"/>
                      </a:cubicBezTo>
                      <a:cubicBezTo>
                        <a:pt x="11453" y="10276"/>
                        <a:pt x="11571" y="10235"/>
                        <a:pt x="11669" y="10146"/>
                      </a:cubicBezTo>
                      <a:cubicBezTo>
                        <a:pt x="11953" y="9887"/>
                        <a:pt x="11854" y="9419"/>
                        <a:pt x="11497" y="9296"/>
                      </a:cubicBezTo>
                      <a:lnTo>
                        <a:pt x="11620" y="8359"/>
                      </a:lnTo>
                      <a:cubicBezTo>
                        <a:pt x="11768" y="8359"/>
                        <a:pt x="11903" y="8261"/>
                        <a:pt x="11953" y="8125"/>
                      </a:cubicBezTo>
                      <a:lnTo>
                        <a:pt x="13320" y="8680"/>
                      </a:lnTo>
                      <a:cubicBezTo>
                        <a:pt x="13320" y="8692"/>
                        <a:pt x="13320" y="8717"/>
                        <a:pt x="13320" y="8729"/>
                      </a:cubicBezTo>
                      <a:cubicBezTo>
                        <a:pt x="13327" y="8886"/>
                        <a:pt x="13452" y="8970"/>
                        <a:pt x="13576" y="8970"/>
                      </a:cubicBezTo>
                      <a:cubicBezTo>
                        <a:pt x="13687" y="8970"/>
                        <a:pt x="13797" y="8905"/>
                        <a:pt x="13826" y="8766"/>
                      </a:cubicBezTo>
                      <a:lnTo>
                        <a:pt x="16290" y="8655"/>
                      </a:lnTo>
                      <a:cubicBezTo>
                        <a:pt x="16290" y="8729"/>
                        <a:pt x="16314" y="8791"/>
                        <a:pt x="16351" y="8852"/>
                      </a:cubicBezTo>
                      <a:lnTo>
                        <a:pt x="13826" y="10787"/>
                      </a:lnTo>
                      <a:cubicBezTo>
                        <a:pt x="13725" y="10681"/>
                        <a:pt x="13592" y="10631"/>
                        <a:pt x="13460" y="10631"/>
                      </a:cubicBezTo>
                      <a:cubicBezTo>
                        <a:pt x="13269" y="10631"/>
                        <a:pt x="13080" y="10737"/>
                        <a:pt x="13000" y="10935"/>
                      </a:cubicBezTo>
                      <a:cubicBezTo>
                        <a:pt x="12852" y="11267"/>
                        <a:pt x="13099" y="11637"/>
                        <a:pt x="13456" y="11637"/>
                      </a:cubicBezTo>
                      <a:cubicBezTo>
                        <a:pt x="13518" y="11637"/>
                        <a:pt x="13579" y="11625"/>
                        <a:pt x="13641" y="11600"/>
                      </a:cubicBezTo>
                      <a:lnTo>
                        <a:pt x="15267" y="14791"/>
                      </a:lnTo>
                      <a:cubicBezTo>
                        <a:pt x="15156" y="14865"/>
                        <a:pt x="15082" y="14976"/>
                        <a:pt x="15058" y="15099"/>
                      </a:cubicBezTo>
                      <a:lnTo>
                        <a:pt x="12975" y="14828"/>
                      </a:lnTo>
                      <a:lnTo>
                        <a:pt x="12975" y="14816"/>
                      </a:lnTo>
                      <a:cubicBezTo>
                        <a:pt x="12957" y="14495"/>
                        <a:pt x="12714" y="14335"/>
                        <a:pt x="12470" y="14335"/>
                      </a:cubicBezTo>
                      <a:cubicBezTo>
                        <a:pt x="12227" y="14335"/>
                        <a:pt x="11984" y="14495"/>
                        <a:pt x="11965" y="14816"/>
                      </a:cubicBezTo>
                      <a:cubicBezTo>
                        <a:pt x="11965" y="14840"/>
                        <a:pt x="11977" y="14877"/>
                        <a:pt x="11977" y="14902"/>
                      </a:cubicBezTo>
                      <a:lnTo>
                        <a:pt x="9895" y="15506"/>
                      </a:lnTo>
                      <a:cubicBezTo>
                        <a:pt x="9813" y="15300"/>
                        <a:pt x="9620" y="15182"/>
                        <a:pt x="9420" y="15182"/>
                      </a:cubicBezTo>
                      <a:cubicBezTo>
                        <a:pt x="9321" y="15182"/>
                        <a:pt x="9221" y="15211"/>
                        <a:pt x="9131" y="15272"/>
                      </a:cubicBezTo>
                      <a:lnTo>
                        <a:pt x="8269" y="14298"/>
                      </a:lnTo>
                      <a:cubicBezTo>
                        <a:pt x="8343" y="14224"/>
                        <a:pt x="8380" y="14138"/>
                        <a:pt x="8404" y="14052"/>
                      </a:cubicBezTo>
                      <a:lnTo>
                        <a:pt x="9895" y="13929"/>
                      </a:lnTo>
                      <a:cubicBezTo>
                        <a:pt x="9925" y="14247"/>
                        <a:pt x="10163" y="14399"/>
                        <a:pt x="10404" y="14399"/>
                      </a:cubicBezTo>
                      <a:cubicBezTo>
                        <a:pt x="10666" y="14399"/>
                        <a:pt x="10930" y="14220"/>
                        <a:pt x="10930" y="13879"/>
                      </a:cubicBezTo>
                      <a:cubicBezTo>
                        <a:pt x="10930" y="13539"/>
                        <a:pt x="10666" y="13359"/>
                        <a:pt x="10404" y="13359"/>
                      </a:cubicBezTo>
                      <a:cubicBezTo>
                        <a:pt x="10163" y="13359"/>
                        <a:pt x="9925" y="13511"/>
                        <a:pt x="9895" y="13830"/>
                      </a:cubicBezTo>
                      <a:lnTo>
                        <a:pt x="8404" y="13941"/>
                      </a:lnTo>
                      <a:cubicBezTo>
                        <a:pt x="8404" y="13604"/>
                        <a:pt x="8145" y="13422"/>
                        <a:pt x="7886" y="13422"/>
                      </a:cubicBezTo>
                      <a:cubicBezTo>
                        <a:pt x="7662" y="13422"/>
                        <a:pt x="7439" y="13557"/>
                        <a:pt x="7381" y="13842"/>
                      </a:cubicBezTo>
                      <a:lnTo>
                        <a:pt x="6396" y="13732"/>
                      </a:lnTo>
                      <a:lnTo>
                        <a:pt x="6396" y="13719"/>
                      </a:lnTo>
                      <a:cubicBezTo>
                        <a:pt x="6402" y="13357"/>
                        <a:pt x="6124" y="13164"/>
                        <a:pt x="5847" y="13164"/>
                      </a:cubicBezTo>
                      <a:cubicBezTo>
                        <a:pt x="5605" y="13164"/>
                        <a:pt x="5363" y="13311"/>
                        <a:pt x="5312" y="13621"/>
                      </a:cubicBezTo>
                      <a:lnTo>
                        <a:pt x="3919" y="13510"/>
                      </a:lnTo>
                      <a:cubicBezTo>
                        <a:pt x="3868" y="13223"/>
                        <a:pt x="3645" y="13089"/>
                        <a:pt x="3424" y="13089"/>
                      </a:cubicBezTo>
                      <a:cubicBezTo>
                        <a:pt x="3169" y="13089"/>
                        <a:pt x="2915" y="13266"/>
                        <a:pt x="2921" y="13596"/>
                      </a:cubicBezTo>
                      <a:cubicBezTo>
                        <a:pt x="2921" y="13658"/>
                        <a:pt x="2921" y="13707"/>
                        <a:pt x="2946" y="13756"/>
                      </a:cubicBezTo>
                      <a:lnTo>
                        <a:pt x="1603" y="14705"/>
                      </a:lnTo>
                      <a:cubicBezTo>
                        <a:pt x="1528" y="14613"/>
                        <a:pt x="1437" y="14575"/>
                        <a:pt x="1343" y="14575"/>
                      </a:cubicBezTo>
                      <a:cubicBezTo>
                        <a:pt x="957" y="14575"/>
                        <a:pt x="519" y="15221"/>
                        <a:pt x="925" y="15469"/>
                      </a:cubicBezTo>
                      <a:lnTo>
                        <a:pt x="642" y="16294"/>
                      </a:lnTo>
                      <a:lnTo>
                        <a:pt x="568" y="16294"/>
                      </a:lnTo>
                      <a:cubicBezTo>
                        <a:pt x="100" y="16294"/>
                        <a:pt x="1" y="16947"/>
                        <a:pt x="457" y="17083"/>
                      </a:cubicBezTo>
                      <a:lnTo>
                        <a:pt x="408" y="17342"/>
                      </a:lnTo>
                      <a:cubicBezTo>
                        <a:pt x="104" y="17342"/>
                        <a:pt x="112" y="17798"/>
                        <a:pt x="408" y="17798"/>
                      </a:cubicBezTo>
                      <a:cubicBezTo>
                        <a:pt x="412" y="17798"/>
                        <a:pt x="416" y="17798"/>
                        <a:pt x="420" y="17798"/>
                      </a:cubicBezTo>
                      <a:lnTo>
                        <a:pt x="445" y="17798"/>
                      </a:lnTo>
                      <a:lnTo>
                        <a:pt x="654" y="18401"/>
                      </a:lnTo>
                      <a:cubicBezTo>
                        <a:pt x="161" y="18623"/>
                        <a:pt x="321" y="19362"/>
                        <a:pt x="863" y="19362"/>
                      </a:cubicBezTo>
                      <a:cubicBezTo>
                        <a:pt x="937" y="19362"/>
                        <a:pt x="1011" y="19338"/>
                        <a:pt x="1073" y="19313"/>
                      </a:cubicBezTo>
                      <a:lnTo>
                        <a:pt x="1541" y="20065"/>
                      </a:lnTo>
                      <a:cubicBezTo>
                        <a:pt x="1245" y="20274"/>
                        <a:pt x="1270" y="20705"/>
                        <a:pt x="1566" y="20903"/>
                      </a:cubicBezTo>
                      <a:cubicBezTo>
                        <a:pt x="1649" y="20953"/>
                        <a:pt x="1739" y="20976"/>
                        <a:pt x="1827" y="20976"/>
                      </a:cubicBezTo>
                      <a:cubicBezTo>
                        <a:pt x="2063" y="20976"/>
                        <a:pt x="2285" y="20809"/>
                        <a:pt x="2330" y="20558"/>
                      </a:cubicBezTo>
                      <a:lnTo>
                        <a:pt x="3488" y="20656"/>
                      </a:lnTo>
                      <a:cubicBezTo>
                        <a:pt x="3499" y="20935"/>
                        <a:pt x="3723" y="21144"/>
                        <a:pt x="3994" y="21144"/>
                      </a:cubicBezTo>
                      <a:cubicBezTo>
                        <a:pt x="4022" y="21144"/>
                        <a:pt x="4050" y="21141"/>
                        <a:pt x="4079" y="21137"/>
                      </a:cubicBezTo>
                      <a:cubicBezTo>
                        <a:pt x="4387" y="21087"/>
                        <a:pt x="4572" y="20779"/>
                        <a:pt x="4474" y="20484"/>
                      </a:cubicBezTo>
                      <a:lnTo>
                        <a:pt x="5595" y="20003"/>
                      </a:lnTo>
                      <a:cubicBezTo>
                        <a:pt x="5692" y="20182"/>
                        <a:pt x="5861" y="20263"/>
                        <a:pt x="6028" y="20263"/>
                      </a:cubicBezTo>
                      <a:cubicBezTo>
                        <a:pt x="6266" y="20263"/>
                        <a:pt x="6502" y="20100"/>
                        <a:pt x="6531" y="19818"/>
                      </a:cubicBezTo>
                      <a:lnTo>
                        <a:pt x="8145" y="19831"/>
                      </a:lnTo>
                      <a:cubicBezTo>
                        <a:pt x="8145" y="19929"/>
                        <a:pt x="8195" y="20028"/>
                        <a:pt x="8256" y="20102"/>
                      </a:cubicBezTo>
                      <a:lnTo>
                        <a:pt x="7381" y="21753"/>
                      </a:lnTo>
                      <a:cubicBezTo>
                        <a:pt x="7357" y="21728"/>
                        <a:pt x="7320" y="21728"/>
                        <a:pt x="7283" y="21728"/>
                      </a:cubicBezTo>
                      <a:cubicBezTo>
                        <a:pt x="7275" y="21728"/>
                        <a:pt x="7267" y="21727"/>
                        <a:pt x="7259" y="21727"/>
                      </a:cubicBezTo>
                      <a:cubicBezTo>
                        <a:pt x="6921" y="21727"/>
                        <a:pt x="6921" y="22234"/>
                        <a:pt x="7259" y="22234"/>
                      </a:cubicBezTo>
                      <a:cubicBezTo>
                        <a:pt x="7267" y="22234"/>
                        <a:pt x="7275" y="22234"/>
                        <a:pt x="7283" y="22233"/>
                      </a:cubicBezTo>
                      <a:lnTo>
                        <a:pt x="7345" y="22233"/>
                      </a:lnTo>
                      <a:lnTo>
                        <a:pt x="7936" y="23231"/>
                      </a:lnTo>
                      <a:cubicBezTo>
                        <a:pt x="7554" y="23515"/>
                        <a:pt x="7739" y="24131"/>
                        <a:pt x="8219" y="24131"/>
                      </a:cubicBezTo>
                      <a:lnTo>
                        <a:pt x="8330" y="24821"/>
                      </a:lnTo>
                      <a:cubicBezTo>
                        <a:pt x="8219" y="24870"/>
                        <a:pt x="8145" y="24993"/>
                        <a:pt x="8145" y="25129"/>
                      </a:cubicBezTo>
                      <a:cubicBezTo>
                        <a:pt x="8145" y="25264"/>
                        <a:pt x="8232" y="25388"/>
                        <a:pt x="8355" y="25449"/>
                      </a:cubicBezTo>
                      <a:lnTo>
                        <a:pt x="8244" y="27199"/>
                      </a:lnTo>
                      <a:cubicBezTo>
                        <a:pt x="7940" y="27211"/>
                        <a:pt x="7960" y="27667"/>
                        <a:pt x="8257" y="27667"/>
                      </a:cubicBezTo>
                      <a:cubicBezTo>
                        <a:pt x="8261" y="27667"/>
                        <a:pt x="8265" y="27667"/>
                        <a:pt x="8269" y="27667"/>
                      </a:cubicBezTo>
                      <a:lnTo>
                        <a:pt x="8293" y="27876"/>
                      </a:lnTo>
                      <a:cubicBezTo>
                        <a:pt x="7985" y="28000"/>
                        <a:pt x="7887" y="28382"/>
                        <a:pt x="8096" y="28640"/>
                      </a:cubicBezTo>
                      <a:cubicBezTo>
                        <a:pt x="8195" y="28776"/>
                        <a:pt x="8343" y="28844"/>
                        <a:pt x="8492" y="28844"/>
                      </a:cubicBezTo>
                      <a:cubicBezTo>
                        <a:pt x="8641" y="28844"/>
                        <a:pt x="8792" y="28776"/>
                        <a:pt x="8897" y="28640"/>
                      </a:cubicBezTo>
                      <a:lnTo>
                        <a:pt x="10437" y="29343"/>
                      </a:lnTo>
                      <a:cubicBezTo>
                        <a:pt x="10425" y="29380"/>
                        <a:pt x="10413" y="29417"/>
                        <a:pt x="10413" y="29454"/>
                      </a:cubicBezTo>
                      <a:cubicBezTo>
                        <a:pt x="10413" y="29466"/>
                        <a:pt x="10413" y="29491"/>
                        <a:pt x="10413" y="29503"/>
                      </a:cubicBezTo>
                      <a:lnTo>
                        <a:pt x="9710" y="29873"/>
                      </a:lnTo>
                      <a:cubicBezTo>
                        <a:pt x="9606" y="29758"/>
                        <a:pt x="9466" y="29702"/>
                        <a:pt x="9328" y="29702"/>
                      </a:cubicBezTo>
                      <a:cubicBezTo>
                        <a:pt x="9141" y="29702"/>
                        <a:pt x="8958" y="29804"/>
                        <a:pt x="8872" y="29996"/>
                      </a:cubicBezTo>
                      <a:cubicBezTo>
                        <a:pt x="8712" y="30328"/>
                        <a:pt x="8946" y="30698"/>
                        <a:pt x="9316" y="30710"/>
                      </a:cubicBezTo>
                      <a:lnTo>
                        <a:pt x="9427" y="33273"/>
                      </a:lnTo>
                      <a:cubicBezTo>
                        <a:pt x="9193" y="33323"/>
                        <a:pt x="9119" y="33631"/>
                        <a:pt x="9304" y="33791"/>
                      </a:cubicBezTo>
                      <a:cubicBezTo>
                        <a:pt x="9356" y="33833"/>
                        <a:pt x="9417" y="33852"/>
                        <a:pt x="9477" y="33852"/>
                      </a:cubicBezTo>
                      <a:cubicBezTo>
                        <a:pt x="9627" y="33852"/>
                        <a:pt x="9772" y="33733"/>
                        <a:pt x="9772" y="33557"/>
                      </a:cubicBezTo>
                      <a:cubicBezTo>
                        <a:pt x="9772" y="33507"/>
                        <a:pt x="9760" y="33446"/>
                        <a:pt x="9723" y="33396"/>
                      </a:cubicBezTo>
                      <a:lnTo>
                        <a:pt x="10400" y="32583"/>
                      </a:lnTo>
                      <a:cubicBezTo>
                        <a:pt x="10490" y="32646"/>
                        <a:pt x="10588" y="32674"/>
                        <a:pt x="10684" y="32674"/>
                      </a:cubicBezTo>
                      <a:cubicBezTo>
                        <a:pt x="10945" y="32674"/>
                        <a:pt x="11189" y="32465"/>
                        <a:pt x="11189" y="32177"/>
                      </a:cubicBezTo>
                      <a:cubicBezTo>
                        <a:pt x="11189" y="32140"/>
                        <a:pt x="11189" y="32115"/>
                        <a:pt x="11176" y="32090"/>
                      </a:cubicBezTo>
                      <a:lnTo>
                        <a:pt x="12211" y="31819"/>
                      </a:lnTo>
                      <a:cubicBezTo>
                        <a:pt x="12287" y="32023"/>
                        <a:pt x="12482" y="32139"/>
                        <a:pt x="12682" y="32139"/>
                      </a:cubicBezTo>
                      <a:cubicBezTo>
                        <a:pt x="12808" y="32139"/>
                        <a:pt x="12937" y="32092"/>
                        <a:pt x="13037" y="31992"/>
                      </a:cubicBezTo>
                      <a:cubicBezTo>
                        <a:pt x="13296" y="31733"/>
                        <a:pt x="13197" y="31289"/>
                        <a:pt x="12852" y="31166"/>
                      </a:cubicBezTo>
                      <a:lnTo>
                        <a:pt x="13197" y="29873"/>
                      </a:lnTo>
                      <a:cubicBezTo>
                        <a:pt x="13628" y="29811"/>
                        <a:pt x="13789" y="29256"/>
                        <a:pt x="13444" y="28985"/>
                      </a:cubicBezTo>
                      <a:lnTo>
                        <a:pt x="13801" y="27667"/>
                      </a:lnTo>
                      <a:cubicBezTo>
                        <a:pt x="13826" y="27679"/>
                        <a:pt x="13863" y="27679"/>
                        <a:pt x="13887" y="27679"/>
                      </a:cubicBezTo>
                      <a:cubicBezTo>
                        <a:pt x="14047" y="27679"/>
                        <a:pt x="14195" y="27605"/>
                        <a:pt x="14281" y="27482"/>
                      </a:cubicBezTo>
                      <a:lnTo>
                        <a:pt x="15218" y="28049"/>
                      </a:lnTo>
                      <a:cubicBezTo>
                        <a:pt x="15206" y="28074"/>
                        <a:pt x="15206" y="28111"/>
                        <a:pt x="15206" y="28135"/>
                      </a:cubicBezTo>
                      <a:cubicBezTo>
                        <a:pt x="15197" y="28284"/>
                        <a:pt x="15319" y="28389"/>
                        <a:pt x="15452" y="28389"/>
                      </a:cubicBezTo>
                      <a:cubicBezTo>
                        <a:pt x="15506" y="28389"/>
                        <a:pt x="15562" y="28372"/>
                        <a:pt x="15612" y="28332"/>
                      </a:cubicBezTo>
                      <a:cubicBezTo>
                        <a:pt x="15772" y="28209"/>
                        <a:pt x="15711" y="27938"/>
                        <a:pt x="15514" y="27889"/>
                      </a:cubicBezTo>
                      <a:lnTo>
                        <a:pt x="15563" y="26595"/>
                      </a:lnTo>
                      <a:cubicBezTo>
                        <a:pt x="15871" y="26546"/>
                        <a:pt x="15834" y="26102"/>
                        <a:pt x="15526" y="26102"/>
                      </a:cubicBezTo>
                      <a:cubicBezTo>
                        <a:pt x="15464" y="26102"/>
                        <a:pt x="15390" y="26127"/>
                        <a:pt x="15341" y="26176"/>
                      </a:cubicBezTo>
                      <a:lnTo>
                        <a:pt x="13789" y="25203"/>
                      </a:lnTo>
                      <a:cubicBezTo>
                        <a:pt x="13789" y="25178"/>
                        <a:pt x="13801" y="25153"/>
                        <a:pt x="13801" y="25116"/>
                      </a:cubicBezTo>
                      <a:cubicBezTo>
                        <a:pt x="13801" y="25092"/>
                        <a:pt x="13789" y="25055"/>
                        <a:pt x="13776" y="25018"/>
                      </a:cubicBezTo>
                      <a:lnTo>
                        <a:pt x="15095" y="24094"/>
                      </a:lnTo>
                      <a:cubicBezTo>
                        <a:pt x="15141" y="24129"/>
                        <a:pt x="15193" y="24145"/>
                        <a:pt x="15244" y="24145"/>
                      </a:cubicBezTo>
                      <a:cubicBezTo>
                        <a:pt x="15370" y="24145"/>
                        <a:pt x="15489" y="24046"/>
                        <a:pt x="15489" y="23897"/>
                      </a:cubicBezTo>
                      <a:cubicBezTo>
                        <a:pt x="15489" y="23835"/>
                        <a:pt x="15464" y="23786"/>
                        <a:pt x="15440" y="23749"/>
                      </a:cubicBezTo>
                      <a:lnTo>
                        <a:pt x="15920" y="22997"/>
                      </a:lnTo>
                      <a:cubicBezTo>
                        <a:pt x="16014" y="23052"/>
                        <a:pt x="16107" y="23076"/>
                        <a:pt x="16195" y="23076"/>
                      </a:cubicBezTo>
                      <a:cubicBezTo>
                        <a:pt x="16619" y="23076"/>
                        <a:pt x="16924" y="22518"/>
                        <a:pt x="16536" y="22172"/>
                      </a:cubicBezTo>
                      <a:lnTo>
                        <a:pt x="17177" y="21346"/>
                      </a:lnTo>
                      <a:cubicBezTo>
                        <a:pt x="17251" y="21383"/>
                        <a:pt x="17325" y="21395"/>
                        <a:pt x="17399" y="21408"/>
                      </a:cubicBezTo>
                      <a:cubicBezTo>
                        <a:pt x="18039" y="21395"/>
                        <a:pt x="18076" y="20447"/>
                        <a:pt x="17436" y="20397"/>
                      </a:cubicBezTo>
                      <a:lnTo>
                        <a:pt x="17251" y="18882"/>
                      </a:lnTo>
                      <a:cubicBezTo>
                        <a:pt x="17621" y="18808"/>
                        <a:pt x="17768" y="18377"/>
                        <a:pt x="17547" y="18093"/>
                      </a:cubicBezTo>
                      <a:lnTo>
                        <a:pt x="18212" y="17453"/>
                      </a:lnTo>
                      <a:cubicBezTo>
                        <a:pt x="18293" y="17500"/>
                        <a:pt x="18379" y="17522"/>
                        <a:pt x="18462" y="17522"/>
                      </a:cubicBezTo>
                      <a:cubicBezTo>
                        <a:pt x="18723" y="17522"/>
                        <a:pt x="18964" y="17311"/>
                        <a:pt x="18964" y="17021"/>
                      </a:cubicBezTo>
                      <a:cubicBezTo>
                        <a:pt x="18964" y="16947"/>
                        <a:pt x="18951" y="16873"/>
                        <a:pt x="18914" y="16800"/>
                      </a:cubicBezTo>
                      <a:lnTo>
                        <a:pt x="21810" y="15038"/>
                      </a:lnTo>
                      <a:cubicBezTo>
                        <a:pt x="21911" y="15175"/>
                        <a:pt x="22062" y="15243"/>
                        <a:pt x="22211" y="15243"/>
                      </a:cubicBezTo>
                      <a:cubicBezTo>
                        <a:pt x="22370" y="15243"/>
                        <a:pt x="22528" y="15166"/>
                        <a:pt x="22623" y="15013"/>
                      </a:cubicBezTo>
                      <a:lnTo>
                        <a:pt x="24065" y="16233"/>
                      </a:lnTo>
                      <a:cubicBezTo>
                        <a:pt x="23880" y="16565"/>
                        <a:pt x="24126" y="16972"/>
                        <a:pt x="24508" y="16972"/>
                      </a:cubicBezTo>
                      <a:cubicBezTo>
                        <a:pt x="24533" y="16972"/>
                        <a:pt x="24557" y="16972"/>
                        <a:pt x="24594" y="16960"/>
                      </a:cubicBezTo>
                      <a:lnTo>
                        <a:pt x="24730" y="17490"/>
                      </a:lnTo>
                      <a:cubicBezTo>
                        <a:pt x="24493" y="17614"/>
                        <a:pt x="24607" y="17955"/>
                        <a:pt x="24846" y="17955"/>
                      </a:cubicBezTo>
                      <a:cubicBezTo>
                        <a:pt x="24868" y="17955"/>
                        <a:pt x="24891" y="17952"/>
                        <a:pt x="24915" y="17945"/>
                      </a:cubicBezTo>
                      <a:cubicBezTo>
                        <a:pt x="25194" y="17873"/>
                        <a:pt x="25138" y="17465"/>
                        <a:pt x="24865" y="17465"/>
                      </a:cubicBezTo>
                      <a:cubicBezTo>
                        <a:pt x="24861" y="17465"/>
                        <a:pt x="24857" y="17465"/>
                        <a:pt x="24853" y="17465"/>
                      </a:cubicBezTo>
                      <a:lnTo>
                        <a:pt x="24829" y="17465"/>
                      </a:lnTo>
                      <a:lnTo>
                        <a:pt x="24693" y="16935"/>
                      </a:lnTo>
                      <a:cubicBezTo>
                        <a:pt x="24841" y="16886"/>
                        <a:pt x="24952" y="16763"/>
                        <a:pt x="25001" y="16602"/>
                      </a:cubicBezTo>
                      <a:lnTo>
                        <a:pt x="26393" y="16800"/>
                      </a:lnTo>
                      <a:cubicBezTo>
                        <a:pt x="26418" y="16873"/>
                        <a:pt x="26467" y="16947"/>
                        <a:pt x="26541" y="17009"/>
                      </a:cubicBezTo>
                      <a:lnTo>
                        <a:pt x="26159" y="17810"/>
                      </a:lnTo>
                      <a:cubicBezTo>
                        <a:pt x="26147" y="17804"/>
                        <a:pt x="26135" y="17801"/>
                        <a:pt x="26124" y="17801"/>
                      </a:cubicBezTo>
                      <a:cubicBezTo>
                        <a:pt x="26113" y="17801"/>
                        <a:pt x="26104" y="17804"/>
                        <a:pt x="26098" y="17810"/>
                      </a:cubicBezTo>
                      <a:cubicBezTo>
                        <a:pt x="25790" y="17835"/>
                        <a:pt x="25790" y="18290"/>
                        <a:pt x="26098" y="18315"/>
                      </a:cubicBezTo>
                      <a:lnTo>
                        <a:pt x="26135" y="18315"/>
                      </a:lnTo>
                      <a:lnTo>
                        <a:pt x="26332" y="18870"/>
                      </a:lnTo>
                      <a:cubicBezTo>
                        <a:pt x="26295" y="18894"/>
                        <a:pt x="26258" y="18931"/>
                        <a:pt x="26233" y="18980"/>
                      </a:cubicBezTo>
                      <a:lnTo>
                        <a:pt x="25666" y="18882"/>
                      </a:lnTo>
                      <a:cubicBezTo>
                        <a:pt x="25650" y="18738"/>
                        <a:pt x="25537" y="18652"/>
                        <a:pt x="25418" y="18652"/>
                      </a:cubicBezTo>
                      <a:cubicBezTo>
                        <a:pt x="25353" y="18652"/>
                        <a:pt x="25287" y="18677"/>
                        <a:pt x="25235" y="18734"/>
                      </a:cubicBezTo>
                      <a:cubicBezTo>
                        <a:pt x="25087" y="18894"/>
                        <a:pt x="25198" y="19153"/>
                        <a:pt x="25420" y="19153"/>
                      </a:cubicBezTo>
                      <a:lnTo>
                        <a:pt x="25432" y="19153"/>
                      </a:lnTo>
                      <a:lnTo>
                        <a:pt x="25901" y="20028"/>
                      </a:lnTo>
                      <a:cubicBezTo>
                        <a:pt x="25711" y="20182"/>
                        <a:pt x="25818" y="20473"/>
                        <a:pt x="26045" y="20473"/>
                      </a:cubicBezTo>
                      <a:cubicBezTo>
                        <a:pt x="26054" y="20473"/>
                        <a:pt x="26064" y="20472"/>
                        <a:pt x="26073" y="20471"/>
                      </a:cubicBezTo>
                      <a:cubicBezTo>
                        <a:pt x="26319" y="20459"/>
                        <a:pt x="26393" y="20139"/>
                        <a:pt x="26184" y="20003"/>
                      </a:cubicBezTo>
                      <a:lnTo>
                        <a:pt x="26430" y="19338"/>
                      </a:lnTo>
                      <a:lnTo>
                        <a:pt x="26467" y="19338"/>
                      </a:lnTo>
                      <a:cubicBezTo>
                        <a:pt x="26475" y="19338"/>
                        <a:pt x="26482" y="19339"/>
                        <a:pt x="26490" y="19339"/>
                      </a:cubicBezTo>
                      <a:cubicBezTo>
                        <a:pt x="26814" y="19339"/>
                        <a:pt x="26817" y="18831"/>
                        <a:pt x="26500" y="18831"/>
                      </a:cubicBezTo>
                      <a:cubicBezTo>
                        <a:pt x="26490" y="18831"/>
                        <a:pt x="26479" y="18831"/>
                        <a:pt x="26467" y="18833"/>
                      </a:cubicBezTo>
                      <a:lnTo>
                        <a:pt x="26430" y="18833"/>
                      </a:lnTo>
                      <a:lnTo>
                        <a:pt x="26221" y="18278"/>
                      </a:lnTo>
                      <a:cubicBezTo>
                        <a:pt x="26369" y="18180"/>
                        <a:pt x="26381" y="17970"/>
                        <a:pt x="26246" y="17859"/>
                      </a:cubicBezTo>
                      <a:lnTo>
                        <a:pt x="26615" y="17071"/>
                      </a:lnTo>
                      <a:cubicBezTo>
                        <a:pt x="26697" y="17116"/>
                        <a:pt x="26781" y="17136"/>
                        <a:pt x="26861" y="17136"/>
                      </a:cubicBezTo>
                      <a:cubicBezTo>
                        <a:pt x="27215" y="17136"/>
                        <a:pt x="27504" y="16742"/>
                        <a:pt x="27293" y="16381"/>
                      </a:cubicBezTo>
                      <a:lnTo>
                        <a:pt x="27798" y="16073"/>
                      </a:lnTo>
                      <a:cubicBezTo>
                        <a:pt x="27847" y="16122"/>
                        <a:pt x="27909" y="16159"/>
                        <a:pt x="27983" y="16159"/>
                      </a:cubicBezTo>
                      <a:cubicBezTo>
                        <a:pt x="28118" y="16159"/>
                        <a:pt x="28229" y="16048"/>
                        <a:pt x="28242" y="15900"/>
                      </a:cubicBezTo>
                      <a:lnTo>
                        <a:pt x="29215" y="15666"/>
                      </a:lnTo>
                      <a:cubicBezTo>
                        <a:pt x="29292" y="15903"/>
                        <a:pt x="29496" y="16024"/>
                        <a:pt x="29702" y="16024"/>
                      </a:cubicBezTo>
                      <a:cubicBezTo>
                        <a:pt x="29891" y="16024"/>
                        <a:pt x="30082" y="15922"/>
                        <a:pt x="30176" y="15715"/>
                      </a:cubicBezTo>
                      <a:lnTo>
                        <a:pt x="31618" y="16196"/>
                      </a:lnTo>
                      <a:cubicBezTo>
                        <a:pt x="31618" y="16467"/>
                        <a:pt x="31839" y="16689"/>
                        <a:pt x="32123" y="16689"/>
                      </a:cubicBezTo>
                      <a:cubicBezTo>
                        <a:pt x="32160" y="16689"/>
                        <a:pt x="32197" y="16689"/>
                        <a:pt x="32234" y="16676"/>
                      </a:cubicBezTo>
                      <a:lnTo>
                        <a:pt x="32677" y="18722"/>
                      </a:lnTo>
                      <a:cubicBezTo>
                        <a:pt x="32690" y="18734"/>
                        <a:pt x="32702" y="18746"/>
                        <a:pt x="32714" y="18759"/>
                      </a:cubicBezTo>
                      <a:lnTo>
                        <a:pt x="33503" y="19054"/>
                      </a:lnTo>
                      <a:cubicBezTo>
                        <a:pt x="33454" y="19128"/>
                        <a:pt x="33441" y="19215"/>
                        <a:pt x="33441" y="19301"/>
                      </a:cubicBezTo>
                      <a:cubicBezTo>
                        <a:pt x="33441" y="19461"/>
                        <a:pt x="33515" y="19609"/>
                        <a:pt x="33638" y="19707"/>
                      </a:cubicBezTo>
                      <a:lnTo>
                        <a:pt x="32727" y="21223"/>
                      </a:lnTo>
                      <a:cubicBezTo>
                        <a:pt x="32702" y="21211"/>
                        <a:pt x="32677" y="21198"/>
                        <a:pt x="32653" y="21198"/>
                      </a:cubicBezTo>
                      <a:cubicBezTo>
                        <a:pt x="32332" y="21223"/>
                        <a:pt x="32332" y="21679"/>
                        <a:pt x="32640" y="21703"/>
                      </a:cubicBezTo>
                      <a:lnTo>
                        <a:pt x="32850" y="22997"/>
                      </a:lnTo>
                      <a:cubicBezTo>
                        <a:pt x="32751" y="23034"/>
                        <a:pt x="32690" y="23133"/>
                        <a:pt x="32690" y="23231"/>
                      </a:cubicBezTo>
                      <a:cubicBezTo>
                        <a:pt x="32690" y="23379"/>
                        <a:pt x="32800" y="23490"/>
                        <a:pt x="32948" y="23490"/>
                      </a:cubicBezTo>
                      <a:cubicBezTo>
                        <a:pt x="32961" y="23490"/>
                        <a:pt x="32985" y="23478"/>
                        <a:pt x="33010" y="23478"/>
                      </a:cubicBezTo>
                      <a:lnTo>
                        <a:pt x="33207" y="23872"/>
                      </a:lnTo>
                      <a:cubicBezTo>
                        <a:pt x="33145" y="23921"/>
                        <a:pt x="33121" y="23995"/>
                        <a:pt x="33121" y="24069"/>
                      </a:cubicBezTo>
                      <a:cubicBezTo>
                        <a:pt x="33133" y="24223"/>
                        <a:pt x="33253" y="24300"/>
                        <a:pt x="33372" y="24300"/>
                      </a:cubicBezTo>
                      <a:cubicBezTo>
                        <a:pt x="33490" y="24300"/>
                        <a:pt x="33608" y="24223"/>
                        <a:pt x="33614" y="24069"/>
                      </a:cubicBezTo>
                      <a:lnTo>
                        <a:pt x="33614" y="24057"/>
                      </a:lnTo>
                      <a:lnTo>
                        <a:pt x="35733" y="23515"/>
                      </a:lnTo>
                      <a:cubicBezTo>
                        <a:pt x="35819" y="23700"/>
                        <a:pt x="35992" y="23798"/>
                        <a:pt x="36189" y="23798"/>
                      </a:cubicBezTo>
                      <a:cubicBezTo>
                        <a:pt x="36374" y="23798"/>
                        <a:pt x="36546" y="23700"/>
                        <a:pt x="36632" y="23539"/>
                      </a:cubicBezTo>
                      <a:lnTo>
                        <a:pt x="38037" y="24057"/>
                      </a:lnTo>
                      <a:cubicBezTo>
                        <a:pt x="38037" y="24069"/>
                        <a:pt x="38037" y="24081"/>
                        <a:pt x="38037" y="24094"/>
                      </a:cubicBezTo>
                      <a:cubicBezTo>
                        <a:pt x="38037" y="24262"/>
                        <a:pt x="38169" y="24353"/>
                        <a:pt x="38299" y="24353"/>
                      </a:cubicBezTo>
                      <a:cubicBezTo>
                        <a:pt x="38407" y="24353"/>
                        <a:pt x="38514" y="24290"/>
                        <a:pt x="38542" y="24155"/>
                      </a:cubicBezTo>
                      <a:lnTo>
                        <a:pt x="42805" y="24155"/>
                      </a:lnTo>
                      <a:cubicBezTo>
                        <a:pt x="42842" y="24242"/>
                        <a:pt x="42941" y="24303"/>
                        <a:pt x="43040" y="24303"/>
                      </a:cubicBezTo>
                      <a:cubicBezTo>
                        <a:pt x="43089" y="24303"/>
                        <a:pt x="43138" y="24291"/>
                        <a:pt x="43175" y="24266"/>
                      </a:cubicBezTo>
                      <a:lnTo>
                        <a:pt x="43569" y="24587"/>
                      </a:lnTo>
                      <a:cubicBezTo>
                        <a:pt x="43520" y="24661"/>
                        <a:pt x="43495" y="24759"/>
                        <a:pt x="43495" y="24858"/>
                      </a:cubicBezTo>
                      <a:cubicBezTo>
                        <a:pt x="43495" y="25168"/>
                        <a:pt x="43747" y="25357"/>
                        <a:pt x="44003" y="25357"/>
                      </a:cubicBezTo>
                      <a:cubicBezTo>
                        <a:pt x="44164" y="25357"/>
                        <a:pt x="44327" y="25283"/>
                        <a:pt x="44432" y="25116"/>
                      </a:cubicBezTo>
                      <a:lnTo>
                        <a:pt x="45541" y="25609"/>
                      </a:lnTo>
                      <a:cubicBezTo>
                        <a:pt x="45528" y="25634"/>
                        <a:pt x="45528" y="25659"/>
                        <a:pt x="45528" y="25683"/>
                      </a:cubicBezTo>
                      <a:cubicBezTo>
                        <a:pt x="45528" y="25870"/>
                        <a:pt x="45676" y="25975"/>
                        <a:pt x="45822" y="25975"/>
                      </a:cubicBezTo>
                      <a:cubicBezTo>
                        <a:pt x="45937" y="25975"/>
                        <a:pt x="46052" y="25910"/>
                        <a:pt x="46095" y="25770"/>
                      </a:cubicBezTo>
                      <a:cubicBezTo>
                        <a:pt x="46161" y="25555"/>
                        <a:pt x="45989" y="25390"/>
                        <a:pt x="45813" y="25390"/>
                      </a:cubicBezTo>
                      <a:cubicBezTo>
                        <a:pt x="45726" y="25390"/>
                        <a:pt x="45639" y="25430"/>
                        <a:pt x="45578" y="25523"/>
                      </a:cubicBezTo>
                      <a:lnTo>
                        <a:pt x="44481" y="25018"/>
                      </a:lnTo>
                      <a:cubicBezTo>
                        <a:pt x="44493" y="24969"/>
                        <a:pt x="44506" y="24907"/>
                        <a:pt x="44506" y="24858"/>
                      </a:cubicBezTo>
                      <a:cubicBezTo>
                        <a:pt x="44506" y="24544"/>
                        <a:pt x="44257" y="24341"/>
                        <a:pt x="44000" y="24341"/>
                      </a:cubicBezTo>
                      <a:cubicBezTo>
                        <a:pt x="43874" y="24341"/>
                        <a:pt x="43745" y="24391"/>
                        <a:pt x="43643" y="24500"/>
                      </a:cubicBezTo>
                      <a:lnTo>
                        <a:pt x="43249" y="24192"/>
                      </a:lnTo>
                      <a:cubicBezTo>
                        <a:pt x="43360" y="24032"/>
                        <a:pt x="43237" y="23810"/>
                        <a:pt x="43040" y="23810"/>
                      </a:cubicBezTo>
                      <a:cubicBezTo>
                        <a:pt x="42941" y="23810"/>
                        <a:pt x="42855" y="23860"/>
                        <a:pt x="42818" y="23946"/>
                      </a:cubicBezTo>
                      <a:lnTo>
                        <a:pt x="37298" y="22406"/>
                      </a:lnTo>
                      <a:cubicBezTo>
                        <a:pt x="37261" y="22289"/>
                        <a:pt x="37155" y="22224"/>
                        <a:pt x="37049" y="22224"/>
                      </a:cubicBezTo>
                      <a:cubicBezTo>
                        <a:pt x="36977" y="22224"/>
                        <a:pt x="36904" y="22254"/>
                        <a:pt x="36854" y="22320"/>
                      </a:cubicBezTo>
                      <a:lnTo>
                        <a:pt x="36522" y="22283"/>
                      </a:lnTo>
                      <a:cubicBezTo>
                        <a:pt x="36517" y="22162"/>
                        <a:pt x="36420" y="22111"/>
                        <a:pt x="36314" y="22111"/>
                      </a:cubicBezTo>
                      <a:cubicBezTo>
                        <a:pt x="36158" y="22111"/>
                        <a:pt x="35982" y="22220"/>
                        <a:pt x="36041" y="22381"/>
                      </a:cubicBezTo>
                      <a:lnTo>
                        <a:pt x="33564" y="23884"/>
                      </a:lnTo>
                      <a:cubicBezTo>
                        <a:pt x="33515" y="23835"/>
                        <a:pt x="33441" y="23810"/>
                        <a:pt x="33380" y="23810"/>
                      </a:cubicBezTo>
                      <a:lnTo>
                        <a:pt x="33306" y="23810"/>
                      </a:lnTo>
                      <a:lnTo>
                        <a:pt x="33109" y="23416"/>
                      </a:lnTo>
                      <a:cubicBezTo>
                        <a:pt x="33293" y="23268"/>
                        <a:pt x="33195" y="22973"/>
                        <a:pt x="32948" y="22973"/>
                      </a:cubicBezTo>
                      <a:lnTo>
                        <a:pt x="32739" y="21679"/>
                      </a:lnTo>
                      <a:cubicBezTo>
                        <a:pt x="32911" y="21617"/>
                        <a:pt x="32961" y="21383"/>
                        <a:pt x="32813" y="21260"/>
                      </a:cubicBezTo>
                      <a:lnTo>
                        <a:pt x="33725" y="19744"/>
                      </a:lnTo>
                      <a:cubicBezTo>
                        <a:pt x="33799" y="19781"/>
                        <a:pt x="33860" y="19794"/>
                        <a:pt x="33934" y="19794"/>
                      </a:cubicBezTo>
                      <a:cubicBezTo>
                        <a:pt x="33946" y="19794"/>
                        <a:pt x="33958" y="19795"/>
                        <a:pt x="33969" y="19795"/>
                      </a:cubicBezTo>
                      <a:cubicBezTo>
                        <a:pt x="34637" y="19795"/>
                        <a:pt x="34637" y="18782"/>
                        <a:pt x="33969" y="18782"/>
                      </a:cubicBezTo>
                      <a:cubicBezTo>
                        <a:pt x="33958" y="18782"/>
                        <a:pt x="33946" y="18783"/>
                        <a:pt x="33934" y="18783"/>
                      </a:cubicBezTo>
                      <a:cubicBezTo>
                        <a:pt x="33885" y="18783"/>
                        <a:pt x="33848" y="18796"/>
                        <a:pt x="33799" y="18808"/>
                      </a:cubicBezTo>
                      <a:lnTo>
                        <a:pt x="33355" y="17736"/>
                      </a:lnTo>
                      <a:cubicBezTo>
                        <a:pt x="33429" y="17687"/>
                        <a:pt x="33466" y="17613"/>
                        <a:pt x="33466" y="17526"/>
                      </a:cubicBezTo>
                      <a:cubicBezTo>
                        <a:pt x="33466" y="17477"/>
                        <a:pt x="33454" y="17440"/>
                        <a:pt x="33429" y="17403"/>
                      </a:cubicBezTo>
                      <a:lnTo>
                        <a:pt x="34254" y="16713"/>
                      </a:lnTo>
                      <a:cubicBezTo>
                        <a:pt x="34344" y="16803"/>
                        <a:pt x="34456" y="16844"/>
                        <a:pt x="34566" y="16844"/>
                      </a:cubicBezTo>
                      <a:cubicBezTo>
                        <a:pt x="34801" y="16844"/>
                        <a:pt x="35031" y="16658"/>
                        <a:pt x="35031" y="16381"/>
                      </a:cubicBezTo>
                      <a:cubicBezTo>
                        <a:pt x="35031" y="16220"/>
                        <a:pt x="34944" y="16073"/>
                        <a:pt x="34821" y="15986"/>
                      </a:cubicBezTo>
                      <a:lnTo>
                        <a:pt x="35265" y="15062"/>
                      </a:lnTo>
                      <a:cubicBezTo>
                        <a:pt x="35298" y="15069"/>
                        <a:pt x="35332" y="15073"/>
                        <a:pt x="35364" y="15073"/>
                      </a:cubicBezTo>
                      <a:cubicBezTo>
                        <a:pt x="35618" y="15073"/>
                        <a:pt x="35832" y="14868"/>
                        <a:pt x="35832" y="14606"/>
                      </a:cubicBezTo>
                      <a:lnTo>
                        <a:pt x="36780" y="14360"/>
                      </a:lnTo>
                      <a:cubicBezTo>
                        <a:pt x="36817" y="14446"/>
                        <a:pt x="36904" y="14495"/>
                        <a:pt x="37002" y="14495"/>
                      </a:cubicBezTo>
                      <a:cubicBezTo>
                        <a:pt x="37236" y="14495"/>
                        <a:pt x="37335" y="14200"/>
                        <a:pt x="37162" y="14052"/>
                      </a:cubicBezTo>
                      <a:lnTo>
                        <a:pt x="38037" y="12376"/>
                      </a:lnTo>
                      <a:lnTo>
                        <a:pt x="38074" y="12376"/>
                      </a:lnTo>
                      <a:cubicBezTo>
                        <a:pt x="38382" y="12352"/>
                        <a:pt x="38382" y="11896"/>
                        <a:pt x="38074" y="11871"/>
                      </a:cubicBezTo>
                      <a:cubicBezTo>
                        <a:pt x="38012" y="11871"/>
                        <a:pt x="37951" y="11883"/>
                        <a:pt x="37914" y="11933"/>
                      </a:cubicBezTo>
                      <a:lnTo>
                        <a:pt x="37680" y="11698"/>
                      </a:lnTo>
                      <a:cubicBezTo>
                        <a:pt x="37704" y="11662"/>
                        <a:pt x="37729" y="11612"/>
                        <a:pt x="37729" y="11563"/>
                      </a:cubicBezTo>
                      <a:cubicBezTo>
                        <a:pt x="37729" y="11415"/>
                        <a:pt x="37618" y="11304"/>
                        <a:pt x="37470" y="11304"/>
                      </a:cubicBezTo>
                      <a:lnTo>
                        <a:pt x="37396" y="10898"/>
                      </a:lnTo>
                      <a:cubicBezTo>
                        <a:pt x="37754" y="10848"/>
                        <a:pt x="37951" y="10442"/>
                        <a:pt x="37754" y="10134"/>
                      </a:cubicBezTo>
                      <a:lnTo>
                        <a:pt x="39540" y="8778"/>
                      </a:lnTo>
                      <a:cubicBezTo>
                        <a:pt x="39590" y="8815"/>
                        <a:pt x="39651" y="8840"/>
                        <a:pt x="39713" y="8840"/>
                      </a:cubicBezTo>
                      <a:cubicBezTo>
                        <a:pt x="39910" y="8840"/>
                        <a:pt x="40033" y="8618"/>
                        <a:pt x="39910" y="8446"/>
                      </a:cubicBezTo>
                      <a:cubicBezTo>
                        <a:pt x="39860" y="8374"/>
                        <a:pt x="39784" y="8339"/>
                        <a:pt x="39708" y="8339"/>
                      </a:cubicBezTo>
                      <a:cubicBezTo>
                        <a:pt x="39613" y="8339"/>
                        <a:pt x="39520" y="8393"/>
                        <a:pt x="39479" y="8495"/>
                      </a:cubicBezTo>
                      <a:lnTo>
                        <a:pt x="38456" y="8310"/>
                      </a:lnTo>
                      <a:cubicBezTo>
                        <a:pt x="38456" y="8298"/>
                        <a:pt x="38456" y="8285"/>
                        <a:pt x="38456" y="8273"/>
                      </a:cubicBezTo>
                      <a:cubicBezTo>
                        <a:pt x="38456" y="8150"/>
                        <a:pt x="38419" y="8051"/>
                        <a:pt x="38345" y="7965"/>
                      </a:cubicBezTo>
                      <a:lnTo>
                        <a:pt x="40341" y="6031"/>
                      </a:lnTo>
                      <a:cubicBezTo>
                        <a:pt x="40420" y="6083"/>
                        <a:pt x="40513" y="6109"/>
                        <a:pt x="40608" y="6109"/>
                      </a:cubicBezTo>
                      <a:cubicBezTo>
                        <a:pt x="40736" y="6109"/>
                        <a:pt x="40865" y="6061"/>
                        <a:pt x="40957" y="5969"/>
                      </a:cubicBezTo>
                      <a:lnTo>
                        <a:pt x="41573" y="6388"/>
                      </a:lnTo>
                      <a:cubicBezTo>
                        <a:pt x="41524" y="6450"/>
                        <a:pt x="41512" y="6536"/>
                        <a:pt x="41512" y="6622"/>
                      </a:cubicBezTo>
                      <a:cubicBezTo>
                        <a:pt x="41512" y="6920"/>
                        <a:pt x="41760" y="7130"/>
                        <a:pt x="42023" y="7130"/>
                      </a:cubicBezTo>
                      <a:cubicBezTo>
                        <a:pt x="42131" y="7130"/>
                        <a:pt x="42241" y="7095"/>
                        <a:pt x="42337" y="7016"/>
                      </a:cubicBezTo>
                      <a:cubicBezTo>
                        <a:pt x="42658" y="6745"/>
                        <a:pt x="42534" y="6203"/>
                        <a:pt x="42115" y="6129"/>
                      </a:cubicBezTo>
                      <a:lnTo>
                        <a:pt x="42263" y="4552"/>
                      </a:lnTo>
                      <a:cubicBezTo>
                        <a:pt x="42830" y="4404"/>
                        <a:pt x="42719" y="3566"/>
                        <a:pt x="42128" y="3566"/>
                      </a:cubicBezTo>
                      <a:cubicBezTo>
                        <a:pt x="42029" y="3566"/>
                        <a:pt x="41918" y="3603"/>
                        <a:pt x="41832" y="3665"/>
                      </a:cubicBezTo>
                      <a:lnTo>
                        <a:pt x="41438" y="3283"/>
                      </a:lnTo>
                      <a:cubicBezTo>
                        <a:pt x="41462" y="3234"/>
                        <a:pt x="41475" y="3197"/>
                        <a:pt x="41475" y="3147"/>
                      </a:cubicBezTo>
                      <a:cubicBezTo>
                        <a:pt x="41487" y="2963"/>
                        <a:pt x="41352" y="2870"/>
                        <a:pt x="41218" y="2870"/>
                      </a:cubicBezTo>
                      <a:cubicBezTo>
                        <a:pt x="41084" y="2870"/>
                        <a:pt x="40951" y="2963"/>
                        <a:pt x="40970" y="3147"/>
                      </a:cubicBezTo>
                      <a:lnTo>
                        <a:pt x="40970" y="3160"/>
                      </a:lnTo>
                      <a:lnTo>
                        <a:pt x="40267" y="3357"/>
                      </a:lnTo>
                      <a:cubicBezTo>
                        <a:pt x="40187" y="3144"/>
                        <a:pt x="39992" y="3032"/>
                        <a:pt x="39797" y="3032"/>
                      </a:cubicBezTo>
                      <a:cubicBezTo>
                        <a:pt x="39631" y="3032"/>
                        <a:pt x="39464" y="3113"/>
                        <a:pt x="39368" y="3283"/>
                      </a:cubicBezTo>
                      <a:lnTo>
                        <a:pt x="38493" y="3061"/>
                      </a:lnTo>
                      <a:cubicBezTo>
                        <a:pt x="38444" y="2787"/>
                        <a:pt x="38218" y="2637"/>
                        <a:pt x="37991" y="2637"/>
                      </a:cubicBezTo>
                      <a:cubicBezTo>
                        <a:pt x="37822" y="2637"/>
                        <a:pt x="37652" y="2721"/>
                        <a:pt x="37557" y="2901"/>
                      </a:cubicBezTo>
                      <a:lnTo>
                        <a:pt x="35413" y="2765"/>
                      </a:lnTo>
                      <a:cubicBezTo>
                        <a:pt x="35383" y="2647"/>
                        <a:pt x="35282" y="2588"/>
                        <a:pt x="35179" y="2588"/>
                      </a:cubicBezTo>
                      <a:cubicBezTo>
                        <a:pt x="35069" y="2588"/>
                        <a:pt x="34958" y="2656"/>
                        <a:pt x="34932" y="2790"/>
                      </a:cubicBezTo>
                      <a:lnTo>
                        <a:pt x="34365" y="2790"/>
                      </a:lnTo>
                      <a:cubicBezTo>
                        <a:pt x="34341" y="2562"/>
                        <a:pt x="34155" y="2466"/>
                        <a:pt x="33951" y="2466"/>
                      </a:cubicBezTo>
                      <a:cubicBezTo>
                        <a:pt x="33635" y="2466"/>
                        <a:pt x="33277" y="2695"/>
                        <a:pt x="33404" y="3024"/>
                      </a:cubicBezTo>
                      <a:lnTo>
                        <a:pt x="32308" y="3579"/>
                      </a:lnTo>
                      <a:cubicBezTo>
                        <a:pt x="32226" y="3371"/>
                        <a:pt x="32034" y="3266"/>
                        <a:pt x="31842" y="3266"/>
                      </a:cubicBezTo>
                      <a:cubicBezTo>
                        <a:pt x="31658" y="3266"/>
                        <a:pt x="31474" y="3361"/>
                        <a:pt x="31384" y="3554"/>
                      </a:cubicBezTo>
                      <a:lnTo>
                        <a:pt x="30459" y="3172"/>
                      </a:lnTo>
                      <a:cubicBezTo>
                        <a:pt x="30496" y="3110"/>
                        <a:pt x="30509" y="3037"/>
                        <a:pt x="30509" y="2963"/>
                      </a:cubicBezTo>
                      <a:cubicBezTo>
                        <a:pt x="30509" y="2628"/>
                        <a:pt x="30233" y="2412"/>
                        <a:pt x="29950" y="2412"/>
                      </a:cubicBezTo>
                      <a:cubicBezTo>
                        <a:pt x="29806" y="2412"/>
                        <a:pt x="29660" y="2468"/>
                        <a:pt x="29548" y="2593"/>
                      </a:cubicBezTo>
                      <a:lnTo>
                        <a:pt x="29116" y="2359"/>
                      </a:lnTo>
                      <a:cubicBezTo>
                        <a:pt x="29129" y="2334"/>
                        <a:pt x="29129" y="2310"/>
                        <a:pt x="29129" y="2285"/>
                      </a:cubicBezTo>
                      <a:cubicBezTo>
                        <a:pt x="29147" y="2100"/>
                        <a:pt x="29015" y="2008"/>
                        <a:pt x="28882" y="2008"/>
                      </a:cubicBezTo>
                      <a:cubicBezTo>
                        <a:pt x="28750" y="2008"/>
                        <a:pt x="28617" y="2100"/>
                        <a:pt x="28636" y="2285"/>
                      </a:cubicBezTo>
                      <a:cubicBezTo>
                        <a:pt x="28636" y="2334"/>
                        <a:pt x="28648" y="2371"/>
                        <a:pt x="28661" y="2408"/>
                      </a:cubicBezTo>
                      <a:lnTo>
                        <a:pt x="28402" y="2655"/>
                      </a:lnTo>
                      <a:cubicBezTo>
                        <a:pt x="28352" y="2642"/>
                        <a:pt x="28316" y="2642"/>
                        <a:pt x="28266" y="2642"/>
                      </a:cubicBezTo>
                      <a:cubicBezTo>
                        <a:pt x="28168" y="2642"/>
                        <a:pt x="28069" y="2667"/>
                        <a:pt x="27983" y="2728"/>
                      </a:cubicBezTo>
                      <a:lnTo>
                        <a:pt x="27773" y="2445"/>
                      </a:lnTo>
                      <a:cubicBezTo>
                        <a:pt x="27810" y="2408"/>
                        <a:pt x="27835" y="2347"/>
                        <a:pt x="27835" y="2285"/>
                      </a:cubicBezTo>
                      <a:cubicBezTo>
                        <a:pt x="27842" y="2120"/>
                        <a:pt x="27715" y="2028"/>
                        <a:pt x="27586" y="2028"/>
                      </a:cubicBezTo>
                      <a:cubicBezTo>
                        <a:pt x="27483" y="2028"/>
                        <a:pt x="27380" y="2086"/>
                        <a:pt x="27342" y="2211"/>
                      </a:cubicBezTo>
                      <a:lnTo>
                        <a:pt x="25531" y="2063"/>
                      </a:lnTo>
                      <a:cubicBezTo>
                        <a:pt x="25524" y="1736"/>
                        <a:pt x="25272" y="1561"/>
                        <a:pt x="25020" y="1561"/>
                      </a:cubicBezTo>
                      <a:cubicBezTo>
                        <a:pt x="24807" y="1561"/>
                        <a:pt x="24595" y="1687"/>
                        <a:pt x="24533" y="1952"/>
                      </a:cubicBezTo>
                      <a:lnTo>
                        <a:pt x="23522" y="1829"/>
                      </a:lnTo>
                      <a:cubicBezTo>
                        <a:pt x="23517" y="1669"/>
                        <a:pt x="23396" y="1592"/>
                        <a:pt x="23276" y="1592"/>
                      </a:cubicBezTo>
                      <a:cubicBezTo>
                        <a:pt x="23147" y="1592"/>
                        <a:pt x="23017" y="1681"/>
                        <a:pt x="23030" y="1854"/>
                      </a:cubicBezTo>
                      <a:cubicBezTo>
                        <a:pt x="23030" y="1866"/>
                        <a:pt x="23030" y="1878"/>
                        <a:pt x="23030" y="1891"/>
                      </a:cubicBezTo>
                      <a:lnTo>
                        <a:pt x="21218" y="2568"/>
                      </a:lnTo>
                      <a:cubicBezTo>
                        <a:pt x="21126" y="2367"/>
                        <a:pt x="20947" y="2276"/>
                        <a:pt x="20769" y="2276"/>
                      </a:cubicBezTo>
                      <a:cubicBezTo>
                        <a:pt x="20522" y="2276"/>
                        <a:pt x="20277" y="2452"/>
                        <a:pt x="20270" y="2753"/>
                      </a:cubicBezTo>
                      <a:lnTo>
                        <a:pt x="17855" y="2741"/>
                      </a:lnTo>
                      <a:cubicBezTo>
                        <a:pt x="17830" y="2593"/>
                        <a:pt x="17719" y="2494"/>
                        <a:pt x="17571" y="2494"/>
                      </a:cubicBezTo>
                      <a:cubicBezTo>
                        <a:pt x="17534" y="2494"/>
                        <a:pt x="17485" y="2507"/>
                        <a:pt x="17448" y="2519"/>
                      </a:cubicBezTo>
                      <a:lnTo>
                        <a:pt x="16659" y="1657"/>
                      </a:lnTo>
                      <a:cubicBezTo>
                        <a:pt x="16659" y="1657"/>
                        <a:pt x="16659" y="1644"/>
                        <a:pt x="16659" y="1632"/>
                      </a:cubicBezTo>
                      <a:cubicBezTo>
                        <a:pt x="16678" y="1453"/>
                        <a:pt x="16546" y="1364"/>
                        <a:pt x="16412" y="1364"/>
                      </a:cubicBezTo>
                      <a:cubicBezTo>
                        <a:pt x="16278" y="1364"/>
                        <a:pt x="16142" y="1453"/>
                        <a:pt x="16154" y="1632"/>
                      </a:cubicBezTo>
                      <a:cubicBezTo>
                        <a:pt x="16154" y="1706"/>
                        <a:pt x="16191" y="1780"/>
                        <a:pt x="16241" y="1829"/>
                      </a:cubicBezTo>
                      <a:lnTo>
                        <a:pt x="15008" y="3443"/>
                      </a:lnTo>
                      <a:cubicBezTo>
                        <a:pt x="14934" y="3382"/>
                        <a:pt x="14848" y="3357"/>
                        <a:pt x="14750" y="3357"/>
                      </a:cubicBezTo>
                      <a:cubicBezTo>
                        <a:pt x="14528" y="3357"/>
                        <a:pt x="14343" y="3505"/>
                        <a:pt x="14269" y="3714"/>
                      </a:cubicBezTo>
                      <a:lnTo>
                        <a:pt x="12630" y="3382"/>
                      </a:lnTo>
                      <a:lnTo>
                        <a:pt x="12630" y="3332"/>
                      </a:lnTo>
                      <a:cubicBezTo>
                        <a:pt x="12624" y="3007"/>
                        <a:pt x="12370" y="2836"/>
                        <a:pt x="12118" y="2836"/>
                      </a:cubicBezTo>
                      <a:cubicBezTo>
                        <a:pt x="11892" y="2836"/>
                        <a:pt x="11667" y="2973"/>
                        <a:pt x="11620" y="3258"/>
                      </a:cubicBezTo>
                      <a:lnTo>
                        <a:pt x="9858" y="3184"/>
                      </a:lnTo>
                      <a:cubicBezTo>
                        <a:pt x="9858" y="3160"/>
                        <a:pt x="9858" y="3147"/>
                        <a:pt x="9858" y="3135"/>
                      </a:cubicBezTo>
                      <a:cubicBezTo>
                        <a:pt x="9858" y="2889"/>
                        <a:pt x="9661" y="2679"/>
                        <a:pt x="9415" y="2642"/>
                      </a:cubicBezTo>
                      <a:lnTo>
                        <a:pt x="9451" y="1090"/>
                      </a:lnTo>
                      <a:cubicBezTo>
                        <a:pt x="9587" y="1065"/>
                        <a:pt x="9698" y="942"/>
                        <a:pt x="9698" y="806"/>
                      </a:cubicBezTo>
                      <a:cubicBezTo>
                        <a:pt x="9698" y="769"/>
                        <a:pt x="9686" y="732"/>
                        <a:pt x="9673" y="708"/>
                      </a:cubicBezTo>
                      <a:lnTo>
                        <a:pt x="9772" y="646"/>
                      </a:lnTo>
                      <a:cubicBezTo>
                        <a:pt x="9860" y="762"/>
                        <a:pt x="9977" y="811"/>
                        <a:pt x="10090" y="811"/>
                      </a:cubicBezTo>
                      <a:cubicBezTo>
                        <a:pt x="10340" y="811"/>
                        <a:pt x="10576" y="573"/>
                        <a:pt x="10474" y="277"/>
                      </a:cubicBezTo>
                      <a:cubicBezTo>
                        <a:pt x="10409" y="88"/>
                        <a:pt x="10250" y="0"/>
                        <a:pt x="10091"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7075;p54"/>
                <p:cNvSpPr/>
                <p:nvPr/>
              </p:nvSpPr>
              <p:spPr>
                <a:xfrm>
                  <a:off x="5724531" y="2992055"/>
                  <a:ext cx="139509" cy="101347"/>
                </a:xfrm>
                <a:custGeom>
                  <a:avLst/>
                  <a:gdLst/>
                  <a:ahLst/>
                  <a:cxnLst/>
                  <a:rect l="l" t="t" r="r" b="b"/>
                  <a:pathLst>
                    <a:path w="9673" h="7027" extrusionOk="0">
                      <a:moveTo>
                        <a:pt x="8416" y="198"/>
                      </a:moveTo>
                      <a:cubicBezTo>
                        <a:pt x="8473" y="198"/>
                        <a:pt x="8413" y="270"/>
                        <a:pt x="8388" y="270"/>
                      </a:cubicBezTo>
                      <a:cubicBezTo>
                        <a:pt x="8381" y="270"/>
                        <a:pt x="8376" y="264"/>
                        <a:pt x="8379" y="247"/>
                      </a:cubicBezTo>
                      <a:cubicBezTo>
                        <a:pt x="8379" y="222"/>
                        <a:pt x="8404" y="210"/>
                        <a:pt x="8428" y="210"/>
                      </a:cubicBezTo>
                      <a:lnTo>
                        <a:pt x="8416" y="198"/>
                      </a:lnTo>
                      <a:close/>
                      <a:moveTo>
                        <a:pt x="5582" y="407"/>
                      </a:moveTo>
                      <a:cubicBezTo>
                        <a:pt x="5639" y="407"/>
                        <a:pt x="5579" y="480"/>
                        <a:pt x="5549" y="480"/>
                      </a:cubicBezTo>
                      <a:cubicBezTo>
                        <a:pt x="5539" y="480"/>
                        <a:pt x="5533" y="473"/>
                        <a:pt x="5533" y="456"/>
                      </a:cubicBezTo>
                      <a:cubicBezTo>
                        <a:pt x="5533" y="432"/>
                        <a:pt x="5557" y="419"/>
                        <a:pt x="5582" y="419"/>
                      </a:cubicBezTo>
                      <a:lnTo>
                        <a:pt x="5582" y="407"/>
                      </a:lnTo>
                      <a:close/>
                      <a:moveTo>
                        <a:pt x="5385" y="617"/>
                      </a:moveTo>
                      <a:cubicBezTo>
                        <a:pt x="5422" y="678"/>
                        <a:pt x="5496" y="703"/>
                        <a:pt x="5582" y="703"/>
                      </a:cubicBezTo>
                      <a:cubicBezTo>
                        <a:pt x="5588" y="709"/>
                        <a:pt x="5598" y="712"/>
                        <a:pt x="5608" y="712"/>
                      </a:cubicBezTo>
                      <a:cubicBezTo>
                        <a:pt x="5619" y="712"/>
                        <a:pt x="5631" y="709"/>
                        <a:pt x="5644" y="703"/>
                      </a:cubicBezTo>
                      <a:lnTo>
                        <a:pt x="5915" y="1282"/>
                      </a:lnTo>
                      <a:cubicBezTo>
                        <a:pt x="5779" y="1368"/>
                        <a:pt x="5681" y="1516"/>
                        <a:pt x="5681" y="1676"/>
                      </a:cubicBezTo>
                      <a:lnTo>
                        <a:pt x="4079" y="1491"/>
                      </a:lnTo>
                      <a:lnTo>
                        <a:pt x="4079" y="1454"/>
                      </a:lnTo>
                      <a:cubicBezTo>
                        <a:pt x="4079" y="1393"/>
                        <a:pt x="4067" y="1343"/>
                        <a:pt x="4042" y="1282"/>
                      </a:cubicBezTo>
                      <a:lnTo>
                        <a:pt x="5385" y="617"/>
                      </a:lnTo>
                      <a:close/>
                      <a:moveTo>
                        <a:pt x="3577" y="1146"/>
                      </a:moveTo>
                      <a:cubicBezTo>
                        <a:pt x="3850" y="1146"/>
                        <a:pt x="3977" y="1470"/>
                        <a:pt x="3796" y="1664"/>
                      </a:cubicBezTo>
                      <a:cubicBezTo>
                        <a:pt x="3731" y="1729"/>
                        <a:pt x="3652" y="1757"/>
                        <a:pt x="3574" y="1757"/>
                      </a:cubicBezTo>
                      <a:cubicBezTo>
                        <a:pt x="3416" y="1757"/>
                        <a:pt x="3266" y="1636"/>
                        <a:pt x="3266" y="1454"/>
                      </a:cubicBezTo>
                      <a:cubicBezTo>
                        <a:pt x="3266" y="1282"/>
                        <a:pt x="3401" y="1159"/>
                        <a:pt x="3574" y="1159"/>
                      </a:cubicBezTo>
                      <a:lnTo>
                        <a:pt x="3561" y="1146"/>
                      </a:lnTo>
                      <a:cubicBezTo>
                        <a:pt x="3567" y="1146"/>
                        <a:pt x="3572" y="1146"/>
                        <a:pt x="3577" y="1146"/>
                      </a:cubicBezTo>
                      <a:close/>
                      <a:moveTo>
                        <a:pt x="6174" y="1405"/>
                      </a:moveTo>
                      <a:cubicBezTo>
                        <a:pt x="6445" y="1405"/>
                        <a:pt x="6580" y="1725"/>
                        <a:pt x="6395" y="1910"/>
                      </a:cubicBezTo>
                      <a:cubicBezTo>
                        <a:pt x="6331" y="1975"/>
                        <a:pt x="6253" y="2004"/>
                        <a:pt x="6177" y="2004"/>
                      </a:cubicBezTo>
                      <a:cubicBezTo>
                        <a:pt x="6022" y="2004"/>
                        <a:pt x="5878" y="1883"/>
                        <a:pt x="5878" y="1701"/>
                      </a:cubicBezTo>
                      <a:cubicBezTo>
                        <a:pt x="5890" y="1541"/>
                        <a:pt x="6026" y="1417"/>
                        <a:pt x="6186" y="1417"/>
                      </a:cubicBezTo>
                      <a:lnTo>
                        <a:pt x="6174" y="1405"/>
                      </a:lnTo>
                      <a:close/>
                      <a:moveTo>
                        <a:pt x="7788" y="2403"/>
                      </a:moveTo>
                      <a:cubicBezTo>
                        <a:pt x="7842" y="2403"/>
                        <a:pt x="7789" y="2471"/>
                        <a:pt x="7758" y="2471"/>
                      </a:cubicBezTo>
                      <a:cubicBezTo>
                        <a:pt x="7747" y="2471"/>
                        <a:pt x="7738" y="2462"/>
                        <a:pt x="7738" y="2440"/>
                      </a:cubicBezTo>
                      <a:cubicBezTo>
                        <a:pt x="7751" y="2428"/>
                        <a:pt x="7763" y="2415"/>
                        <a:pt x="7788" y="2415"/>
                      </a:cubicBezTo>
                      <a:lnTo>
                        <a:pt x="7788" y="2403"/>
                      </a:lnTo>
                      <a:close/>
                      <a:moveTo>
                        <a:pt x="9131" y="2305"/>
                      </a:moveTo>
                      <a:cubicBezTo>
                        <a:pt x="9303" y="2305"/>
                        <a:pt x="9402" y="2526"/>
                        <a:pt x="9266" y="2650"/>
                      </a:cubicBezTo>
                      <a:cubicBezTo>
                        <a:pt x="9227" y="2693"/>
                        <a:pt x="9177" y="2713"/>
                        <a:pt x="9127" y="2713"/>
                      </a:cubicBezTo>
                      <a:cubicBezTo>
                        <a:pt x="9023" y="2713"/>
                        <a:pt x="8921" y="2627"/>
                        <a:pt x="8921" y="2502"/>
                      </a:cubicBezTo>
                      <a:cubicBezTo>
                        <a:pt x="8934" y="2403"/>
                        <a:pt x="9020" y="2317"/>
                        <a:pt x="9131" y="2317"/>
                      </a:cubicBezTo>
                      <a:lnTo>
                        <a:pt x="9131" y="2305"/>
                      </a:lnTo>
                      <a:close/>
                      <a:moveTo>
                        <a:pt x="235" y="3081"/>
                      </a:moveTo>
                      <a:cubicBezTo>
                        <a:pt x="296" y="3081"/>
                        <a:pt x="296" y="3167"/>
                        <a:pt x="235" y="3167"/>
                      </a:cubicBezTo>
                      <a:cubicBezTo>
                        <a:pt x="210" y="3167"/>
                        <a:pt x="198" y="3155"/>
                        <a:pt x="198" y="3142"/>
                      </a:cubicBezTo>
                      <a:lnTo>
                        <a:pt x="185" y="3130"/>
                      </a:lnTo>
                      <a:cubicBezTo>
                        <a:pt x="185" y="3093"/>
                        <a:pt x="210" y="3081"/>
                        <a:pt x="235" y="3081"/>
                      </a:cubicBezTo>
                      <a:close/>
                      <a:moveTo>
                        <a:pt x="4054" y="1578"/>
                      </a:moveTo>
                      <a:lnTo>
                        <a:pt x="5681" y="1775"/>
                      </a:lnTo>
                      <a:cubicBezTo>
                        <a:pt x="5693" y="1824"/>
                        <a:pt x="5705" y="1873"/>
                        <a:pt x="5730" y="1923"/>
                      </a:cubicBezTo>
                      <a:lnTo>
                        <a:pt x="3081" y="3623"/>
                      </a:lnTo>
                      <a:cubicBezTo>
                        <a:pt x="3032" y="3537"/>
                        <a:pt x="2958" y="3463"/>
                        <a:pt x="2871" y="3426"/>
                      </a:cubicBezTo>
                      <a:lnTo>
                        <a:pt x="3438" y="1923"/>
                      </a:lnTo>
                      <a:cubicBezTo>
                        <a:pt x="3487" y="1935"/>
                        <a:pt x="3524" y="1947"/>
                        <a:pt x="3574" y="1947"/>
                      </a:cubicBezTo>
                      <a:cubicBezTo>
                        <a:pt x="3796" y="1947"/>
                        <a:pt x="3993" y="1799"/>
                        <a:pt x="4054" y="1590"/>
                      </a:cubicBezTo>
                      <a:lnTo>
                        <a:pt x="4054" y="1578"/>
                      </a:lnTo>
                      <a:close/>
                      <a:moveTo>
                        <a:pt x="3167" y="1750"/>
                      </a:moveTo>
                      <a:cubicBezTo>
                        <a:pt x="3216" y="1812"/>
                        <a:pt x="3266" y="1861"/>
                        <a:pt x="3340" y="1886"/>
                      </a:cubicBezTo>
                      <a:lnTo>
                        <a:pt x="2773" y="3389"/>
                      </a:lnTo>
                      <a:cubicBezTo>
                        <a:pt x="2724" y="3376"/>
                        <a:pt x="2687" y="3364"/>
                        <a:pt x="2637" y="3364"/>
                      </a:cubicBezTo>
                      <a:cubicBezTo>
                        <a:pt x="2440" y="3364"/>
                        <a:pt x="2255" y="3487"/>
                        <a:pt x="2181" y="3672"/>
                      </a:cubicBezTo>
                      <a:lnTo>
                        <a:pt x="481" y="3142"/>
                      </a:lnTo>
                      <a:lnTo>
                        <a:pt x="481" y="3130"/>
                      </a:lnTo>
                      <a:cubicBezTo>
                        <a:pt x="481" y="3105"/>
                        <a:pt x="481" y="3093"/>
                        <a:pt x="481" y="3068"/>
                      </a:cubicBezTo>
                      <a:lnTo>
                        <a:pt x="3167" y="1750"/>
                      </a:lnTo>
                      <a:close/>
                      <a:moveTo>
                        <a:pt x="8453" y="493"/>
                      </a:moveTo>
                      <a:lnTo>
                        <a:pt x="8958" y="2144"/>
                      </a:lnTo>
                      <a:cubicBezTo>
                        <a:pt x="8638" y="2292"/>
                        <a:pt x="8650" y="2760"/>
                        <a:pt x="8995" y="2884"/>
                      </a:cubicBezTo>
                      <a:lnTo>
                        <a:pt x="8773" y="3808"/>
                      </a:lnTo>
                      <a:cubicBezTo>
                        <a:pt x="8736" y="3795"/>
                        <a:pt x="8699" y="3795"/>
                        <a:pt x="8650" y="3795"/>
                      </a:cubicBezTo>
                      <a:cubicBezTo>
                        <a:pt x="8564" y="3795"/>
                        <a:pt x="8465" y="3820"/>
                        <a:pt x="8379" y="3882"/>
                      </a:cubicBezTo>
                      <a:lnTo>
                        <a:pt x="6568" y="2021"/>
                      </a:lnTo>
                      <a:cubicBezTo>
                        <a:pt x="6580" y="2009"/>
                        <a:pt x="6592" y="1984"/>
                        <a:pt x="6617" y="1972"/>
                      </a:cubicBezTo>
                      <a:lnTo>
                        <a:pt x="6605" y="1960"/>
                      </a:lnTo>
                      <a:lnTo>
                        <a:pt x="7541" y="2391"/>
                      </a:lnTo>
                      <a:cubicBezTo>
                        <a:pt x="7541" y="2403"/>
                        <a:pt x="7541" y="2428"/>
                        <a:pt x="7541" y="2440"/>
                      </a:cubicBezTo>
                      <a:cubicBezTo>
                        <a:pt x="7529" y="2625"/>
                        <a:pt x="7661" y="2717"/>
                        <a:pt x="7794" y="2717"/>
                      </a:cubicBezTo>
                      <a:cubicBezTo>
                        <a:pt x="7926" y="2717"/>
                        <a:pt x="8059" y="2625"/>
                        <a:pt x="8046" y="2440"/>
                      </a:cubicBezTo>
                      <a:cubicBezTo>
                        <a:pt x="8046" y="2354"/>
                        <a:pt x="7997" y="2268"/>
                        <a:pt x="7911" y="2218"/>
                      </a:cubicBezTo>
                      <a:lnTo>
                        <a:pt x="8404" y="493"/>
                      </a:lnTo>
                      <a:close/>
                      <a:moveTo>
                        <a:pt x="5989" y="2169"/>
                      </a:moveTo>
                      <a:cubicBezTo>
                        <a:pt x="6039" y="2189"/>
                        <a:pt x="6089" y="2209"/>
                        <a:pt x="6146" y="2209"/>
                      </a:cubicBezTo>
                      <a:cubicBezTo>
                        <a:pt x="6159" y="2209"/>
                        <a:pt x="6172" y="2208"/>
                        <a:pt x="6186" y="2206"/>
                      </a:cubicBezTo>
                      <a:lnTo>
                        <a:pt x="6211" y="2206"/>
                      </a:lnTo>
                      <a:lnTo>
                        <a:pt x="6506" y="4054"/>
                      </a:lnTo>
                      <a:lnTo>
                        <a:pt x="6506" y="4054"/>
                      </a:lnTo>
                      <a:lnTo>
                        <a:pt x="5373" y="3956"/>
                      </a:lnTo>
                      <a:cubicBezTo>
                        <a:pt x="5373" y="3832"/>
                        <a:pt x="5311" y="3721"/>
                        <a:pt x="5200" y="3648"/>
                      </a:cubicBezTo>
                      <a:lnTo>
                        <a:pt x="5200" y="3635"/>
                      </a:lnTo>
                      <a:lnTo>
                        <a:pt x="5989" y="2169"/>
                      </a:lnTo>
                      <a:close/>
                      <a:moveTo>
                        <a:pt x="4966" y="3758"/>
                      </a:moveTo>
                      <a:cubicBezTo>
                        <a:pt x="5077" y="3758"/>
                        <a:pt x="5176" y="3857"/>
                        <a:pt x="5176" y="3980"/>
                      </a:cubicBezTo>
                      <a:lnTo>
                        <a:pt x="5163" y="3956"/>
                      </a:lnTo>
                      <a:cubicBezTo>
                        <a:pt x="5163" y="4081"/>
                        <a:pt x="5061" y="4161"/>
                        <a:pt x="4957" y="4161"/>
                      </a:cubicBezTo>
                      <a:cubicBezTo>
                        <a:pt x="4908" y="4161"/>
                        <a:pt x="4858" y="4143"/>
                        <a:pt x="4818" y="4103"/>
                      </a:cubicBezTo>
                      <a:cubicBezTo>
                        <a:pt x="4695" y="3980"/>
                        <a:pt x="4781" y="3758"/>
                        <a:pt x="4966" y="3758"/>
                      </a:cubicBezTo>
                      <a:close/>
                      <a:moveTo>
                        <a:pt x="2637" y="3561"/>
                      </a:moveTo>
                      <a:cubicBezTo>
                        <a:pt x="2810" y="3561"/>
                        <a:pt x="2958" y="3709"/>
                        <a:pt x="2945" y="3882"/>
                      </a:cubicBezTo>
                      <a:lnTo>
                        <a:pt x="2945" y="3869"/>
                      </a:lnTo>
                      <a:cubicBezTo>
                        <a:pt x="2945" y="4045"/>
                        <a:pt x="2797" y="4164"/>
                        <a:pt x="2644" y="4164"/>
                      </a:cubicBezTo>
                      <a:cubicBezTo>
                        <a:pt x="2572" y="4164"/>
                        <a:pt x="2499" y="4138"/>
                        <a:pt x="2440" y="4079"/>
                      </a:cubicBezTo>
                      <a:cubicBezTo>
                        <a:pt x="2243" y="3882"/>
                        <a:pt x="2379" y="3574"/>
                        <a:pt x="2637" y="3561"/>
                      </a:cubicBezTo>
                      <a:close/>
                      <a:moveTo>
                        <a:pt x="6494" y="2095"/>
                      </a:moveTo>
                      <a:lnTo>
                        <a:pt x="8293" y="3943"/>
                      </a:lnTo>
                      <a:cubicBezTo>
                        <a:pt x="8231" y="4017"/>
                        <a:pt x="8182" y="4091"/>
                        <a:pt x="8157" y="4190"/>
                      </a:cubicBezTo>
                      <a:lnTo>
                        <a:pt x="6605" y="4054"/>
                      </a:lnTo>
                      <a:lnTo>
                        <a:pt x="6309" y="2181"/>
                      </a:lnTo>
                      <a:cubicBezTo>
                        <a:pt x="6371" y="2169"/>
                        <a:pt x="6432" y="2132"/>
                        <a:pt x="6494" y="2095"/>
                      </a:cubicBezTo>
                      <a:close/>
                      <a:moveTo>
                        <a:pt x="8650" y="4005"/>
                      </a:moveTo>
                      <a:cubicBezTo>
                        <a:pt x="8823" y="4005"/>
                        <a:pt x="8958" y="4153"/>
                        <a:pt x="8946" y="4313"/>
                      </a:cubicBezTo>
                      <a:cubicBezTo>
                        <a:pt x="8946" y="4489"/>
                        <a:pt x="8798" y="4608"/>
                        <a:pt x="8645" y="4608"/>
                      </a:cubicBezTo>
                      <a:cubicBezTo>
                        <a:pt x="8573" y="4608"/>
                        <a:pt x="8500" y="4582"/>
                        <a:pt x="8441" y="4522"/>
                      </a:cubicBezTo>
                      <a:cubicBezTo>
                        <a:pt x="8244" y="4338"/>
                        <a:pt x="8379" y="4005"/>
                        <a:pt x="8650" y="4005"/>
                      </a:cubicBezTo>
                      <a:close/>
                      <a:moveTo>
                        <a:pt x="5792" y="2033"/>
                      </a:moveTo>
                      <a:cubicBezTo>
                        <a:pt x="5816" y="2070"/>
                        <a:pt x="5853" y="2107"/>
                        <a:pt x="5902" y="2144"/>
                      </a:cubicBezTo>
                      <a:lnTo>
                        <a:pt x="5114" y="3598"/>
                      </a:lnTo>
                      <a:cubicBezTo>
                        <a:pt x="5065" y="3586"/>
                        <a:pt x="5015" y="3574"/>
                        <a:pt x="4966" y="3574"/>
                      </a:cubicBezTo>
                      <a:cubicBezTo>
                        <a:pt x="4633" y="3574"/>
                        <a:pt x="4449" y="3980"/>
                        <a:pt x="4658" y="4239"/>
                      </a:cubicBezTo>
                      <a:lnTo>
                        <a:pt x="4005" y="4818"/>
                      </a:lnTo>
                      <a:lnTo>
                        <a:pt x="3081" y="4140"/>
                      </a:lnTo>
                      <a:cubicBezTo>
                        <a:pt x="3130" y="4066"/>
                        <a:pt x="3155" y="3980"/>
                        <a:pt x="3155" y="3894"/>
                      </a:cubicBezTo>
                      <a:cubicBezTo>
                        <a:pt x="3155" y="3832"/>
                        <a:pt x="3142" y="3783"/>
                        <a:pt x="3130" y="3734"/>
                      </a:cubicBezTo>
                      <a:lnTo>
                        <a:pt x="5792" y="2033"/>
                      </a:lnTo>
                      <a:close/>
                      <a:moveTo>
                        <a:pt x="6629" y="4165"/>
                      </a:moveTo>
                      <a:lnTo>
                        <a:pt x="8145" y="4301"/>
                      </a:lnTo>
                      <a:lnTo>
                        <a:pt x="8145" y="4313"/>
                      </a:lnTo>
                      <a:cubicBezTo>
                        <a:pt x="8145" y="4387"/>
                        <a:pt x="8157" y="4461"/>
                        <a:pt x="8194" y="4522"/>
                      </a:cubicBezTo>
                      <a:lnTo>
                        <a:pt x="6802" y="5274"/>
                      </a:lnTo>
                      <a:lnTo>
                        <a:pt x="6629" y="4165"/>
                      </a:lnTo>
                      <a:close/>
                      <a:moveTo>
                        <a:pt x="456" y="3253"/>
                      </a:moveTo>
                      <a:lnTo>
                        <a:pt x="2144" y="3771"/>
                      </a:lnTo>
                      <a:cubicBezTo>
                        <a:pt x="2144" y="3808"/>
                        <a:pt x="2132" y="3845"/>
                        <a:pt x="2144" y="3869"/>
                      </a:cubicBezTo>
                      <a:cubicBezTo>
                        <a:pt x="2144" y="3993"/>
                        <a:pt x="2181" y="4091"/>
                        <a:pt x="2255" y="4177"/>
                      </a:cubicBezTo>
                      <a:lnTo>
                        <a:pt x="530" y="5459"/>
                      </a:lnTo>
                      <a:cubicBezTo>
                        <a:pt x="493" y="5422"/>
                        <a:pt x="432" y="5397"/>
                        <a:pt x="383" y="5385"/>
                      </a:cubicBezTo>
                      <a:lnTo>
                        <a:pt x="247" y="3376"/>
                      </a:lnTo>
                      <a:cubicBezTo>
                        <a:pt x="333" y="3376"/>
                        <a:pt x="419" y="3327"/>
                        <a:pt x="456" y="3253"/>
                      </a:cubicBezTo>
                      <a:close/>
                      <a:moveTo>
                        <a:pt x="5373" y="4054"/>
                      </a:moveTo>
                      <a:lnTo>
                        <a:pt x="6519" y="4153"/>
                      </a:lnTo>
                      <a:lnTo>
                        <a:pt x="6716" y="5323"/>
                      </a:lnTo>
                      <a:lnTo>
                        <a:pt x="6087" y="5681"/>
                      </a:lnTo>
                      <a:cubicBezTo>
                        <a:pt x="6038" y="5619"/>
                        <a:pt x="5964" y="5594"/>
                        <a:pt x="5902" y="5582"/>
                      </a:cubicBezTo>
                      <a:lnTo>
                        <a:pt x="5829" y="5582"/>
                      </a:lnTo>
                      <a:lnTo>
                        <a:pt x="5188" y="4301"/>
                      </a:lnTo>
                      <a:cubicBezTo>
                        <a:pt x="5286" y="4251"/>
                        <a:pt x="5348" y="4153"/>
                        <a:pt x="5373" y="4054"/>
                      </a:cubicBezTo>
                      <a:close/>
                      <a:moveTo>
                        <a:pt x="379" y="5608"/>
                      </a:moveTo>
                      <a:cubicBezTo>
                        <a:pt x="388" y="5608"/>
                        <a:pt x="395" y="5614"/>
                        <a:pt x="395" y="5631"/>
                      </a:cubicBezTo>
                      <a:cubicBezTo>
                        <a:pt x="407" y="5668"/>
                        <a:pt x="383" y="5693"/>
                        <a:pt x="358" y="5693"/>
                      </a:cubicBezTo>
                      <a:lnTo>
                        <a:pt x="346" y="5681"/>
                      </a:lnTo>
                      <a:cubicBezTo>
                        <a:pt x="289" y="5681"/>
                        <a:pt x="348" y="5608"/>
                        <a:pt x="379" y="5608"/>
                      </a:cubicBezTo>
                      <a:close/>
                      <a:moveTo>
                        <a:pt x="3019" y="4214"/>
                      </a:moveTo>
                      <a:lnTo>
                        <a:pt x="3943" y="4892"/>
                      </a:lnTo>
                      <a:lnTo>
                        <a:pt x="3241" y="5545"/>
                      </a:lnTo>
                      <a:cubicBezTo>
                        <a:pt x="3196" y="5511"/>
                        <a:pt x="3144" y="5495"/>
                        <a:pt x="3094" y="5495"/>
                      </a:cubicBezTo>
                      <a:cubicBezTo>
                        <a:pt x="2981" y="5495"/>
                        <a:pt x="2872" y="5574"/>
                        <a:pt x="2847" y="5693"/>
                      </a:cubicBezTo>
                      <a:lnTo>
                        <a:pt x="604" y="5631"/>
                      </a:lnTo>
                      <a:cubicBezTo>
                        <a:pt x="604" y="5607"/>
                        <a:pt x="592" y="5582"/>
                        <a:pt x="580" y="5545"/>
                      </a:cubicBezTo>
                      <a:lnTo>
                        <a:pt x="2329" y="4264"/>
                      </a:lnTo>
                      <a:cubicBezTo>
                        <a:pt x="2418" y="4341"/>
                        <a:pt x="2529" y="4379"/>
                        <a:pt x="2642" y="4379"/>
                      </a:cubicBezTo>
                      <a:cubicBezTo>
                        <a:pt x="2779" y="4379"/>
                        <a:pt x="2918" y="4323"/>
                        <a:pt x="3019" y="4214"/>
                      </a:cubicBezTo>
                      <a:close/>
                      <a:moveTo>
                        <a:pt x="4720" y="4288"/>
                      </a:moveTo>
                      <a:cubicBezTo>
                        <a:pt x="4794" y="4338"/>
                        <a:pt x="4880" y="4362"/>
                        <a:pt x="4966" y="4362"/>
                      </a:cubicBezTo>
                      <a:cubicBezTo>
                        <a:pt x="5003" y="4362"/>
                        <a:pt x="5052" y="4362"/>
                        <a:pt x="5089" y="4338"/>
                      </a:cubicBezTo>
                      <a:lnTo>
                        <a:pt x="5730" y="5631"/>
                      </a:lnTo>
                      <a:cubicBezTo>
                        <a:pt x="5693" y="5656"/>
                        <a:pt x="5668" y="5693"/>
                        <a:pt x="5656" y="5730"/>
                      </a:cubicBezTo>
                      <a:lnTo>
                        <a:pt x="5360" y="5668"/>
                      </a:lnTo>
                      <a:cubicBezTo>
                        <a:pt x="5360" y="5520"/>
                        <a:pt x="5237" y="5397"/>
                        <a:pt x="5077" y="5397"/>
                      </a:cubicBezTo>
                      <a:lnTo>
                        <a:pt x="5077" y="5385"/>
                      </a:lnTo>
                      <a:cubicBezTo>
                        <a:pt x="5003" y="5385"/>
                        <a:pt x="4929" y="5410"/>
                        <a:pt x="4880" y="5459"/>
                      </a:cubicBezTo>
                      <a:lnTo>
                        <a:pt x="4091" y="4880"/>
                      </a:lnTo>
                      <a:lnTo>
                        <a:pt x="4720" y="4288"/>
                      </a:lnTo>
                      <a:close/>
                      <a:moveTo>
                        <a:pt x="5089" y="5607"/>
                      </a:moveTo>
                      <a:cubicBezTo>
                        <a:pt x="5129" y="5607"/>
                        <a:pt x="5169" y="5631"/>
                        <a:pt x="5176" y="5681"/>
                      </a:cubicBezTo>
                      <a:cubicBezTo>
                        <a:pt x="5176" y="5725"/>
                        <a:pt x="5146" y="5769"/>
                        <a:pt x="5096" y="5769"/>
                      </a:cubicBezTo>
                      <a:cubicBezTo>
                        <a:pt x="5090" y="5769"/>
                        <a:pt x="5083" y="5768"/>
                        <a:pt x="5077" y="5767"/>
                      </a:cubicBezTo>
                      <a:lnTo>
                        <a:pt x="5077" y="5755"/>
                      </a:lnTo>
                      <a:cubicBezTo>
                        <a:pt x="5040" y="5755"/>
                        <a:pt x="5003" y="5718"/>
                        <a:pt x="5003" y="5681"/>
                      </a:cubicBezTo>
                      <a:cubicBezTo>
                        <a:pt x="5009" y="5631"/>
                        <a:pt x="5049" y="5607"/>
                        <a:pt x="5089" y="5607"/>
                      </a:cubicBezTo>
                      <a:close/>
                      <a:moveTo>
                        <a:pt x="3127" y="5719"/>
                      </a:moveTo>
                      <a:cubicBezTo>
                        <a:pt x="3136" y="5719"/>
                        <a:pt x="3142" y="5725"/>
                        <a:pt x="3142" y="5742"/>
                      </a:cubicBezTo>
                      <a:cubicBezTo>
                        <a:pt x="3142" y="5779"/>
                        <a:pt x="3130" y="5804"/>
                        <a:pt x="3093" y="5804"/>
                      </a:cubicBezTo>
                      <a:lnTo>
                        <a:pt x="3093" y="5791"/>
                      </a:lnTo>
                      <a:cubicBezTo>
                        <a:pt x="3036" y="5791"/>
                        <a:pt x="3096" y="5719"/>
                        <a:pt x="3127" y="5719"/>
                      </a:cubicBezTo>
                      <a:close/>
                      <a:moveTo>
                        <a:pt x="5924" y="5817"/>
                      </a:moveTo>
                      <a:cubicBezTo>
                        <a:pt x="5933" y="5817"/>
                        <a:pt x="5939" y="5824"/>
                        <a:pt x="5939" y="5841"/>
                      </a:cubicBezTo>
                      <a:cubicBezTo>
                        <a:pt x="5939" y="5865"/>
                        <a:pt x="5927" y="5890"/>
                        <a:pt x="5902" y="5890"/>
                      </a:cubicBezTo>
                      <a:cubicBezTo>
                        <a:pt x="5836" y="5890"/>
                        <a:pt x="5894" y="5817"/>
                        <a:pt x="5924" y="5817"/>
                      </a:cubicBezTo>
                      <a:close/>
                      <a:moveTo>
                        <a:pt x="8244" y="4609"/>
                      </a:moveTo>
                      <a:cubicBezTo>
                        <a:pt x="8268" y="4658"/>
                        <a:pt x="8305" y="4695"/>
                        <a:pt x="8354" y="4720"/>
                      </a:cubicBezTo>
                      <a:lnTo>
                        <a:pt x="7110" y="6543"/>
                      </a:lnTo>
                      <a:cubicBezTo>
                        <a:pt x="7073" y="6518"/>
                        <a:pt x="7036" y="6506"/>
                        <a:pt x="6999" y="6506"/>
                      </a:cubicBezTo>
                      <a:lnTo>
                        <a:pt x="6814" y="5385"/>
                      </a:lnTo>
                      <a:lnTo>
                        <a:pt x="8244" y="4609"/>
                      </a:lnTo>
                      <a:close/>
                      <a:moveTo>
                        <a:pt x="6728" y="5434"/>
                      </a:moveTo>
                      <a:lnTo>
                        <a:pt x="6901" y="6518"/>
                      </a:lnTo>
                      <a:cubicBezTo>
                        <a:pt x="6876" y="6531"/>
                        <a:pt x="6851" y="6543"/>
                        <a:pt x="6839" y="6568"/>
                      </a:cubicBezTo>
                      <a:lnTo>
                        <a:pt x="6839" y="6555"/>
                      </a:lnTo>
                      <a:lnTo>
                        <a:pt x="6112" y="5952"/>
                      </a:lnTo>
                      <a:cubicBezTo>
                        <a:pt x="6137" y="5915"/>
                        <a:pt x="6149" y="5878"/>
                        <a:pt x="6149" y="5828"/>
                      </a:cubicBezTo>
                      <a:cubicBezTo>
                        <a:pt x="6149" y="5804"/>
                        <a:pt x="6149" y="5779"/>
                        <a:pt x="6137" y="5755"/>
                      </a:cubicBezTo>
                      <a:lnTo>
                        <a:pt x="6728" y="5434"/>
                      </a:lnTo>
                      <a:close/>
                      <a:moveTo>
                        <a:pt x="8601" y="5976"/>
                      </a:moveTo>
                      <a:cubicBezTo>
                        <a:pt x="8771" y="5976"/>
                        <a:pt x="8906" y="6109"/>
                        <a:pt x="8909" y="6278"/>
                      </a:cubicBezTo>
                      <a:lnTo>
                        <a:pt x="8909" y="6278"/>
                      </a:lnTo>
                      <a:cubicBezTo>
                        <a:pt x="8905" y="6457"/>
                        <a:pt x="8757" y="6575"/>
                        <a:pt x="8604" y="6575"/>
                      </a:cubicBezTo>
                      <a:cubicBezTo>
                        <a:pt x="8529" y="6575"/>
                        <a:pt x="8452" y="6546"/>
                        <a:pt x="8391" y="6481"/>
                      </a:cubicBezTo>
                      <a:cubicBezTo>
                        <a:pt x="8207" y="6297"/>
                        <a:pt x="8342" y="5976"/>
                        <a:pt x="8601" y="5976"/>
                      </a:cubicBezTo>
                      <a:close/>
                      <a:moveTo>
                        <a:pt x="8441" y="4769"/>
                      </a:moveTo>
                      <a:cubicBezTo>
                        <a:pt x="8502" y="4793"/>
                        <a:pt x="8576" y="4818"/>
                        <a:pt x="8638" y="4818"/>
                      </a:cubicBezTo>
                      <a:lnTo>
                        <a:pt x="8613" y="5767"/>
                      </a:lnTo>
                      <a:lnTo>
                        <a:pt x="8601" y="5767"/>
                      </a:lnTo>
                      <a:cubicBezTo>
                        <a:pt x="8317" y="5767"/>
                        <a:pt x="8096" y="6001"/>
                        <a:pt x="8108" y="6284"/>
                      </a:cubicBezTo>
                      <a:lnTo>
                        <a:pt x="8096" y="6272"/>
                      </a:lnTo>
                      <a:lnTo>
                        <a:pt x="8096" y="6272"/>
                      </a:lnTo>
                      <a:cubicBezTo>
                        <a:pt x="8096" y="6309"/>
                        <a:pt x="8108" y="6334"/>
                        <a:pt x="8108" y="6371"/>
                      </a:cubicBezTo>
                      <a:lnTo>
                        <a:pt x="7209" y="6642"/>
                      </a:lnTo>
                      <a:cubicBezTo>
                        <a:pt x="7209" y="6629"/>
                        <a:pt x="7196" y="6617"/>
                        <a:pt x="7184" y="6605"/>
                      </a:cubicBezTo>
                      <a:lnTo>
                        <a:pt x="8441" y="4769"/>
                      </a:lnTo>
                      <a:close/>
                      <a:moveTo>
                        <a:pt x="7020" y="6729"/>
                      </a:moveTo>
                      <a:cubicBezTo>
                        <a:pt x="7029" y="6729"/>
                        <a:pt x="7036" y="6735"/>
                        <a:pt x="7036" y="6753"/>
                      </a:cubicBezTo>
                      <a:cubicBezTo>
                        <a:pt x="7048" y="6790"/>
                        <a:pt x="7024" y="6814"/>
                        <a:pt x="6987" y="6814"/>
                      </a:cubicBezTo>
                      <a:lnTo>
                        <a:pt x="6987" y="6802"/>
                      </a:lnTo>
                      <a:cubicBezTo>
                        <a:pt x="6930" y="6802"/>
                        <a:pt x="6990" y="6729"/>
                        <a:pt x="7020" y="6729"/>
                      </a:cubicBezTo>
                      <a:close/>
                      <a:moveTo>
                        <a:pt x="8428" y="0"/>
                      </a:moveTo>
                      <a:cubicBezTo>
                        <a:pt x="8170" y="0"/>
                        <a:pt x="8071" y="358"/>
                        <a:pt x="8305" y="481"/>
                      </a:cubicBezTo>
                      <a:lnTo>
                        <a:pt x="7812" y="2206"/>
                      </a:lnTo>
                      <a:lnTo>
                        <a:pt x="7788" y="2206"/>
                      </a:lnTo>
                      <a:cubicBezTo>
                        <a:pt x="7714" y="2206"/>
                        <a:pt x="7640" y="2243"/>
                        <a:pt x="7591" y="2317"/>
                      </a:cubicBezTo>
                      <a:lnTo>
                        <a:pt x="6666" y="1886"/>
                      </a:lnTo>
                      <a:cubicBezTo>
                        <a:pt x="6679" y="1824"/>
                        <a:pt x="6691" y="1775"/>
                        <a:pt x="6691" y="1713"/>
                      </a:cubicBezTo>
                      <a:cubicBezTo>
                        <a:pt x="6691" y="1442"/>
                        <a:pt x="6469" y="1208"/>
                        <a:pt x="6186" y="1208"/>
                      </a:cubicBezTo>
                      <a:cubicBezTo>
                        <a:pt x="6137" y="1208"/>
                        <a:pt x="6075" y="1220"/>
                        <a:pt x="6013" y="1245"/>
                      </a:cubicBezTo>
                      <a:lnTo>
                        <a:pt x="5742" y="666"/>
                      </a:lnTo>
                      <a:cubicBezTo>
                        <a:pt x="5890" y="555"/>
                        <a:pt x="5866" y="333"/>
                        <a:pt x="5693" y="247"/>
                      </a:cubicBezTo>
                      <a:cubicBezTo>
                        <a:pt x="5657" y="228"/>
                        <a:pt x="5620" y="219"/>
                        <a:pt x="5583" y="219"/>
                      </a:cubicBezTo>
                      <a:cubicBezTo>
                        <a:pt x="5455" y="219"/>
                        <a:pt x="5336" y="325"/>
                        <a:pt x="5336" y="469"/>
                      </a:cubicBezTo>
                      <a:cubicBezTo>
                        <a:pt x="5336" y="493"/>
                        <a:pt x="5336" y="518"/>
                        <a:pt x="5348" y="530"/>
                      </a:cubicBezTo>
                      <a:lnTo>
                        <a:pt x="4005" y="1196"/>
                      </a:lnTo>
                      <a:cubicBezTo>
                        <a:pt x="3901" y="1035"/>
                        <a:pt x="3743" y="963"/>
                        <a:pt x="3587" y="963"/>
                      </a:cubicBezTo>
                      <a:cubicBezTo>
                        <a:pt x="3335" y="963"/>
                        <a:pt x="3088" y="1150"/>
                        <a:pt x="3081" y="1454"/>
                      </a:cubicBezTo>
                      <a:cubicBezTo>
                        <a:pt x="3081" y="1528"/>
                        <a:pt x="3106" y="1602"/>
                        <a:pt x="3130" y="1676"/>
                      </a:cubicBezTo>
                      <a:lnTo>
                        <a:pt x="456" y="2982"/>
                      </a:lnTo>
                      <a:cubicBezTo>
                        <a:pt x="407" y="2921"/>
                        <a:pt x="333" y="2884"/>
                        <a:pt x="259" y="2884"/>
                      </a:cubicBezTo>
                      <a:cubicBezTo>
                        <a:pt x="111" y="2884"/>
                        <a:pt x="1" y="2995"/>
                        <a:pt x="1" y="3142"/>
                      </a:cubicBezTo>
                      <a:cubicBezTo>
                        <a:pt x="1" y="3241"/>
                        <a:pt x="62" y="3340"/>
                        <a:pt x="161" y="3376"/>
                      </a:cubicBezTo>
                      <a:lnTo>
                        <a:pt x="309" y="5410"/>
                      </a:lnTo>
                      <a:cubicBezTo>
                        <a:pt x="124" y="5459"/>
                        <a:pt x="62" y="5681"/>
                        <a:pt x="185" y="5816"/>
                      </a:cubicBezTo>
                      <a:cubicBezTo>
                        <a:pt x="236" y="5872"/>
                        <a:pt x="303" y="5898"/>
                        <a:pt x="370" y="5898"/>
                      </a:cubicBezTo>
                      <a:cubicBezTo>
                        <a:pt x="466" y="5898"/>
                        <a:pt x="561" y="5844"/>
                        <a:pt x="604" y="5742"/>
                      </a:cubicBezTo>
                      <a:lnTo>
                        <a:pt x="2871" y="5804"/>
                      </a:lnTo>
                      <a:cubicBezTo>
                        <a:pt x="2894" y="5947"/>
                        <a:pt x="3006" y="6016"/>
                        <a:pt x="3117" y="6016"/>
                      </a:cubicBezTo>
                      <a:cubicBezTo>
                        <a:pt x="3244" y="6016"/>
                        <a:pt x="3371" y="5926"/>
                        <a:pt x="3364" y="5755"/>
                      </a:cubicBezTo>
                      <a:cubicBezTo>
                        <a:pt x="3364" y="5718"/>
                        <a:pt x="3352" y="5668"/>
                        <a:pt x="3327" y="5631"/>
                      </a:cubicBezTo>
                      <a:lnTo>
                        <a:pt x="4042" y="4966"/>
                      </a:lnTo>
                      <a:lnTo>
                        <a:pt x="4843" y="5557"/>
                      </a:lnTo>
                      <a:cubicBezTo>
                        <a:pt x="4818" y="5594"/>
                        <a:pt x="4806" y="5644"/>
                        <a:pt x="4806" y="5681"/>
                      </a:cubicBezTo>
                      <a:cubicBezTo>
                        <a:pt x="4806" y="5866"/>
                        <a:pt x="4954" y="5973"/>
                        <a:pt x="5101" y="5973"/>
                      </a:cubicBezTo>
                      <a:cubicBezTo>
                        <a:pt x="5208" y="5973"/>
                        <a:pt x="5314" y="5916"/>
                        <a:pt x="5360" y="5791"/>
                      </a:cubicBezTo>
                      <a:lnTo>
                        <a:pt x="5656" y="5841"/>
                      </a:lnTo>
                      <a:cubicBezTo>
                        <a:pt x="5656" y="5976"/>
                        <a:pt x="5767" y="6087"/>
                        <a:pt x="5902" y="6087"/>
                      </a:cubicBezTo>
                      <a:cubicBezTo>
                        <a:pt x="5952" y="6087"/>
                        <a:pt x="6001" y="6075"/>
                        <a:pt x="6050" y="6038"/>
                      </a:cubicBezTo>
                      <a:lnTo>
                        <a:pt x="6765" y="6654"/>
                      </a:lnTo>
                      <a:cubicBezTo>
                        <a:pt x="6753" y="6691"/>
                        <a:pt x="6740" y="6728"/>
                        <a:pt x="6740" y="6777"/>
                      </a:cubicBezTo>
                      <a:cubicBezTo>
                        <a:pt x="6740" y="6944"/>
                        <a:pt x="6867" y="7027"/>
                        <a:pt x="6993" y="7027"/>
                      </a:cubicBezTo>
                      <a:cubicBezTo>
                        <a:pt x="7119" y="7027"/>
                        <a:pt x="7246" y="6944"/>
                        <a:pt x="7246" y="6777"/>
                      </a:cubicBezTo>
                      <a:cubicBezTo>
                        <a:pt x="7246" y="6765"/>
                        <a:pt x="7246" y="6753"/>
                        <a:pt x="7246" y="6753"/>
                      </a:cubicBezTo>
                      <a:lnTo>
                        <a:pt x="8145" y="6481"/>
                      </a:lnTo>
                      <a:cubicBezTo>
                        <a:pt x="8230" y="6680"/>
                        <a:pt x="8418" y="6789"/>
                        <a:pt x="8608" y="6789"/>
                      </a:cubicBezTo>
                      <a:cubicBezTo>
                        <a:pt x="8749" y="6789"/>
                        <a:pt x="8891" y="6730"/>
                        <a:pt x="8995" y="6605"/>
                      </a:cubicBezTo>
                      <a:cubicBezTo>
                        <a:pt x="9242" y="6321"/>
                        <a:pt x="9081" y="5878"/>
                        <a:pt x="8712" y="5791"/>
                      </a:cubicBezTo>
                      <a:lnTo>
                        <a:pt x="8749" y="4818"/>
                      </a:lnTo>
                      <a:cubicBezTo>
                        <a:pt x="9229" y="4732"/>
                        <a:pt x="9303" y="4079"/>
                        <a:pt x="8860" y="3869"/>
                      </a:cubicBezTo>
                      <a:lnTo>
                        <a:pt x="9081" y="2933"/>
                      </a:lnTo>
                      <a:lnTo>
                        <a:pt x="9131" y="2933"/>
                      </a:lnTo>
                      <a:cubicBezTo>
                        <a:pt x="9673" y="2933"/>
                        <a:pt x="9673" y="2120"/>
                        <a:pt x="9131" y="2120"/>
                      </a:cubicBezTo>
                      <a:lnTo>
                        <a:pt x="9057" y="2120"/>
                      </a:lnTo>
                      <a:lnTo>
                        <a:pt x="8552" y="481"/>
                      </a:lnTo>
                      <a:cubicBezTo>
                        <a:pt x="8773" y="358"/>
                        <a:pt x="8687" y="0"/>
                        <a:pt x="8428"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7076;p54"/>
                <p:cNvSpPr/>
                <p:nvPr/>
              </p:nvSpPr>
              <p:spPr>
                <a:xfrm>
                  <a:off x="5084085" y="2591412"/>
                  <a:ext cx="141643" cy="74492"/>
                </a:xfrm>
                <a:custGeom>
                  <a:avLst/>
                  <a:gdLst/>
                  <a:ahLst/>
                  <a:cxnLst/>
                  <a:rect l="l" t="t" r="r" b="b"/>
                  <a:pathLst>
                    <a:path w="9821" h="5165" extrusionOk="0">
                      <a:moveTo>
                        <a:pt x="6481" y="623"/>
                      </a:moveTo>
                      <a:cubicBezTo>
                        <a:pt x="6538" y="623"/>
                        <a:pt x="6478" y="696"/>
                        <a:pt x="6448" y="696"/>
                      </a:cubicBezTo>
                      <a:cubicBezTo>
                        <a:pt x="6439" y="696"/>
                        <a:pt x="6432" y="689"/>
                        <a:pt x="6432" y="672"/>
                      </a:cubicBezTo>
                      <a:cubicBezTo>
                        <a:pt x="6432" y="635"/>
                        <a:pt x="6457" y="623"/>
                        <a:pt x="6481" y="623"/>
                      </a:cubicBezTo>
                      <a:close/>
                      <a:moveTo>
                        <a:pt x="293" y="723"/>
                      </a:moveTo>
                      <a:cubicBezTo>
                        <a:pt x="302" y="723"/>
                        <a:pt x="308" y="729"/>
                        <a:pt x="308" y="746"/>
                      </a:cubicBezTo>
                      <a:cubicBezTo>
                        <a:pt x="308" y="771"/>
                        <a:pt x="284" y="796"/>
                        <a:pt x="259" y="796"/>
                      </a:cubicBezTo>
                      <a:cubicBezTo>
                        <a:pt x="202" y="796"/>
                        <a:pt x="262" y="723"/>
                        <a:pt x="293" y="723"/>
                      </a:cubicBezTo>
                      <a:close/>
                      <a:moveTo>
                        <a:pt x="2523" y="723"/>
                      </a:moveTo>
                      <a:cubicBezTo>
                        <a:pt x="2532" y="723"/>
                        <a:pt x="2539" y="729"/>
                        <a:pt x="2539" y="746"/>
                      </a:cubicBezTo>
                      <a:cubicBezTo>
                        <a:pt x="2539" y="771"/>
                        <a:pt x="2514" y="796"/>
                        <a:pt x="2489" y="796"/>
                      </a:cubicBezTo>
                      <a:cubicBezTo>
                        <a:pt x="2432" y="796"/>
                        <a:pt x="2492" y="723"/>
                        <a:pt x="2523" y="723"/>
                      </a:cubicBezTo>
                      <a:close/>
                      <a:moveTo>
                        <a:pt x="7418" y="229"/>
                      </a:moveTo>
                      <a:cubicBezTo>
                        <a:pt x="7677" y="229"/>
                        <a:pt x="7812" y="549"/>
                        <a:pt x="7627" y="734"/>
                      </a:cubicBezTo>
                      <a:cubicBezTo>
                        <a:pt x="7565" y="801"/>
                        <a:pt x="7487" y="831"/>
                        <a:pt x="7411" y="831"/>
                      </a:cubicBezTo>
                      <a:cubicBezTo>
                        <a:pt x="7262" y="831"/>
                        <a:pt x="7122" y="716"/>
                        <a:pt x="7122" y="537"/>
                      </a:cubicBezTo>
                      <a:cubicBezTo>
                        <a:pt x="7110" y="377"/>
                        <a:pt x="7245" y="229"/>
                        <a:pt x="7418" y="229"/>
                      </a:cubicBezTo>
                      <a:close/>
                      <a:moveTo>
                        <a:pt x="3521" y="1117"/>
                      </a:moveTo>
                      <a:cubicBezTo>
                        <a:pt x="3530" y="1117"/>
                        <a:pt x="3537" y="1124"/>
                        <a:pt x="3537" y="1141"/>
                      </a:cubicBezTo>
                      <a:cubicBezTo>
                        <a:pt x="3537" y="1165"/>
                        <a:pt x="3512" y="1190"/>
                        <a:pt x="3487" y="1190"/>
                      </a:cubicBezTo>
                      <a:cubicBezTo>
                        <a:pt x="3430" y="1190"/>
                        <a:pt x="3490" y="1117"/>
                        <a:pt x="3521" y="1117"/>
                      </a:cubicBezTo>
                      <a:close/>
                      <a:moveTo>
                        <a:pt x="9180" y="734"/>
                      </a:moveTo>
                      <a:cubicBezTo>
                        <a:pt x="9451" y="734"/>
                        <a:pt x="9586" y="1067"/>
                        <a:pt x="9389" y="1251"/>
                      </a:cubicBezTo>
                      <a:cubicBezTo>
                        <a:pt x="9329" y="1316"/>
                        <a:pt x="9252" y="1345"/>
                        <a:pt x="9176" y="1345"/>
                      </a:cubicBezTo>
                      <a:cubicBezTo>
                        <a:pt x="9022" y="1345"/>
                        <a:pt x="8872" y="1224"/>
                        <a:pt x="8872" y="1042"/>
                      </a:cubicBezTo>
                      <a:cubicBezTo>
                        <a:pt x="8872" y="869"/>
                        <a:pt x="9007" y="734"/>
                        <a:pt x="9180" y="734"/>
                      </a:cubicBezTo>
                      <a:close/>
                      <a:moveTo>
                        <a:pt x="4559" y="1941"/>
                      </a:moveTo>
                      <a:cubicBezTo>
                        <a:pt x="4621" y="1941"/>
                        <a:pt x="4621" y="2040"/>
                        <a:pt x="4559" y="2040"/>
                      </a:cubicBezTo>
                      <a:cubicBezTo>
                        <a:pt x="4498" y="2040"/>
                        <a:pt x="4498" y="1941"/>
                        <a:pt x="4559" y="1941"/>
                      </a:cubicBezTo>
                      <a:close/>
                      <a:moveTo>
                        <a:pt x="6913" y="635"/>
                      </a:moveTo>
                      <a:cubicBezTo>
                        <a:pt x="6937" y="771"/>
                        <a:pt x="7024" y="882"/>
                        <a:pt x="7147" y="956"/>
                      </a:cubicBezTo>
                      <a:lnTo>
                        <a:pt x="6099" y="2015"/>
                      </a:lnTo>
                      <a:cubicBezTo>
                        <a:pt x="6013" y="1941"/>
                        <a:pt x="5902" y="1904"/>
                        <a:pt x="5791" y="1904"/>
                      </a:cubicBezTo>
                      <a:cubicBezTo>
                        <a:pt x="5582" y="1904"/>
                        <a:pt x="5409" y="2015"/>
                        <a:pt x="5323" y="2200"/>
                      </a:cubicBezTo>
                      <a:lnTo>
                        <a:pt x="4806" y="2028"/>
                      </a:lnTo>
                      <a:cubicBezTo>
                        <a:pt x="4806" y="2015"/>
                        <a:pt x="4806" y="2003"/>
                        <a:pt x="4806" y="1991"/>
                      </a:cubicBezTo>
                      <a:cubicBezTo>
                        <a:pt x="4806" y="1966"/>
                        <a:pt x="4806" y="1929"/>
                        <a:pt x="4781" y="1892"/>
                      </a:cubicBezTo>
                      <a:lnTo>
                        <a:pt x="6309" y="857"/>
                      </a:lnTo>
                      <a:cubicBezTo>
                        <a:pt x="6358" y="894"/>
                        <a:pt x="6407" y="919"/>
                        <a:pt x="6469" y="919"/>
                      </a:cubicBezTo>
                      <a:cubicBezTo>
                        <a:pt x="6605" y="919"/>
                        <a:pt x="6715" y="808"/>
                        <a:pt x="6715" y="672"/>
                      </a:cubicBezTo>
                      <a:lnTo>
                        <a:pt x="6913" y="635"/>
                      </a:lnTo>
                      <a:close/>
                      <a:moveTo>
                        <a:pt x="7898" y="685"/>
                      </a:moveTo>
                      <a:lnTo>
                        <a:pt x="8687" y="931"/>
                      </a:lnTo>
                      <a:cubicBezTo>
                        <a:pt x="8675" y="968"/>
                        <a:pt x="8675" y="993"/>
                        <a:pt x="8675" y="1030"/>
                      </a:cubicBezTo>
                      <a:cubicBezTo>
                        <a:pt x="8675" y="1178"/>
                        <a:pt x="8736" y="1313"/>
                        <a:pt x="8847" y="1412"/>
                      </a:cubicBezTo>
                      <a:lnTo>
                        <a:pt x="8280" y="2213"/>
                      </a:lnTo>
                      <a:cubicBezTo>
                        <a:pt x="8206" y="2163"/>
                        <a:pt x="8108" y="2139"/>
                        <a:pt x="8022" y="2126"/>
                      </a:cubicBezTo>
                      <a:cubicBezTo>
                        <a:pt x="7985" y="2139"/>
                        <a:pt x="7948" y="2139"/>
                        <a:pt x="7911" y="2151"/>
                      </a:cubicBezTo>
                      <a:lnTo>
                        <a:pt x="7553" y="1017"/>
                      </a:lnTo>
                      <a:cubicBezTo>
                        <a:pt x="7714" y="968"/>
                        <a:pt x="7837" y="845"/>
                        <a:pt x="7898" y="685"/>
                      </a:cubicBezTo>
                      <a:close/>
                      <a:moveTo>
                        <a:pt x="7258" y="1017"/>
                      </a:moveTo>
                      <a:cubicBezTo>
                        <a:pt x="7307" y="1030"/>
                        <a:pt x="7356" y="1042"/>
                        <a:pt x="7418" y="1042"/>
                      </a:cubicBezTo>
                      <a:lnTo>
                        <a:pt x="7442" y="1042"/>
                      </a:lnTo>
                      <a:lnTo>
                        <a:pt x="7812" y="2188"/>
                      </a:lnTo>
                      <a:cubicBezTo>
                        <a:pt x="7665" y="2262"/>
                        <a:pt x="7554" y="2397"/>
                        <a:pt x="7517" y="2556"/>
                      </a:cubicBezTo>
                      <a:lnTo>
                        <a:pt x="7517" y="2556"/>
                      </a:lnTo>
                      <a:lnTo>
                        <a:pt x="6297" y="2410"/>
                      </a:lnTo>
                      <a:cubicBezTo>
                        <a:pt x="6284" y="2299"/>
                        <a:pt x="6247" y="2188"/>
                        <a:pt x="6173" y="2102"/>
                      </a:cubicBezTo>
                      <a:lnTo>
                        <a:pt x="7258" y="1017"/>
                      </a:lnTo>
                      <a:close/>
                      <a:moveTo>
                        <a:pt x="5794" y="2106"/>
                      </a:moveTo>
                      <a:cubicBezTo>
                        <a:pt x="5945" y="2106"/>
                        <a:pt x="6091" y="2224"/>
                        <a:pt x="6099" y="2397"/>
                      </a:cubicBezTo>
                      <a:cubicBezTo>
                        <a:pt x="6099" y="2570"/>
                        <a:pt x="5952" y="2705"/>
                        <a:pt x="5791" y="2705"/>
                      </a:cubicBezTo>
                      <a:cubicBezTo>
                        <a:pt x="5520" y="2705"/>
                        <a:pt x="5397" y="2385"/>
                        <a:pt x="5582" y="2200"/>
                      </a:cubicBezTo>
                      <a:cubicBezTo>
                        <a:pt x="5643" y="2135"/>
                        <a:pt x="5719" y="2106"/>
                        <a:pt x="5794" y="2106"/>
                      </a:cubicBezTo>
                      <a:close/>
                      <a:moveTo>
                        <a:pt x="8022" y="2334"/>
                      </a:moveTo>
                      <a:cubicBezTo>
                        <a:pt x="8174" y="2334"/>
                        <a:pt x="8321" y="2449"/>
                        <a:pt x="8330" y="2631"/>
                      </a:cubicBezTo>
                      <a:cubicBezTo>
                        <a:pt x="8330" y="2804"/>
                        <a:pt x="8194" y="2939"/>
                        <a:pt x="8022" y="2939"/>
                      </a:cubicBezTo>
                      <a:cubicBezTo>
                        <a:pt x="7750" y="2927"/>
                        <a:pt x="7627" y="2607"/>
                        <a:pt x="7812" y="2422"/>
                      </a:cubicBezTo>
                      <a:cubicBezTo>
                        <a:pt x="7873" y="2361"/>
                        <a:pt x="7948" y="2334"/>
                        <a:pt x="8022" y="2334"/>
                      </a:cubicBezTo>
                      <a:close/>
                      <a:moveTo>
                        <a:pt x="4887" y="3863"/>
                      </a:moveTo>
                      <a:cubicBezTo>
                        <a:pt x="4897" y="3863"/>
                        <a:pt x="4904" y="3870"/>
                        <a:pt x="4904" y="3888"/>
                      </a:cubicBezTo>
                      <a:cubicBezTo>
                        <a:pt x="4904" y="3913"/>
                        <a:pt x="4892" y="3938"/>
                        <a:pt x="4855" y="3938"/>
                      </a:cubicBezTo>
                      <a:cubicBezTo>
                        <a:pt x="4799" y="3928"/>
                        <a:pt x="4855" y="3863"/>
                        <a:pt x="4887" y="3863"/>
                      </a:cubicBezTo>
                      <a:close/>
                      <a:moveTo>
                        <a:pt x="4781" y="2114"/>
                      </a:moveTo>
                      <a:lnTo>
                        <a:pt x="5299" y="2286"/>
                      </a:lnTo>
                      <a:cubicBezTo>
                        <a:pt x="5299" y="2323"/>
                        <a:pt x="5286" y="2360"/>
                        <a:pt x="5286" y="2410"/>
                      </a:cubicBezTo>
                      <a:cubicBezTo>
                        <a:pt x="5286" y="2558"/>
                        <a:pt x="5360" y="2705"/>
                        <a:pt x="5483" y="2804"/>
                      </a:cubicBezTo>
                      <a:lnTo>
                        <a:pt x="4954" y="3654"/>
                      </a:lnTo>
                      <a:cubicBezTo>
                        <a:pt x="4917" y="3642"/>
                        <a:pt x="4892" y="3629"/>
                        <a:pt x="4855" y="3629"/>
                      </a:cubicBezTo>
                      <a:cubicBezTo>
                        <a:pt x="4682" y="3629"/>
                        <a:pt x="4559" y="3814"/>
                        <a:pt x="4621" y="3974"/>
                      </a:cubicBezTo>
                      <a:lnTo>
                        <a:pt x="4128" y="4307"/>
                      </a:lnTo>
                      <a:cubicBezTo>
                        <a:pt x="4066" y="4221"/>
                        <a:pt x="3968" y="4172"/>
                        <a:pt x="3869" y="4147"/>
                      </a:cubicBezTo>
                      <a:lnTo>
                        <a:pt x="4535" y="2237"/>
                      </a:lnTo>
                      <a:lnTo>
                        <a:pt x="4572" y="2237"/>
                      </a:lnTo>
                      <a:cubicBezTo>
                        <a:pt x="4658" y="2237"/>
                        <a:pt x="4744" y="2200"/>
                        <a:pt x="4781" y="2114"/>
                      </a:cubicBezTo>
                      <a:close/>
                      <a:moveTo>
                        <a:pt x="3737" y="4324"/>
                      </a:moveTo>
                      <a:cubicBezTo>
                        <a:pt x="3893" y="4324"/>
                        <a:pt x="4046" y="4445"/>
                        <a:pt x="4054" y="4628"/>
                      </a:cubicBezTo>
                      <a:cubicBezTo>
                        <a:pt x="4054" y="4800"/>
                        <a:pt x="3919" y="4936"/>
                        <a:pt x="3746" y="4936"/>
                      </a:cubicBezTo>
                      <a:cubicBezTo>
                        <a:pt x="3741" y="4936"/>
                        <a:pt x="3736" y="4936"/>
                        <a:pt x="3731" y="4936"/>
                      </a:cubicBezTo>
                      <a:cubicBezTo>
                        <a:pt x="3470" y="4936"/>
                        <a:pt x="3331" y="4612"/>
                        <a:pt x="3524" y="4418"/>
                      </a:cubicBezTo>
                      <a:cubicBezTo>
                        <a:pt x="3585" y="4353"/>
                        <a:pt x="3661" y="4324"/>
                        <a:pt x="3737" y="4324"/>
                      </a:cubicBezTo>
                      <a:close/>
                      <a:moveTo>
                        <a:pt x="7412" y="1"/>
                      </a:moveTo>
                      <a:cubicBezTo>
                        <a:pt x="7150" y="1"/>
                        <a:pt x="6888" y="180"/>
                        <a:pt x="6913" y="537"/>
                      </a:cubicBezTo>
                      <a:lnTo>
                        <a:pt x="6703" y="574"/>
                      </a:lnTo>
                      <a:cubicBezTo>
                        <a:pt x="6662" y="465"/>
                        <a:pt x="6567" y="415"/>
                        <a:pt x="6473" y="415"/>
                      </a:cubicBezTo>
                      <a:cubicBezTo>
                        <a:pt x="6344" y="415"/>
                        <a:pt x="6215" y="509"/>
                        <a:pt x="6223" y="672"/>
                      </a:cubicBezTo>
                      <a:cubicBezTo>
                        <a:pt x="6223" y="709"/>
                        <a:pt x="6235" y="746"/>
                        <a:pt x="6247" y="783"/>
                      </a:cubicBezTo>
                      <a:lnTo>
                        <a:pt x="4744" y="1818"/>
                      </a:lnTo>
                      <a:cubicBezTo>
                        <a:pt x="4695" y="1769"/>
                        <a:pt x="4633" y="1744"/>
                        <a:pt x="4572" y="1744"/>
                      </a:cubicBezTo>
                      <a:cubicBezTo>
                        <a:pt x="4510" y="1744"/>
                        <a:pt x="4461" y="1769"/>
                        <a:pt x="4411" y="1794"/>
                      </a:cubicBezTo>
                      <a:lnTo>
                        <a:pt x="3734" y="1214"/>
                      </a:lnTo>
                      <a:cubicBezTo>
                        <a:pt x="3787" y="1038"/>
                        <a:pt x="3644" y="893"/>
                        <a:pt x="3490" y="893"/>
                      </a:cubicBezTo>
                      <a:cubicBezTo>
                        <a:pt x="3429" y="893"/>
                        <a:pt x="3367" y="916"/>
                        <a:pt x="3315" y="968"/>
                      </a:cubicBezTo>
                      <a:lnTo>
                        <a:pt x="2748" y="783"/>
                      </a:lnTo>
                      <a:lnTo>
                        <a:pt x="2748" y="746"/>
                      </a:lnTo>
                      <a:cubicBezTo>
                        <a:pt x="2748" y="581"/>
                        <a:pt x="2621" y="494"/>
                        <a:pt x="2493" y="494"/>
                      </a:cubicBezTo>
                      <a:cubicBezTo>
                        <a:pt x="2382" y="494"/>
                        <a:pt x="2271" y="560"/>
                        <a:pt x="2243" y="697"/>
                      </a:cubicBezTo>
                      <a:lnTo>
                        <a:pt x="505" y="697"/>
                      </a:lnTo>
                      <a:cubicBezTo>
                        <a:pt x="477" y="561"/>
                        <a:pt x="369" y="498"/>
                        <a:pt x="259" y="498"/>
                      </a:cubicBezTo>
                      <a:cubicBezTo>
                        <a:pt x="130" y="498"/>
                        <a:pt x="0" y="586"/>
                        <a:pt x="0" y="746"/>
                      </a:cubicBezTo>
                      <a:cubicBezTo>
                        <a:pt x="0" y="913"/>
                        <a:pt x="130" y="1003"/>
                        <a:pt x="258" y="1003"/>
                      </a:cubicBezTo>
                      <a:cubicBezTo>
                        <a:pt x="368" y="1003"/>
                        <a:pt x="477" y="937"/>
                        <a:pt x="505" y="796"/>
                      </a:cubicBezTo>
                      <a:lnTo>
                        <a:pt x="2243" y="796"/>
                      </a:lnTo>
                      <a:cubicBezTo>
                        <a:pt x="2267" y="919"/>
                        <a:pt x="2366" y="1005"/>
                        <a:pt x="2489" y="1005"/>
                      </a:cubicBezTo>
                      <a:cubicBezTo>
                        <a:pt x="2575" y="1005"/>
                        <a:pt x="2662" y="956"/>
                        <a:pt x="2711" y="869"/>
                      </a:cubicBezTo>
                      <a:lnTo>
                        <a:pt x="3253" y="1054"/>
                      </a:lnTo>
                      <a:cubicBezTo>
                        <a:pt x="3241" y="1079"/>
                        <a:pt x="3241" y="1116"/>
                        <a:pt x="3241" y="1141"/>
                      </a:cubicBezTo>
                      <a:cubicBezTo>
                        <a:pt x="3241" y="1288"/>
                        <a:pt x="3352" y="1399"/>
                        <a:pt x="3487" y="1399"/>
                      </a:cubicBezTo>
                      <a:cubicBezTo>
                        <a:pt x="3561" y="1399"/>
                        <a:pt x="3635" y="1362"/>
                        <a:pt x="3684" y="1313"/>
                      </a:cubicBezTo>
                      <a:lnTo>
                        <a:pt x="4350" y="1880"/>
                      </a:lnTo>
                      <a:cubicBezTo>
                        <a:pt x="4276" y="1991"/>
                        <a:pt x="4313" y="2151"/>
                        <a:pt x="4436" y="2213"/>
                      </a:cubicBezTo>
                      <a:lnTo>
                        <a:pt x="3771" y="4135"/>
                      </a:lnTo>
                      <a:lnTo>
                        <a:pt x="3746" y="4135"/>
                      </a:lnTo>
                      <a:cubicBezTo>
                        <a:pt x="3229" y="4135"/>
                        <a:pt x="3031" y="4825"/>
                        <a:pt x="3487" y="5096"/>
                      </a:cubicBezTo>
                      <a:cubicBezTo>
                        <a:pt x="3572" y="5144"/>
                        <a:pt x="3658" y="5165"/>
                        <a:pt x="3740" y="5165"/>
                      </a:cubicBezTo>
                      <a:cubicBezTo>
                        <a:pt x="4104" y="5165"/>
                        <a:pt x="4400" y="4753"/>
                        <a:pt x="4190" y="4381"/>
                      </a:cubicBezTo>
                      <a:lnTo>
                        <a:pt x="4682" y="4061"/>
                      </a:lnTo>
                      <a:cubicBezTo>
                        <a:pt x="4738" y="4126"/>
                        <a:pt x="4804" y="4152"/>
                        <a:pt x="4867" y="4152"/>
                      </a:cubicBezTo>
                      <a:cubicBezTo>
                        <a:pt x="5067" y="4152"/>
                        <a:pt x="5246" y="3882"/>
                        <a:pt x="5040" y="3703"/>
                      </a:cubicBezTo>
                      <a:lnTo>
                        <a:pt x="5570" y="2866"/>
                      </a:lnTo>
                      <a:cubicBezTo>
                        <a:pt x="5631" y="2903"/>
                        <a:pt x="5705" y="2915"/>
                        <a:pt x="5791" y="2915"/>
                      </a:cubicBezTo>
                      <a:cubicBezTo>
                        <a:pt x="6025" y="2915"/>
                        <a:pt x="6235" y="2755"/>
                        <a:pt x="6284" y="2521"/>
                      </a:cubicBezTo>
                      <a:lnTo>
                        <a:pt x="7516" y="2668"/>
                      </a:lnTo>
                      <a:cubicBezTo>
                        <a:pt x="7535" y="2978"/>
                        <a:pt x="7774" y="3132"/>
                        <a:pt x="8014" y="3132"/>
                      </a:cubicBezTo>
                      <a:cubicBezTo>
                        <a:pt x="8261" y="3132"/>
                        <a:pt x="8508" y="2969"/>
                        <a:pt x="8514" y="2644"/>
                      </a:cubicBezTo>
                      <a:cubicBezTo>
                        <a:pt x="8514" y="2508"/>
                        <a:pt x="8465" y="2373"/>
                        <a:pt x="8367" y="2274"/>
                      </a:cubicBezTo>
                      <a:lnTo>
                        <a:pt x="8933" y="1473"/>
                      </a:lnTo>
                      <a:cubicBezTo>
                        <a:pt x="9007" y="1523"/>
                        <a:pt x="9093" y="1535"/>
                        <a:pt x="9180" y="1535"/>
                      </a:cubicBezTo>
                      <a:cubicBezTo>
                        <a:pt x="9574" y="1535"/>
                        <a:pt x="9820" y="1091"/>
                        <a:pt x="9599" y="759"/>
                      </a:cubicBezTo>
                      <a:cubicBezTo>
                        <a:pt x="9497" y="605"/>
                        <a:pt x="9334" y="531"/>
                        <a:pt x="9173" y="531"/>
                      </a:cubicBezTo>
                      <a:cubicBezTo>
                        <a:pt x="8985" y="531"/>
                        <a:pt x="8798" y="633"/>
                        <a:pt x="8712" y="833"/>
                      </a:cubicBezTo>
                      <a:lnTo>
                        <a:pt x="7911" y="586"/>
                      </a:lnTo>
                      <a:cubicBezTo>
                        <a:pt x="7911" y="574"/>
                        <a:pt x="7911" y="549"/>
                        <a:pt x="7911" y="537"/>
                      </a:cubicBezTo>
                      <a:cubicBezTo>
                        <a:pt x="7935" y="180"/>
                        <a:pt x="7673" y="1"/>
                        <a:pt x="7412"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7077;p54"/>
                <p:cNvSpPr/>
                <p:nvPr/>
              </p:nvSpPr>
              <p:spPr>
                <a:xfrm>
                  <a:off x="5027751" y="3159269"/>
                  <a:ext cx="8495" cy="7154"/>
                </a:xfrm>
                <a:custGeom>
                  <a:avLst/>
                  <a:gdLst/>
                  <a:ahLst/>
                  <a:cxnLst/>
                  <a:rect l="l" t="t" r="r" b="b"/>
                  <a:pathLst>
                    <a:path w="589" h="496" extrusionOk="0">
                      <a:moveTo>
                        <a:pt x="253" y="201"/>
                      </a:moveTo>
                      <a:cubicBezTo>
                        <a:pt x="275" y="201"/>
                        <a:pt x="296" y="216"/>
                        <a:pt x="296" y="247"/>
                      </a:cubicBezTo>
                      <a:cubicBezTo>
                        <a:pt x="296" y="278"/>
                        <a:pt x="275" y="294"/>
                        <a:pt x="253" y="294"/>
                      </a:cubicBezTo>
                      <a:cubicBezTo>
                        <a:pt x="231" y="294"/>
                        <a:pt x="210" y="278"/>
                        <a:pt x="210" y="247"/>
                      </a:cubicBezTo>
                      <a:cubicBezTo>
                        <a:pt x="210" y="216"/>
                        <a:pt x="231" y="201"/>
                        <a:pt x="253" y="201"/>
                      </a:cubicBezTo>
                      <a:close/>
                      <a:moveTo>
                        <a:pt x="228" y="0"/>
                      </a:moveTo>
                      <a:cubicBezTo>
                        <a:pt x="101" y="0"/>
                        <a:pt x="0" y="118"/>
                        <a:pt x="0" y="247"/>
                      </a:cubicBezTo>
                      <a:cubicBezTo>
                        <a:pt x="0" y="397"/>
                        <a:pt x="123" y="496"/>
                        <a:pt x="252" y="496"/>
                      </a:cubicBezTo>
                      <a:cubicBezTo>
                        <a:pt x="315" y="496"/>
                        <a:pt x="379" y="472"/>
                        <a:pt x="432" y="420"/>
                      </a:cubicBezTo>
                      <a:cubicBezTo>
                        <a:pt x="588" y="263"/>
                        <a:pt x="486" y="0"/>
                        <a:pt x="262" y="0"/>
                      </a:cubicBezTo>
                      <a:cubicBezTo>
                        <a:pt x="257" y="0"/>
                        <a:pt x="252" y="1"/>
                        <a:pt x="247" y="1"/>
                      </a:cubicBezTo>
                      <a:cubicBezTo>
                        <a:pt x="241" y="0"/>
                        <a:pt x="234" y="0"/>
                        <a:pt x="228"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7078;p54"/>
                <p:cNvSpPr/>
                <p:nvPr/>
              </p:nvSpPr>
              <p:spPr>
                <a:xfrm>
                  <a:off x="4758945" y="2630324"/>
                  <a:ext cx="363721" cy="520753"/>
                </a:xfrm>
                <a:custGeom>
                  <a:avLst/>
                  <a:gdLst/>
                  <a:ahLst/>
                  <a:cxnLst/>
                  <a:rect l="l" t="t" r="r" b="b"/>
                  <a:pathLst>
                    <a:path w="25219" h="36107" extrusionOk="0">
                      <a:moveTo>
                        <a:pt x="3335" y="500"/>
                      </a:moveTo>
                      <a:cubicBezTo>
                        <a:pt x="3372" y="500"/>
                        <a:pt x="3397" y="537"/>
                        <a:pt x="3397" y="574"/>
                      </a:cubicBezTo>
                      <a:cubicBezTo>
                        <a:pt x="3397" y="617"/>
                        <a:pt x="3363" y="639"/>
                        <a:pt x="3329" y="639"/>
                      </a:cubicBezTo>
                      <a:cubicBezTo>
                        <a:pt x="3295" y="639"/>
                        <a:pt x="3261" y="617"/>
                        <a:pt x="3261" y="574"/>
                      </a:cubicBezTo>
                      <a:cubicBezTo>
                        <a:pt x="3261" y="537"/>
                        <a:pt x="3298" y="500"/>
                        <a:pt x="3335" y="500"/>
                      </a:cubicBezTo>
                      <a:close/>
                      <a:moveTo>
                        <a:pt x="14326" y="192"/>
                      </a:moveTo>
                      <a:lnTo>
                        <a:pt x="14326" y="205"/>
                      </a:lnTo>
                      <a:cubicBezTo>
                        <a:pt x="14597" y="205"/>
                        <a:pt x="14720" y="537"/>
                        <a:pt x="14523" y="722"/>
                      </a:cubicBezTo>
                      <a:cubicBezTo>
                        <a:pt x="14464" y="781"/>
                        <a:pt x="14392" y="807"/>
                        <a:pt x="14321" y="807"/>
                      </a:cubicBezTo>
                      <a:cubicBezTo>
                        <a:pt x="14167" y="807"/>
                        <a:pt x="14018" y="685"/>
                        <a:pt x="14018" y="500"/>
                      </a:cubicBezTo>
                      <a:cubicBezTo>
                        <a:pt x="14018" y="328"/>
                        <a:pt x="14153" y="192"/>
                        <a:pt x="14326" y="192"/>
                      </a:cubicBezTo>
                      <a:close/>
                      <a:moveTo>
                        <a:pt x="4272" y="439"/>
                      </a:moveTo>
                      <a:cubicBezTo>
                        <a:pt x="4481" y="439"/>
                        <a:pt x="4580" y="697"/>
                        <a:pt x="4432" y="845"/>
                      </a:cubicBezTo>
                      <a:cubicBezTo>
                        <a:pt x="4385" y="888"/>
                        <a:pt x="4329" y="907"/>
                        <a:pt x="4273" y="907"/>
                      </a:cubicBezTo>
                      <a:cubicBezTo>
                        <a:pt x="4153" y="907"/>
                        <a:pt x="4038" y="816"/>
                        <a:pt x="4038" y="673"/>
                      </a:cubicBezTo>
                      <a:cubicBezTo>
                        <a:pt x="4025" y="550"/>
                        <a:pt x="4136" y="439"/>
                        <a:pt x="4272" y="439"/>
                      </a:cubicBezTo>
                      <a:close/>
                      <a:moveTo>
                        <a:pt x="10630" y="870"/>
                      </a:moveTo>
                      <a:cubicBezTo>
                        <a:pt x="10686" y="870"/>
                        <a:pt x="10627" y="943"/>
                        <a:pt x="10596" y="943"/>
                      </a:cubicBezTo>
                      <a:cubicBezTo>
                        <a:pt x="10587" y="943"/>
                        <a:pt x="10580" y="936"/>
                        <a:pt x="10580" y="919"/>
                      </a:cubicBezTo>
                      <a:cubicBezTo>
                        <a:pt x="10580" y="895"/>
                        <a:pt x="10593" y="870"/>
                        <a:pt x="10617" y="870"/>
                      </a:cubicBezTo>
                      <a:close/>
                      <a:moveTo>
                        <a:pt x="8523" y="488"/>
                      </a:moveTo>
                      <a:cubicBezTo>
                        <a:pt x="8781" y="488"/>
                        <a:pt x="8917" y="808"/>
                        <a:pt x="8732" y="993"/>
                      </a:cubicBezTo>
                      <a:cubicBezTo>
                        <a:pt x="8671" y="1058"/>
                        <a:pt x="8595" y="1087"/>
                        <a:pt x="8519" y="1087"/>
                      </a:cubicBezTo>
                      <a:cubicBezTo>
                        <a:pt x="8365" y="1087"/>
                        <a:pt x="8215" y="966"/>
                        <a:pt x="8215" y="784"/>
                      </a:cubicBezTo>
                      <a:cubicBezTo>
                        <a:pt x="8215" y="623"/>
                        <a:pt x="8350" y="488"/>
                        <a:pt x="8510" y="488"/>
                      </a:cubicBezTo>
                      <a:close/>
                      <a:moveTo>
                        <a:pt x="17369" y="1030"/>
                      </a:moveTo>
                      <a:cubicBezTo>
                        <a:pt x="17424" y="1030"/>
                        <a:pt x="17371" y="1098"/>
                        <a:pt x="17339" y="1098"/>
                      </a:cubicBezTo>
                      <a:cubicBezTo>
                        <a:pt x="17328" y="1098"/>
                        <a:pt x="17320" y="1089"/>
                        <a:pt x="17320" y="1067"/>
                      </a:cubicBezTo>
                      <a:cubicBezTo>
                        <a:pt x="17320" y="1042"/>
                        <a:pt x="17332" y="1030"/>
                        <a:pt x="17369" y="1030"/>
                      </a:cubicBezTo>
                      <a:close/>
                      <a:moveTo>
                        <a:pt x="3582" y="685"/>
                      </a:moveTo>
                      <a:lnTo>
                        <a:pt x="3828" y="697"/>
                      </a:lnTo>
                      <a:cubicBezTo>
                        <a:pt x="3828" y="734"/>
                        <a:pt x="3828" y="759"/>
                        <a:pt x="3840" y="796"/>
                      </a:cubicBezTo>
                      <a:lnTo>
                        <a:pt x="2658" y="1252"/>
                      </a:lnTo>
                      <a:lnTo>
                        <a:pt x="3175" y="808"/>
                      </a:lnTo>
                      <a:cubicBezTo>
                        <a:pt x="3224" y="841"/>
                        <a:pt x="3278" y="856"/>
                        <a:pt x="3330" y="856"/>
                      </a:cubicBezTo>
                      <a:cubicBezTo>
                        <a:pt x="3438" y="856"/>
                        <a:pt x="3540" y="793"/>
                        <a:pt x="3582" y="685"/>
                      </a:cubicBezTo>
                      <a:close/>
                      <a:moveTo>
                        <a:pt x="6095" y="648"/>
                      </a:moveTo>
                      <a:cubicBezTo>
                        <a:pt x="6366" y="648"/>
                        <a:pt x="6502" y="981"/>
                        <a:pt x="6305" y="1178"/>
                      </a:cubicBezTo>
                      <a:cubicBezTo>
                        <a:pt x="6246" y="1241"/>
                        <a:pt x="6172" y="1268"/>
                        <a:pt x="6099" y="1268"/>
                      </a:cubicBezTo>
                      <a:cubicBezTo>
                        <a:pt x="5942" y="1268"/>
                        <a:pt x="5787" y="1141"/>
                        <a:pt x="5787" y="956"/>
                      </a:cubicBezTo>
                      <a:cubicBezTo>
                        <a:pt x="5787" y="784"/>
                        <a:pt x="5923" y="648"/>
                        <a:pt x="6095" y="648"/>
                      </a:cubicBezTo>
                      <a:close/>
                      <a:moveTo>
                        <a:pt x="11936" y="1289"/>
                      </a:moveTo>
                      <a:cubicBezTo>
                        <a:pt x="11973" y="1289"/>
                        <a:pt x="12010" y="1313"/>
                        <a:pt x="12010" y="1363"/>
                      </a:cubicBezTo>
                      <a:cubicBezTo>
                        <a:pt x="12003" y="1400"/>
                        <a:pt x="11973" y="1418"/>
                        <a:pt x="11942" y="1418"/>
                      </a:cubicBezTo>
                      <a:cubicBezTo>
                        <a:pt x="11911" y="1418"/>
                        <a:pt x="11880" y="1400"/>
                        <a:pt x="11874" y="1363"/>
                      </a:cubicBezTo>
                      <a:cubicBezTo>
                        <a:pt x="11874" y="1326"/>
                        <a:pt x="11899" y="1289"/>
                        <a:pt x="11936" y="1289"/>
                      </a:cubicBezTo>
                      <a:close/>
                      <a:moveTo>
                        <a:pt x="15407" y="1376"/>
                      </a:moveTo>
                      <a:cubicBezTo>
                        <a:pt x="15416" y="1376"/>
                        <a:pt x="15423" y="1383"/>
                        <a:pt x="15423" y="1400"/>
                      </a:cubicBezTo>
                      <a:cubicBezTo>
                        <a:pt x="15410" y="1424"/>
                        <a:pt x="15398" y="1437"/>
                        <a:pt x="15373" y="1437"/>
                      </a:cubicBezTo>
                      <a:lnTo>
                        <a:pt x="15373" y="1449"/>
                      </a:lnTo>
                      <a:cubicBezTo>
                        <a:pt x="15316" y="1449"/>
                        <a:pt x="15376" y="1376"/>
                        <a:pt x="15407" y="1376"/>
                      </a:cubicBezTo>
                      <a:close/>
                      <a:moveTo>
                        <a:pt x="16692" y="1289"/>
                      </a:moveTo>
                      <a:cubicBezTo>
                        <a:pt x="16803" y="1289"/>
                        <a:pt x="16889" y="1363"/>
                        <a:pt x="16889" y="1474"/>
                      </a:cubicBezTo>
                      <a:cubicBezTo>
                        <a:pt x="16901" y="1523"/>
                        <a:pt x="16876" y="1585"/>
                        <a:pt x="16840" y="1621"/>
                      </a:cubicBezTo>
                      <a:lnTo>
                        <a:pt x="16840" y="1634"/>
                      </a:lnTo>
                      <a:cubicBezTo>
                        <a:pt x="16803" y="1671"/>
                        <a:pt x="16753" y="1695"/>
                        <a:pt x="16704" y="1708"/>
                      </a:cubicBezTo>
                      <a:lnTo>
                        <a:pt x="16692" y="1708"/>
                      </a:lnTo>
                      <a:cubicBezTo>
                        <a:pt x="16581" y="1695"/>
                        <a:pt x="16495" y="1609"/>
                        <a:pt x="16495" y="1498"/>
                      </a:cubicBezTo>
                      <a:cubicBezTo>
                        <a:pt x="16482" y="1387"/>
                        <a:pt x="16568" y="1289"/>
                        <a:pt x="16679" y="1289"/>
                      </a:cubicBezTo>
                      <a:close/>
                      <a:moveTo>
                        <a:pt x="14831" y="562"/>
                      </a:moveTo>
                      <a:lnTo>
                        <a:pt x="14831" y="574"/>
                      </a:lnTo>
                      <a:lnTo>
                        <a:pt x="17111" y="1079"/>
                      </a:lnTo>
                      <a:cubicBezTo>
                        <a:pt x="17111" y="1104"/>
                        <a:pt x="17111" y="1129"/>
                        <a:pt x="17123" y="1153"/>
                      </a:cubicBezTo>
                      <a:lnTo>
                        <a:pt x="16987" y="1227"/>
                      </a:lnTo>
                      <a:cubicBezTo>
                        <a:pt x="16913" y="1141"/>
                        <a:pt x="16803" y="1092"/>
                        <a:pt x="16692" y="1092"/>
                      </a:cubicBezTo>
                      <a:lnTo>
                        <a:pt x="16667" y="1092"/>
                      </a:lnTo>
                      <a:cubicBezTo>
                        <a:pt x="16470" y="1104"/>
                        <a:pt x="16322" y="1240"/>
                        <a:pt x="16285" y="1424"/>
                      </a:cubicBezTo>
                      <a:lnTo>
                        <a:pt x="15620" y="1387"/>
                      </a:lnTo>
                      <a:cubicBezTo>
                        <a:pt x="15620" y="1274"/>
                        <a:pt x="15538" y="1229"/>
                        <a:pt x="15441" y="1229"/>
                      </a:cubicBezTo>
                      <a:cubicBezTo>
                        <a:pt x="15264" y="1229"/>
                        <a:pt x="15036" y="1380"/>
                        <a:pt x="15164" y="1548"/>
                      </a:cubicBezTo>
                      <a:lnTo>
                        <a:pt x="14843" y="1843"/>
                      </a:lnTo>
                      <a:cubicBezTo>
                        <a:pt x="14782" y="1782"/>
                        <a:pt x="14696" y="1745"/>
                        <a:pt x="14609" y="1720"/>
                      </a:cubicBezTo>
                      <a:lnTo>
                        <a:pt x="14425" y="993"/>
                      </a:lnTo>
                      <a:cubicBezTo>
                        <a:pt x="14634" y="944"/>
                        <a:pt x="14794" y="771"/>
                        <a:pt x="14831" y="562"/>
                      </a:cubicBezTo>
                      <a:close/>
                      <a:moveTo>
                        <a:pt x="12948" y="1313"/>
                      </a:moveTo>
                      <a:cubicBezTo>
                        <a:pt x="13197" y="1313"/>
                        <a:pt x="13312" y="1625"/>
                        <a:pt x="13143" y="1806"/>
                      </a:cubicBezTo>
                      <a:cubicBezTo>
                        <a:pt x="13084" y="1861"/>
                        <a:pt x="13013" y="1886"/>
                        <a:pt x="12942" y="1886"/>
                      </a:cubicBezTo>
                      <a:cubicBezTo>
                        <a:pt x="12793" y="1886"/>
                        <a:pt x="12650" y="1773"/>
                        <a:pt x="12650" y="1597"/>
                      </a:cubicBezTo>
                      <a:cubicBezTo>
                        <a:pt x="12638" y="1437"/>
                        <a:pt x="12773" y="1313"/>
                        <a:pt x="12934" y="1313"/>
                      </a:cubicBezTo>
                      <a:cubicBezTo>
                        <a:pt x="12939" y="1313"/>
                        <a:pt x="12943" y="1313"/>
                        <a:pt x="12948" y="1313"/>
                      </a:cubicBezTo>
                      <a:close/>
                      <a:moveTo>
                        <a:pt x="2002" y="1454"/>
                      </a:moveTo>
                      <a:cubicBezTo>
                        <a:pt x="2135" y="1454"/>
                        <a:pt x="2263" y="1559"/>
                        <a:pt x="2263" y="1708"/>
                      </a:cubicBezTo>
                      <a:cubicBezTo>
                        <a:pt x="2263" y="1856"/>
                        <a:pt x="2152" y="1966"/>
                        <a:pt x="2005" y="1966"/>
                      </a:cubicBezTo>
                      <a:cubicBezTo>
                        <a:pt x="1770" y="1966"/>
                        <a:pt x="1660" y="1695"/>
                        <a:pt x="1820" y="1535"/>
                      </a:cubicBezTo>
                      <a:cubicBezTo>
                        <a:pt x="1872" y="1479"/>
                        <a:pt x="1938" y="1454"/>
                        <a:pt x="2002" y="1454"/>
                      </a:cubicBezTo>
                      <a:close/>
                      <a:moveTo>
                        <a:pt x="4678" y="808"/>
                      </a:moveTo>
                      <a:lnTo>
                        <a:pt x="5590" y="968"/>
                      </a:lnTo>
                      <a:cubicBezTo>
                        <a:pt x="5590" y="1030"/>
                        <a:pt x="5602" y="1104"/>
                        <a:pt x="5639" y="1166"/>
                      </a:cubicBezTo>
                      <a:lnTo>
                        <a:pt x="4407" y="2065"/>
                      </a:lnTo>
                      <a:cubicBezTo>
                        <a:pt x="4370" y="2028"/>
                        <a:pt x="4333" y="2016"/>
                        <a:pt x="4296" y="2003"/>
                      </a:cubicBezTo>
                      <a:lnTo>
                        <a:pt x="4309" y="1116"/>
                      </a:lnTo>
                      <a:cubicBezTo>
                        <a:pt x="4481" y="1104"/>
                        <a:pt x="4629" y="981"/>
                        <a:pt x="4678" y="808"/>
                      </a:cubicBezTo>
                      <a:close/>
                      <a:moveTo>
                        <a:pt x="3877" y="882"/>
                      </a:moveTo>
                      <a:cubicBezTo>
                        <a:pt x="3939" y="1005"/>
                        <a:pt x="4062" y="1092"/>
                        <a:pt x="4198" y="1104"/>
                      </a:cubicBezTo>
                      <a:lnTo>
                        <a:pt x="4185" y="1991"/>
                      </a:lnTo>
                      <a:cubicBezTo>
                        <a:pt x="4112" y="2003"/>
                        <a:pt x="4050" y="2053"/>
                        <a:pt x="4013" y="2127"/>
                      </a:cubicBezTo>
                      <a:lnTo>
                        <a:pt x="2473" y="1708"/>
                      </a:lnTo>
                      <a:cubicBezTo>
                        <a:pt x="2473" y="1621"/>
                        <a:pt x="2448" y="1548"/>
                        <a:pt x="2399" y="1474"/>
                      </a:cubicBezTo>
                      <a:lnTo>
                        <a:pt x="2424" y="1461"/>
                      </a:lnTo>
                      <a:lnTo>
                        <a:pt x="3877" y="882"/>
                      </a:lnTo>
                      <a:close/>
                      <a:moveTo>
                        <a:pt x="9015" y="833"/>
                      </a:moveTo>
                      <a:lnTo>
                        <a:pt x="10371" y="956"/>
                      </a:lnTo>
                      <a:cubicBezTo>
                        <a:pt x="10383" y="993"/>
                        <a:pt x="10395" y="1030"/>
                        <a:pt x="10420" y="1055"/>
                      </a:cubicBezTo>
                      <a:lnTo>
                        <a:pt x="9213" y="2275"/>
                      </a:lnTo>
                      <a:cubicBezTo>
                        <a:pt x="9137" y="2210"/>
                        <a:pt x="9053" y="2174"/>
                        <a:pt x="8967" y="2174"/>
                      </a:cubicBezTo>
                      <a:cubicBezTo>
                        <a:pt x="8954" y="2174"/>
                        <a:pt x="8942" y="2174"/>
                        <a:pt x="8929" y="2176"/>
                      </a:cubicBezTo>
                      <a:cubicBezTo>
                        <a:pt x="8917" y="2170"/>
                        <a:pt x="8905" y="2167"/>
                        <a:pt x="8892" y="2167"/>
                      </a:cubicBezTo>
                      <a:cubicBezTo>
                        <a:pt x="8880" y="2167"/>
                        <a:pt x="8868" y="2170"/>
                        <a:pt x="8855" y="2176"/>
                      </a:cubicBezTo>
                      <a:lnTo>
                        <a:pt x="8621" y="1276"/>
                      </a:lnTo>
                      <a:cubicBezTo>
                        <a:pt x="8831" y="1227"/>
                        <a:pt x="8991" y="1055"/>
                        <a:pt x="9015" y="833"/>
                      </a:cubicBezTo>
                      <a:close/>
                      <a:moveTo>
                        <a:pt x="4268" y="2226"/>
                      </a:moveTo>
                      <a:cubicBezTo>
                        <a:pt x="4277" y="2226"/>
                        <a:pt x="4284" y="2233"/>
                        <a:pt x="4284" y="2250"/>
                      </a:cubicBezTo>
                      <a:cubicBezTo>
                        <a:pt x="4284" y="2262"/>
                        <a:pt x="4259" y="2287"/>
                        <a:pt x="4235" y="2287"/>
                      </a:cubicBezTo>
                      <a:lnTo>
                        <a:pt x="4235" y="2299"/>
                      </a:lnTo>
                      <a:cubicBezTo>
                        <a:pt x="4178" y="2299"/>
                        <a:pt x="4238" y="2226"/>
                        <a:pt x="4268" y="2226"/>
                      </a:cubicBezTo>
                      <a:close/>
                      <a:moveTo>
                        <a:pt x="8017" y="845"/>
                      </a:moveTo>
                      <a:cubicBezTo>
                        <a:pt x="8042" y="1104"/>
                        <a:pt x="8264" y="1289"/>
                        <a:pt x="8510" y="1289"/>
                      </a:cubicBezTo>
                      <a:lnTo>
                        <a:pt x="8757" y="2213"/>
                      </a:lnTo>
                      <a:cubicBezTo>
                        <a:pt x="8683" y="2250"/>
                        <a:pt x="8609" y="2299"/>
                        <a:pt x="8572" y="2361"/>
                      </a:cubicBezTo>
                      <a:lnTo>
                        <a:pt x="6551" y="1178"/>
                      </a:lnTo>
                      <a:cubicBezTo>
                        <a:pt x="6576" y="1104"/>
                        <a:pt x="6600" y="1030"/>
                        <a:pt x="6600" y="956"/>
                      </a:cubicBezTo>
                      <a:lnTo>
                        <a:pt x="7956" y="845"/>
                      </a:lnTo>
                      <a:close/>
                      <a:moveTo>
                        <a:pt x="14534" y="1923"/>
                      </a:moveTo>
                      <a:cubicBezTo>
                        <a:pt x="14655" y="1923"/>
                        <a:pt x="14770" y="2021"/>
                        <a:pt x="14770" y="2164"/>
                      </a:cubicBezTo>
                      <a:cubicBezTo>
                        <a:pt x="14770" y="2287"/>
                        <a:pt x="14671" y="2385"/>
                        <a:pt x="14548" y="2385"/>
                      </a:cubicBezTo>
                      <a:lnTo>
                        <a:pt x="14535" y="2398"/>
                      </a:lnTo>
                      <a:cubicBezTo>
                        <a:pt x="14326" y="2398"/>
                        <a:pt x="14227" y="2139"/>
                        <a:pt x="14375" y="1991"/>
                      </a:cubicBezTo>
                      <a:cubicBezTo>
                        <a:pt x="14422" y="1944"/>
                        <a:pt x="14479" y="1923"/>
                        <a:pt x="14534" y="1923"/>
                      </a:cubicBezTo>
                      <a:close/>
                      <a:moveTo>
                        <a:pt x="10839" y="1042"/>
                      </a:moveTo>
                      <a:lnTo>
                        <a:pt x="11615" y="1301"/>
                      </a:lnTo>
                      <a:cubicBezTo>
                        <a:pt x="11603" y="1326"/>
                        <a:pt x="11603" y="1338"/>
                        <a:pt x="11615" y="1363"/>
                      </a:cubicBezTo>
                      <a:cubicBezTo>
                        <a:pt x="11615" y="1449"/>
                        <a:pt x="11652" y="1548"/>
                        <a:pt x="11726" y="1609"/>
                      </a:cubicBezTo>
                      <a:lnTo>
                        <a:pt x="11061" y="2546"/>
                      </a:lnTo>
                      <a:cubicBezTo>
                        <a:pt x="11012" y="2521"/>
                        <a:pt x="10975" y="2509"/>
                        <a:pt x="10925" y="2509"/>
                      </a:cubicBezTo>
                      <a:cubicBezTo>
                        <a:pt x="10814" y="2509"/>
                        <a:pt x="10716" y="2583"/>
                        <a:pt x="10679" y="2693"/>
                      </a:cubicBezTo>
                      <a:lnTo>
                        <a:pt x="9385" y="2620"/>
                      </a:lnTo>
                      <a:cubicBezTo>
                        <a:pt x="9385" y="2509"/>
                        <a:pt x="9348" y="2422"/>
                        <a:pt x="9287" y="2348"/>
                      </a:cubicBezTo>
                      <a:lnTo>
                        <a:pt x="10482" y="1129"/>
                      </a:lnTo>
                      <a:cubicBezTo>
                        <a:pt x="10531" y="1153"/>
                        <a:pt x="10580" y="1178"/>
                        <a:pt x="10630" y="1178"/>
                      </a:cubicBezTo>
                      <a:cubicBezTo>
                        <a:pt x="10716" y="1166"/>
                        <a:pt x="10790" y="1129"/>
                        <a:pt x="10839" y="1042"/>
                      </a:cubicBezTo>
                      <a:close/>
                      <a:moveTo>
                        <a:pt x="1754" y="2687"/>
                      </a:moveTo>
                      <a:cubicBezTo>
                        <a:pt x="1771" y="2687"/>
                        <a:pt x="1783" y="2699"/>
                        <a:pt x="1783" y="2730"/>
                      </a:cubicBezTo>
                      <a:cubicBezTo>
                        <a:pt x="1783" y="2780"/>
                        <a:pt x="1746" y="2817"/>
                        <a:pt x="1697" y="2817"/>
                      </a:cubicBezTo>
                      <a:cubicBezTo>
                        <a:pt x="1593" y="2817"/>
                        <a:pt x="1699" y="2687"/>
                        <a:pt x="1754" y="2687"/>
                      </a:cubicBezTo>
                      <a:close/>
                      <a:moveTo>
                        <a:pt x="10959" y="2756"/>
                      </a:moveTo>
                      <a:cubicBezTo>
                        <a:pt x="10968" y="2756"/>
                        <a:pt x="10975" y="2763"/>
                        <a:pt x="10975" y="2780"/>
                      </a:cubicBezTo>
                      <a:cubicBezTo>
                        <a:pt x="10962" y="2792"/>
                        <a:pt x="10950" y="2817"/>
                        <a:pt x="10925" y="2817"/>
                      </a:cubicBezTo>
                      <a:lnTo>
                        <a:pt x="10925" y="2829"/>
                      </a:lnTo>
                      <a:cubicBezTo>
                        <a:pt x="10868" y="2829"/>
                        <a:pt x="10928" y="2756"/>
                        <a:pt x="10959" y="2756"/>
                      </a:cubicBezTo>
                      <a:close/>
                      <a:moveTo>
                        <a:pt x="5689" y="1252"/>
                      </a:moveTo>
                      <a:cubicBezTo>
                        <a:pt x="5763" y="1363"/>
                        <a:pt x="5898" y="1437"/>
                        <a:pt x="6034" y="1449"/>
                      </a:cubicBezTo>
                      <a:lnTo>
                        <a:pt x="5738" y="2792"/>
                      </a:lnTo>
                      <a:lnTo>
                        <a:pt x="5689" y="2792"/>
                      </a:lnTo>
                      <a:cubicBezTo>
                        <a:pt x="5627" y="2792"/>
                        <a:pt x="5578" y="2804"/>
                        <a:pt x="5529" y="2841"/>
                      </a:cubicBezTo>
                      <a:lnTo>
                        <a:pt x="4469" y="2299"/>
                      </a:lnTo>
                      <a:cubicBezTo>
                        <a:pt x="4481" y="2287"/>
                        <a:pt x="4481" y="2262"/>
                        <a:pt x="4481" y="2238"/>
                      </a:cubicBezTo>
                      <a:cubicBezTo>
                        <a:pt x="4481" y="2201"/>
                        <a:pt x="4469" y="2164"/>
                        <a:pt x="4457" y="2139"/>
                      </a:cubicBezTo>
                      <a:lnTo>
                        <a:pt x="5689" y="1252"/>
                      </a:lnTo>
                      <a:close/>
                      <a:moveTo>
                        <a:pt x="8924" y="2396"/>
                      </a:moveTo>
                      <a:cubicBezTo>
                        <a:pt x="9053" y="2396"/>
                        <a:pt x="9176" y="2495"/>
                        <a:pt x="9176" y="2644"/>
                      </a:cubicBezTo>
                      <a:cubicBezTo>
                        <a:pt x="9163" y="2780"/>
                        <a:pt x="9052" y="2878"/>
                        <a:pt x="8929" y="2878"/>
                      </a:cubicBezTo>
                      <a:lnTo>
                        <a:pt x="8929" y="2891"/>
                      </a:lnTo>
                      <a:cubicBezTo>
                        <a:pt x="8707" y="2891"/>
                        <a:pt x="8597" y="2620"/>
                        <a:pt x="8744" y="2472"/>
                      </a:cubicBezTo>
                      <a:cubicBezTo>
                        <a:pt x="8797" y="2419"/>
                        <a:pt x="8861" y="2396"/>
                        <a:pt x="8924" y="2396"/>
                      </a:cubicBezTo>
                      <a:close/>
                      <a:moveTo>
                        <a:pt x="6502" y="1252"/>
                      </a:moveTo>
                      <a:lnTo>
                        <a:pt x="8510" y="2435"/>
                      </a:lnTo>
                      <a:cubicBezTo>
                        <a:pt x="8486" y="2496"/>
                        <a:pt x="8473" y="2558"/>
                        <a:pt x="8473" y="2620"/>
                      </a:cubicBezTo>
                      <a:lnTo>
                        <a:pt x="8473" y="2632"/>
                      </a:lnTo>
                      <a:lnTo>
                        <a:pt x="5923" y="2965"/>
                      </a:lnTo>
                      <a:cubicBezTo>
                        <a:pt x="5910" y="2915"/>
                        <a:pt x="5874" y="2866"/>
                        <a:pt x="5837" y="2841"/>
                      </a:cubicBezTo>
                      <a:lnTo>
                        <a:pt x="6145" y="1449"/>
                      </a:lnTo>
                      <a:cubicBezTo>
                        <a:pt x="6280" y="1437"/>
                        <a:pt x="6416" y="1363"/>
                        <a:pt x="6502" y="1252"/>
                      </a:cubicBezTo>
                      <a:close/>
                      <a:moveTo>
                        <a:pt x="5710" y="3027"/>
                      </a:moveTo>
                      <a:cubicBezTo>
                        <a:pt x="5719" y="3027"/>
                        <a:pt x="5726" y="3034"/>
                        <a:pt x="5726" y="3051"/>
                      </a:cubicBezTo>
                      <a:cubicBezTo>
                        <a:pt x="5726" y="3075"/>
                        <a:pt x="5713" y="3088"/>
                        <a:pt x="5689" y="3088"/>
                      </a:cubicBezTo>
                      <a:lnTo>
                        <a:pt x="5689" y="3100"/>
                      </a:lnTo>
                      <a:cubicBezTo>
                        <a:pt x="5622" y="3100"/>
                        <a:pt x="5680" y="3027"/>
                        <a:pt x="5710" y="3027"/>
                      </a:cubicBezTo>
                      <a:close/>
                      <a:moveTo>
                        <a:pt x="13919" y="784"/>
                      </a:moveTo>
                      <a:cubicBezTo>
                        <a:pt x="13981" y="858"/>
                        <a:pt x="14055" y="919"/>
                        <a:pt x="14141" y="956"/>
                      </a:cubicBezTo>
                      <a:lnTo>
                        <a:pt x="13032" y="3186"/>
                      </a:lnTo>
                      <a:cubicBezTo>
                        <a:pt x="12983" y="3137"/>
                        <a:pt x="12921" y="3112"/>
                        <a:pt x="12860" y="3100"/>
                      </a:cubicBezTo>
                      <a:lnTo>
                        <a:pt x="12946" y="2090"/>
                      </a:lnTo>
                      <a:cubicBezTo>
                        <a:pt x="13217" y="2077"/>
                        <a:pt x="13427" y="1868"/>
                        <a:pt x="13427" y="1597"/>
                      </a:cubicBezTo>
                      <a:cubicBezTo>
                        <a:pt x="13427" y="1498"/>
                        <a:pt x="13390" y="1387"/>
                        <a:pt x="13328" y="1313"/>
                      </a:cubicBezTo>
                      <a:lnTo>
                        <a:pt x="13919" y="784"/>
                      </a:lnTo>
                      <a:close/>
                      <a:moveTo>
                        <a:pt x="584" y="2627"/>
                      </a:moveTo>
                      <a:cubicBezTo>
                        <a:pt x="763" y="2627"/>
                        <a:pt x="933" y="2768"/>
                        <a:pt x="933" y="2977"/>
                      </a:cubicBezTo>
                      <a:cubicBezTo>
                        <a:pt x="933" y="3162"/>
                        <a:pt x="785" y="3322"/>
                        <a:pt x="588" y="3322"/>
                      </a:cubicBezTo>
                      <a:cubicBezTo>
                        <a:pt x="280" y="3322"/>
                        <a:pt x="132" y="2952"/>
                        <a:pt x="341" y="2730"/>
                      </a:cubicBezTo>
                      <a:cubicBezTo>
                        <a:pt x="413" y="2659"/>
                        <a:pt x="499" y="2627"/>
                        <a:pt x="584" y="2627"/>
                      </a:cubicBezTo>
                      <a:close/>
                      <a:moveTo>
                        <a:pt x="12231" y="1498"/>
                      </a:moveTo>
                      <a:lnTo>
                        <a:pt x="12441" y="1548"/>
                      </a:lnTo>
                      <a:lnTo>
                        <a:pt x="12441" y="1597"/>
                      </a:lnTo>
                      <a:cubicBezTo>
                        <a:pt x="12441" y="1831"/>
                        <a:pt x="12613" y="2040"/>
                        <a:pt x="12847" y="2077"/>
                      </a:cubicBezTo>
                      <a:lnTo>
                        <a:pt x="12761" y="3088"/>
                      </a:lnTo>
                      <a:cubicBezTo>
                        <a:pt x="12601" y="3100"/>
                        <a:pt x="12453" y="3186"/>
                        <a:pt x="12379" y="3322"/>
                      </a:cubicBezTo>
                      <a:lnTo>
                        <a:pt x="11172" y="2817"/>
                      </a:lnTo>
                      <a:cubicBezTo>
                        <a:pt x="11172" y="2792"/>
                        <a:pt x="11172" y="2780"/>
                        <a:pt x="11172" y="2767"/>
                      </a:cubicBezTo>
                      <a:cubicBezTo>
                        <a:pt x="11172" y="2706"/>
                        <a:pt x="11159" y="2656"/>
                        <a:pt x="11122" y="2620"/>
                      </a:cubicBezTo>
                      <a:lnTo>
                        <a:pt x="11800" y="1658"/>
                      </a:lnTo>
                      <a:cubicBezTo>
                        <a:pt x="11849" y="1671"/>
                        <a:pt x="11886" y="1683"/>
                        <a:pt x="11936" y="1683"/>
                      </a:cubicBezTo>
                      <a:cubicBezTo>
                        <a:pt x="12059" y="1683"/>
                        <a:pt x="12182" y="1609"/>
                        <a:pt x="12231" y="1498"/>
                      </a:cubicBezTo>
                      <a:close/>
                      <a:moveTo>
                        <a:pt x="10103" y="3446"/>
                      </a:moveTo>
                      <a:cubicBezTo>
                        <a:pt x="10134" y="3446"/>
                        <a:pt x="10194" y="3519"/>
                        <a:pt x="10137" y="3519"/>
                      </a:cubicBezTo>
                      <a:cubicBezTo>
                        <a:pt x="10100" y="3519"/>
                        <a:pt x="10075" y="3494"/>
                        <a:pt x="10075" y="3470"/>
                      </a:cubicBezTo>
                      <a:lnTo>
                        <a:pt x="10087" y="3470"/>
                      </a:lnTo>
                      <a:cubicBezTo>
                        <a:pt x="10087" y="3453"/>
                        <a:pt x="10094" y="3446"/>
                        <a:pt x="10103" y="3446"/>
                      </a:cubicBezTo>
                      <a:close/>
                      <a:moveTo>
                        <a:pt x="21288" y="3630"/>
                      </a:moveTo>
                      <a:cubicBezTo>
                        <a:pt x="21344" y="3630"/>
                        <a:pt x="21285" y="3703"/>
                        <a:pt x="21254" y="3703"/>
                      </a:cubicBezTo>
                      <a:cubicBezTo>
                        <a:pt x="21245" y="3703"/>
                        <a:pt x="21238" y="3696"/>
                        <a:pt x="21238" y="3679"/>
                      </a:cubicBezTo>
                      <a:cubicBezTo>
                        <a:pt x="21238" y="3655"/>
                        <a:pt x="21251" y="3630"/>
                        <a:pt x="21288" y="3630"/>
                      </a:cubicBezTo>
                      <a:close/>
                      <a:moveTo>
                        <a:pt x="14350" y="3725"/>
                      </a:moveTo>
                      <a:cubicBezTo>
                        <a:pt x="14354" y="3725"/>
                        <a:pt x="14359" y="3726"/>
                        <a:pt x="14363" y="3728"/>
                      </a:cubicBezTo>
                      <a:cubicBezTo>
                        <a:pt x="14420" y="3728"/>
                        <a:pt x="14360" y="3801"/>
                        <a:pt x="14329" y="3801"/>
                      </a:cubicBezTo>
                      <a:cubicBezTo>
                        <a:pt x="14320" y="3801"/>
                        <a:pt x="14314" y="3795"/>
                        <a:pt x="14314" y="3778"/>
                      </a:cubicBezTo>
                      <a:cubicBezTo>
                        <a:pt x="14314" y="3747"/>
                        <a:pt x="14330" y="3725"/>
                        <a:pt x="14350" y="3725"/>
                      </a:cubicBezTo>
                      <a:close/>
                      <a:moveTo>
                        <a:pt x="12759" y="3308"/>
                      </a:moveTo>
                      <a:cubicBezTo>
                        <a:pt x="12885" y="3308"/>
                        <a:pt x="13008" y="3407"/>
                        <a:pt x="13008" y="3556"/>
                      </a:cubicBezTo>
                      <a:cubicBezTo>
                        <a:pt x="13008" y="3691"/>
                        <a:pt x="12897" y="3790"/>
                        <a:pt x="12761" y="3802"/>
                      </a:cubicBezTo>
                      <a:lnTo>
                        <a:pt x="12761" y="3815"/>
                      </a:lnTo>
                      <a:cubicBezTo>
                        <a:pt x="12539" y="3815"/>
                        <a:pt x="12428" y="3544"/>
                        <a:pt x="12589" y="3383"/>
                      </a:cubicBezTo>
                      <a:cubicBezTo>
                        <a:pt x="12637" y="3331"/>
                        <a:pt x="12699" y="3308"/>
                        <a:pt x="12759" y="3308"/>
                      </a:cubicBezTo>
                      <a:close/>
                      <a:moveTo>
                        <a:pt x="8486" y="2730"/>
                      </a:moveTo>
                      <a:cubicBezTo>
                        <a:pt x="8498" y="2767"/>
                        <a:pt x="8510" y="2804"/>
                        <a:pt x="8535" y="2841"/>
                      </a:cubicBezTo>
                      <a:lnTo>
                        <a:pt x="6280" y="4221"/>
                      </a:lnTo>
                      <a:cubicBezTo>
                        <a:pt x="6231" y="4160"/>
                        <a:pt x="6157" y="4123"/>
                        <a:pt x="6071" y="4123"/>
                      </a:cubicBezTo>
                      <a:lnTo>
                        <a:pt x="6058" y="4123"/>
                      </a:lnTo>
                      <a:lnTo>
                        <a:pt x="5800" y="3260"/>
                      </a:lnTo>
                      <a:cubicBezTo>
                        <a:pt x="5874" y="3223"/>
                        <a:pt x="5923" y="3149"/>
                        <a:pt x="5935" y="3063"/>
                      </a:cubicBezTo>
                      <a:lnTo>
                        <a:pt x="8486" y="2730"/>
                      </a:lnTo>
                      <a:close/>
                      <a:moveTo>
                        <a:pt x="6071" y="4320"/>
                      </a:moveTo>
                      <a:cubicBezTo>
                        <a:pt x="6095" y="4320"/>
                        <a:pt x="6120" y="4345"/>
                        <a:pt x="6120" y="4369"/>
                      </a:cubicBezTo>
                      <a:cubicBezTo>
                        <a:pt x="6120" y="4386"/>
                        <a:pt x="6113" y="4393"/>
                        <a:pt x="6104" y="4393"/>
                      </a:cubicBezTo>
                      <a:cubicBezTo>
                        <a:pt x="6074" y="4393"/>
                        <a:pt x="6014" y="4320"/>
                        <a:pt x="6071" y="4320"/>
                      </a:cubicBezTo>
                      <a:close/>
                      <a:moveTo>
                        <a:pt x="19777" y="3841"/>
                      </a:moveTo>
                      <a:cubicBezTo>
                        <a:pt x="19853" y="3841"/>
                        <a:pt x="19931" y="3871"/>
                        <a:pt x="19994" y="3938"/>
                      </a:cubicBezTo>
                      <a:cubicBezTo>
                        <a:pt x="20179" y="4123"/>
                        <a:pt x="20043" y="4443"/>
                        <a:pt x="19784" y="4443"/>
                      </a:cubicBezTo>
                      <a:cubicBezTo>
                        <a:pt x="19612" y="4431"/>
                        <a:pt x="19489" y="4295"/>
                        <a:pt x="19489" y="4135"/>
                      </a:cubicBezTo>
                      <a:lnTo>
                        <a:pt x="19476" y="4135"/>
                      </a:lnTo>
                      <a:cubicBezTo>
                        <a:pt x="19484" y="3956"/>
                        <a:pt x="19627" y="3841"/>
                        <a:pt x="19777" y="3841"/>
                      </a:cubicBezTo>
                      <a:close/>
                      <a:moveTo>
                        <a:pt x="9262" y="2940"/>
                      </a:moveTo>
                      <a:lnTo>
                        <a:pt x="9890" y="3383"/>
                      </a:lnTo>
                      <a:cubicBezTo>
                        <a:pt x="9878" y="3420"/>
                        <a:pt x="9878" y="3457"/>
                        <a:pt x="9878" y="3494"/>
                      </a:cubicBezTo>
                      <a:cubicBezTo>
                        <a:pt x="9878" y="3544"/>
                        <a:pt x="9890" y="3593"/>
                        <a:pt x="9915" y="3630"/>
                      </a:cubicBezTo>
                      <a:lnTo>
                        <a:pt x="9102" y="4468"/>
                      </a:lnTo>
                      <a:cubicBezTo>
                        <a:pt x="9065" y="4431"/>
                        <a:pt x="9015" y="4406"/>
                        <a:pt x="8966" y="4381"/>
                      </a:cubicBezTo>
                      <a:lnTo>
                        <a:pt x="9040" y="3075"/>
                      </a:lnTo>
                      <a:cubicBezTo>
                        <a:pt x="9126" y="3063"/>
                        <a:pt x="9200" y="3014"/>
                        <a:pt x="9262" y="2940"/>
                      </a:cubicBezTo>
                      <a:close/>
                      <a:moveTo>
                        <a:pt x="9373" y="2730"/>
                      </a:moveTo>
                      <a:lnTo>
                        <a:pt x="10667" y="2817"/>
                      </a:lnTo>
                      <a:cubicBezTo>
                        <a:pt x="10691" y="2915"/>
                        <a:pt x="10753" y="2989"/>
                        <a:pt x="10839" y="3014"/>
                      </a:cubicBezTo>
                      <a:lnTo>
                        <a:pt x="10864" y="4554"/>
                      </a:lnTo>
                      <a:cubicBezTo>
                        <a:pt x="10814" y="4554"/>
                        <a:pt x="10777" y="4566"/>
                        <a:pt x="10728" y="4579"/>
                      </a:cubicBezTo>
                      <a:lnTo>
                        <a:pt x="10728" y="4603"/>
                      </a:lnTo>
                      <a:lnTo>
                        <a:pt x="10285" y="3691"/>
                      </a:lnTo>
                      <a:cubicBezTo>
                        <a:pt x="10346" y="3642"/>
                        <a:pt x="10383" y="3568"/>
                        <a:pt x="10383" y="3494"/>
                      </a:cubicBezTo>
                      <a:cubicBezTo>
                        <a:pt x="10383" y="3346"/>
                        <a:pt x="10260" y="3236"/>
                        <a:pt x="10124" y="3236"/>
                      </a:cubicBezTo>
                      <a:cubicBezTo>
                        <a:pt x="10063" y="3236"/>
                        <a:pt x="10001" y="3260"/>
                        <a:pt x="9952" y="3310"/>
                      </a:cubicBezTo>
                      <a:lnTo>
                        <a:pt x="9323" y="2866"/>
                      </a:lnTo>
                      <a:cubicBezTo>
                        <a:pt x="9348" y="2817"/>
                        <a:pt x="9360" y="2780"/>
                        <a:pt x="9373" y="2730"/>
                      </a:cubicBezTo>
                      <a:close/>
                      <a:moveTo>
                        <a:pt x="21066" y="3802"/>
                      </a:moveTo>
                      <a:cubicBezTo>
                        <a:pt x="21078" y="3827"/>
                        <a:pt x="21090" y="3852"/>
                        <a:pt x="21115" y="3876"/>
                      </a:cubicBezTo>
                      <a:lnTo>
                        <a:pt x="20622" y="4739"/>
                      </a:lnTo>
                      <a:lnTo>
                        <a:pt x="20203" y="4406"/>
                      </a:lnTo>
                      <a:cubicBezTo>
                        <a:pt x="20253" y="4332"/>
                        <a:pt x="20290" y="4234"/>
                        <a:pt x="20290" y="4135"/>
                      </a:cubicBezTo>
                      <a:cubicBezTo>
                        <a:pt x="20277" y="4110"/>
                        <a:pt x="20277" y="4073"/>
                        <a:pt x="20277" y="4049"/>
                      </a:cubicBezTo>
                      <a:lnTo>
                        <a:pt x="21066" y="3802"/>
                      </a:lnTo>
                      <a:close/>
                      <a:moveTo>
                        <a:pt x="11122" y="2903"/>
                      </a:moveTo>
                      <a:lnTo>
                        <a:pt x="12330" y="3420"/>
                      </a:lnTo>
                      <a:cubicBezTo>
                        <a:pt x="12305" y="3457"/>
                        <a:pt x="12305" y="3507"/>
                        <a:pt x="12305" y="3544"/>
                      </a:cubicBezTo>
                      <a:cubicBezTo>
                        <a:pt x="12305" y="3605"/>
                        <a:pt x="12318" y="3667"/>
                        <a:pt x="12355" y="3728"/>
                      </a:cubicBezTo>
                      <a:lnTo>
                        <a:pt x="11332" y="4813"/>
                      </a:lnTo>
                      <a:cubicBezTo>
                        <a:pt x="11270" y="4665"/>
                        <a:pt x="11122" y="4554"/>
                        <a:pt x="10962" y="4542"/>
                      </a:cubicBezTo>
                      <a:lnTo>
                        <a:pt x="10938" y="3014"/>
                      </a:lnTo>
                      <a:cubicBezTo>
                        <a:pt x="11012" y="3014"/>
                        <a:pt x="11085" y="2965"/>
                        <a:pt x="11122" y="2903"/>
                      </a:cubicBezTo>
                      <a:close/>
                      <a:moveTo>
                        <a:pt x="9989" y="3679"/>
                      </a:moveTo>
                      <a:cubicBezTo>
                        <a:pt x="10026" y="3704"/>
                        <a:pt x="10075" y="3716"/>
                        <a:pt x="10124" y="3716"/>
                      </a:cubicBezTo>
                      <a:lnTo>
                        <a:pt x="10198" y="3716"/>
                      </a:lnTo>
                      <a:lnTo>
                        <a:pt x="10654" y="4640"/>
                      </a:lnTo>
                      <a:cubicBezTo>
                        <a:pt x="10568" y="4702"/>
                        <a:pt x="10506" y="4788"/>
                        <a:pt x="10482" y="4899"/>
                      </a:cubicBezTo>
                      <a:lnTo>
                        <a:pt x="9274" y="4788"/>
                      </a:lnTo>
                      <a:cubicBezTo>
                        <a:pt x="9262" y="4690"/>
                        <a:pt x="9237" y="4591"/>
                        <a:pt x="9176" y="4517"/>
                      </a:cubicBezTo>
                      <a:lnTo>
                        <a:pt x="9989" y="3679"/>
                      </a:lnTo>
                      <a:close/>
                      <a:moveTo>
                        <a:pt x="8818" y="4542"/>
                      </a:moveTo>
                      <a:cubicBezTo>
                        <a:pt x="9040" y="4542"/>
                        <a:pt x="9151" y="4800"/>
                        <a:pt x="8991" y="4961"/>
                      </a:cubicBezTo>
                      <a:cubicBezTo>
                        <a:pt x="8938" y="5013"/>
                        <a:pt x="8875" y="5036"/>
                        <a:pt x="8815" y="5036"/>
                      </a:cubicBezTo>
                      <a:cubicBezTo>
                        <a:pt x="8689" y="5036"/>
                        <a:pt x="8572" y="4937"/>
                        <a:pt x="8572" y="4788"/>
                      </a:cubicBezTo>
                      <a:cubicBezTo>
                        <a:pt x="8572" y="4653"/>
                        <a:pt x="8683" y="4542"/>
                        <a:pt x="8818" y="4542"/>
                      </a:cubicBezTo>
                      <a:close/>
                      <a:moveTo>
                        <a:pt x="18386" y="5031"/>
                      </a:moveTo>
                      <a:cubicBezTo>
                        <a:pt x="18392" y="5031"/>
                        <a:pt x="18398" y="5032"/>
                        <a:pt x="18404" y="5035"/>
                      </a:cubicBezTo>
                      <a:lnTo>
                        <a:pt x="18392" y="5035"/>
                      </a:lnTo>
                      <a:cubicBezTo>
                        <a:pt x="18449" y="5035"/>
                        <a:pt x="18389" y="5107"/>
                        <a:pt x="18358" y="5107"/>
                      </a:cubicBezTo>
                      <a:cubicBezTo>
                        <a:pt x="18349" y="5107"/>
                        <a:pt x="18343" y="5101"/>
                        <a:pt x="18343" y="5084"/>
                      </a:cubicBezTo>
                      <a:cubicBezTo>
                        <a:pt x="18343" y="5053"/>
                        <a:pt x="18359" y="5031"/>
                        <a:pt x="18386" y="5031"/>
                      </a:cubicBezTo>
                      <a:close/>
                      <a:moveTo>
                        <a:pt x="10925" y="4739"/>
                      </a:moveTo>
                      <a:lnTo>
                        <a:pt x="10925" y="4751"/>
                      </a:lnTo>
                      <a:cubicBezTo>
                        <a:pt x="11147" y="4751"/>
                        <a:pt x="11258" y="5022"/>
                        <a:pt x="11098" y="5182"/>
                      </a:cubicBezTo>
                      <a:cubicBezTo>
                        <a:pt x="11045" y="5235"/>
                        <a:pt x="10981" y="5258"/>
                        <a:pt x="10918" y="5258"/>
                      </a:cubicBezTo>
                      <a:cubicBezTo>
                        <a:pt x="10789" y="5258"/>
                        <a:pt x="10667" y="5159"/>
                        <a:pt x="10667" y="5010"/>
                      </a:cubicBezTo>
                      <a:cubicBezTo>
                        <a:pt x="10667" y="4862"/>
                        <a:pt x="10777" y="4739"/>
                        <a:pt x="10925" y="4739"/>
                      </a:cubicBezTo>
                      <a:close/>
                      <a:moveTo>
                        <a:pt x="15035" y="4690"/>
                      </a:moveTo>
                      <a:cubicBezTo>
                        <a:pt x="15314" y="4694"/>
                        <a:pt x="15446" y="5024"/>
                        <a:pt x="15250" y="5219"/>
                      </a:cubicBezTo>
                      <a:cubicBezTo>
                        <a:pt x="15191" y="5282"/>
                        <a:pt x="15116" y="5310"/>
                        <a:pt x="15042" y="5310"/>
                      </a:cubicBezTo>
                      <a:cubicBezTo>
                        <a:pt x="14882" y="5310"/>
                        <a:pt x="14724" y="5182"/>
                        <a:pt x="14733" y="4998"/>
                      </a:cubicBezTo>
                      <a:cubicBezTo>
                        <a:pt x="14733" y="4827"/>
                        <a:pt x="14865" y="4693"/>
                        <a:pt x="15035" y="4690"/>
                      </a:cubicBezTo>
                      <a:close/>
                      <a:moveTo>
                        <a:pt x="8597" y="2928"/>
                      </a:moveTo>
                      <a:cubicBezTo>
                        <a:pt x="8646" y="2989"/>
                        <a:pt x="8695" y="3026"/>
                        <a:pt x="8769" y="3051"/>
                      </a:cubicBezTo>
                      <a:lnTo>
                        <a:pt x="7364" y="5355"/>
                      </a:lnTo>
                      <a:cubicBezTo>
                        <a:pt x="7340" y="5343"/>
                        <a:pt x="7315" y="5343"/>
                        <a:pt x="7278" y="5343"/>
                      </a:cubicBezTo>
                      <a:cubicBezTo>
                        <a:pt x="7229" y="5343"/>
                        <a:pt x="7180" y="5355"/>
                        <a:pt x="7143" y="5380"/>
                      </a:cubicBezTo>
                      <a:lnTo>
                        <a:pt x="6280" y="4517"/>
                      </a:lnTo>
                      <a:cubicBezTo>
                        <a:pt x="6305" y="4480"/>
                        <a:pt x="6329" y="4431"/>
                        <a:pt x="6329" y="4381"/>
                      </a:cubicBezTo>
                      <a:cubicBezTo>
                        <a:pt x="6329" y="4357"/>
                        <a:pt x="6329" y="4345"/>
                        <a:pt x="6317" y="4320"/>
                      </a:cubicBezTo>
                      <a:lnTo>
                        <a:pt x="8597" y="2928"/>
                      </a:lnTo>
                      <a:close/>
                      <a:moveTo>
                        <a:pt x="8942" y="3063"/>
                      </a:moveTo>
                      <a:lnTo>
                        <a:pt x="8868" y="4332"/>
                      </a:lnTo>
                      <a:cubicBezTo>
                        <a:pt x="8847" y="4329"/>
                        <a:pt x="8826" y="4328"/>
                        <a:pt x="8805" y="4328"/>
                      </a:cubicBezTo>
                      <a:cubicBezTo>
                        <a:pt x="8560" y="4328"/>
                        <a:pt x="8351" y="4527"/>
                        <a:pt x="8362" y="4788"/>
                      </a:cubicBezTo>
                      <a:cubicBezTo>
                        <a:pt x="8362" y="4862"/>
                        <a:pt x="8387" y="4948"/>
                        <a:pt x="8424" y="5010"/>
                      </a:cubicBezTo>
                      <a:lnTo>
                        <a:pt x="7488" y="5429"/>
                      </a:lnTo>
                      <a:cubicBezTo>
                        <a:pt x="7475" y="5416"/>
                        <a:pt x="7463" y="5404"/>
                        <a:pt x="7451" y="5404"/>
                      </a:cubicBezTo>
                      <a:lnTo>
                        <a:pt x="8868" y="3063"/>
                      </a:lnTo>
                      <a:close/>
                      <a:moveTo>
                        <a:pt x="13340" y="5367"/>
                      </a:moveTo>
                      <a:cubicBezTo>
                        <a:pt x="13402" y="5367"/>
                        <a:pt x="13402" y="5466"/>
                        <a:pt x="13340" y="5466"/>
                      </a:cubicBezTo>
                      <a:cubicBezTo>
                        <a:pt x="13266" y="5466"/>
                        <a:pt x="13266" y="5367"/>
                        <a:pt x="13340" y="5367"/>
                      </a:cubicBezTo>
                      <a:close/>
                      <a:moveTo>
                        <a:pt x="21201" y="3926"/>
                      </a:moveTo>
                      <a:cubicBezTo>
                        <a:pt x="21226" y="3926"/>
                        <a:pt x="21251" y="3938"/>
                        <a:pt x="21288" y="3938"/>
                      </a:cubicBezTo>
                      <a:lnTo>
                        <a:pt x="21325" y="3938"/>
                      </a:lnTo>
                      <a:lnTo>
                        <a:pt x="21805" y="5232"/>
                      </a:lnTo>
                      <a:cubicBezTo>
                        <a:pt x="21682" y="5281"/>
                        <a:pt x="21596" y="5367"/>
                        <a:pt x="21534" y="5478"/>
                      </a:cubicBezTo>
                      <a:lnTo>
                        <a:pt x="20708" y="4813"/>
                      </a:lnTo>
                      <a:lnTo>
                        <a:pt x="21201" y="3926"/>
                      </a:lnTo>
                      <a:close/>
                      <a:moveTo>
                        <a:pt x="7278" y="5540"/>
                      </a:moveTo>
                      <a:cubicBezTo>
                        <a:pt x="7315" y="5540"/>
                        <a:pt x="7327" y="5564"/>
                        <a:pt x="7327" y="5589"/>
                      </a:cubicBezTo>
                      <a:cubicBezTo>
                        <a:pt x="7327" y="5606"/>
                        <a:pt x="7321" y="5613"/>
                        <a:pt x="7312" y="5613"/>
                      </a:cubicBezTo>
                      <a:cubicBezTo>
                        <a:pt x="7281" y="5613"/>
                        <a:pt x="7221" y="5540"/>
                        <a:pt x="7278" y="5540"/>
                      </a:cubicBezTo>
                      <a:close/>
                      <a:moveTo>
                        <a:pt x="19439" y="5540"/>
                      </a:moveTo>
                      <a:cubicBezTo>
                        <a:pt x="19496" y="5540"/>
                        <a:pt x="19436" y="5613"/>
                        <a:pt x="19406" y="5613"/>
                      </a:cubicBezTo>
                      <a:cubicBezTo>
                        <a:pt x="19397" y="5613"/>
                        <a:pt x="19390" y="5606"/>
                        <a:pt x="19390" y="5589"/>
                      </a:cubicBezTo>
                      <a:cubicBezTo>
                        <a:pt x="19390" y="5564"/>
                        <a:pt x="19415" y="5540"/>
                        <a:pt x="19439" y="5540"/>
                      </a:cubicBezTo>
                      <a:close/>
                      <a:moveTo>
                        <a:pt x="22016" y="5404"/>
                      </a:moveTo>
                      <a:cubicBezTo>
                        <a:pt x="22266" y="5404"/>
                        <a:pt x="22393" y="5728"/>
                        <a:pt x="22212" y="5909"/>
                      </a:cubicBezTo>
                      <a:cubicBezTo>
                        <a:pt x="22151" y="5974"/>
                        <a:pt x="22074" y="6003"/>
                        <a:pt x="21999" y="6003"/>
                      </a:cubicBezTo>
                      <a:cubicBezTo>
                        <a:pt x="21844" y="6003"/>
                        <a:pt x="21694" y="5882"/>
                        <a:pt x="21694" y="5700"/>
                      </a:cubicBezTo>
                      <a:cubicBezTo>
                        <a:pt x="21694" y="5540"/>
                        <a:pt x="21830" y="5404"/>
                        <a:pt x="21990" y="5404"/>
                      </a:cubicBezTo>
                      <a:lnTo>
                        <a:pt x="22002" y="5404"/>
                      </a:lnTo>
                      <a:cubicBezTo>
                        <a:pt x="22007" y="5404"/>
                        <a:pt x="22012" y="5404"/>
                        <a:pt x="22016" y="5404"/>
                      </a:cubicBezTo>
                      <a:close/>
                      <a:moveTo>
                        <a:pt x="9274" y="4887"/>
                      </a:moveTo>
                      <a:lnTo>
                        <a:pt x="10482" y="4998"/>
                      </a:lnTo>
                      <a:cubicBezTo>
                        <a:pt x="10469" y="5133"/>
                        <a:pt x="10531" y="5269"/>
                        <a:pt x="10642" y="5355"/>
                      </a:cubicBezTo>
                      <a:lnTo>
                        <a:pt x="9496" y="6082"/>
                      </a:lnTo>
                      <a:lnTo>
                        <a:pt x="9052" y="5182"/>
                      </a:lnTo>
                      <a:cubicBezTo>
                        <a:pt x="9163" y="5121"/>
                        <a:pt x="9237" y="5010"/>
                        <a:pt x="9274" y="4887"/>
                      </a:cubicBezTo>
                      <a:close/>
                      <a:moveTo>
                        <a:pt x="15484" y="6156"/>
                      </a:moveTo>
                      <a:cubicBezTo>
                        <a:pt x="15496" y="6156"/>
                        <a:pt x="15509" y="6168"/>
                        <a:pt x="15509" y="6180"/>
                      </a:cubicBezTo>
                      <a:cubicBezTo>
                        <a:pt x="15509" y="6199"/>
                        <a:pt x="15493" y="6208"/>
                        <a:pt x="15478" y="6208"/>
                      </a:cubicBezTo>
                      <a:cubicBezTo>
                        <a:pt x="15463" y="6208"/>
                        <a:pt x="15447" y="6199"/>
                        <a:pt x="15447" y="6180"/>
                      </a:cubicBezTo>
                      <a:cubicBezTo>
                        <a:pt x="15447" y="6168"/>
                        <a:pt x="15472" y="6156"/>
                        <a:pt x="15484" y="6156"/>
                      </a:cubicBezTo>
                      <a:close/>
                      <a:moveTo>
                        <a:pt x="6206" y="4591"/>
                      </a:moveTo>
                      <a:lnTo>
                        <a:pt x="7069" y="5453"/>
                      </a:lnTo>
                      <a:cubicBezTo>
                        <a:pt x="7044" y="5490"/>
                        <a:pt x="7032" y="5540"/>
                        <a:pt x="7032" y="5589"/>
                      </a:cubicBezTo>
                      <a:cubicBezTo>
                        <a:pt x="7032" y="5626"/>
                        <a:pt x="7044" y="5675"/>
                        <a:pt x="7069" y="5712"/>
                      </a:cubicBezTo>
                      <a:lnTo>
                        <a:pt x="6391" y="6279"/>
                      </a:lnTo>
                      <a:cubicBezTo>
                        <a:pt x="6317" y="6217"/>
                        <a:pt x="6219" y="6168"/>
                        <a:pt x="6132" y="6168"/>
                      </a:cubicBezTo>
                      <a:lnTo>
                        <a:pt x="6132" y="4628"/>
                      </a:lnTo>
                      <a:cubicBezTo>
                        <a:pt x="6157" y="4616"/>
                        <a:pt x="6182" y="4603"/>
                        <a:pt x="6206" y="4591"/>
                      </a:cubicBezTo>
                      <a:close/>
                      <a:moveTo>
                        <a:pt x="17178" y="6353"/>
                      </a:moveTo>
                      <a:cubicBezTo>
                        <a:pt x="17225" y="6358"/>
                        <a:pt x="17168" y="6426"/>
                        <a:pt x="17139" y="6426"/>
                      </a:cubicBezTo>
                      <a:cubicBezTo>
                        <a:pt x="17129" y="6426"/>
                        <a:pt x="17123" y="6419"/>
                        <a:pt x="17123" y="6402"/>
                      </a:cubicBezTo>
                      <a:cubicBezTo>
                        <a:pt x="17123" y="6379"/>
                        <a:pt x="17145" y="6356"/>
                        <a:pt x="17178" y="6353"/>
                      </a:cubicBezTo>
                      <a:close/>
                      <a:moveTo>
                        <a:pt x="12404" y="3827"/>
                      </a:moveTo>
                      <a:lnTo>
                        <a:pt x="12428" y="3852"/>
                      </a:lnTo>
                      <a:lnTo>
                        <a:pt x="11652" y="6587"/>
                      </a:lnTo>
                      <a:cubicBezTo>
                        <a:pt x="11646" y="6581"/>
                        <a:pt x="11640" y="6578"/>
                        <a:pt x="11634" y="6578"/>
                      </a:cubicBezTo>
                      <a:cubicBezTo>
                        <a:pt x="11628" y="6578"/>
                        <a:pt x="11621" y="6581"/>
                        <a:pt x="11615" y="6587"/>
                      </a:cubicBezTo>
                      <a:lnTo>
                        <a:pt x="11135" y="5392"/>
                      </a:lnTo>
                      <a:cubicBezTo>
                        <a:pt x="11283" y="5318"/>
                        <a:pt x="11369" y="5170"/>
                        <a:pt x="11381" y="4998"/>
                      </a:cubicBezTo>
                      <a:cubicBezTo>
                        <a:pt x="11369" y="4973"/>
                        <a:pt x="11369" y="4948"/>
                        <a:pt x="11369" y="4924"/>
                      </a:cubicBezTo>
                      <a:lnTo>
                        <a:pt x="12404" y="3827"/>
                      </a:lnTo>
                      <a:close/>
                      <a:moveTo>
                        <a:pt x="20659" y="4899"/>
                      </a:moveTo>
                      <a:lnTo>
                        <a:pt x="21509" y="5577"/>
                      </a:lnTo>
                      <a:cubicBezTo>
                        <a:pt x="21497" y="5614"/>
                        <a:pt x="21485" y="5651"/>
                        <a:pt x="21485" y="5700"/>
                      </a:cubicBezTo>
                      <a:cubicBezTo>
                        <a:pt x="21485" y="5811"/>
                        <a:pt x="21522" y="5922"/>
                        <a:pt x="21596" y="6008"/>
                      </a:cubicBezTo>
                      <a:lnTo>
                        <a:pt x="19846" y="6649"/>
                      </a:lnTo>
                      <a:cubicBezTo>
                        <a:pt x="19809" y="6599"/>
                        <a:pt x="19772" y="6562"/>
                        <a:pt x="19735" y="6538"/>
                      </a:cubicBezTo>
                      <a:lnTo>
                        <a:pt x="20659" y="4899"/>
                      </a:lnTo>
                      <a:close/>
                      <a:moveTo>
                        <a:pt x="6069" y="6364"/>
                      </a:moveTo>
                      <a:cubicBezTo>
                        <a:pt x="6133" y="6364"/>
                        <a:pt x="6200" y="6387"/>
                        <a:pt x="6255" y="6439"/>
                      </a:cubicBezTo>
                      <a:cubicBezTo>
                        <a:pt x="6416" y="6599"/>
                        <a:pt x="6305" y="6883"/>
                        <a:pt x="6071" y="6883"/>
                      </a:cubicBezTo>
                      <a:cubicBezTo>
                        <a:pt x="5923" y="6870"/>
                        <a:pt x="5812" y="6760"/>
                        <a:pt x="5812" y="6624"/>
                      </a:cubicBezTo>
                      <a:cubicBezTo>
                        <a:pt x="5812" y="6466"/>
                        <a:pt x="5936" y="6364"/>
                        <a:pt x="6069" y="6364"/>
                      </a:cubicBezTo>
                      <a:close/>
                      <a:moveTo>
                        <a:pt x="11698" y="6810"/>
                      </a:moveTo>
                      <a:cubicBezTo>
                        <a:pt x="11707" y="6810"/>
                        <a:pt x="11714" y="6816"/>
                        <a:pt x="11714" y="6833"/>
                      </a:cubicBezTo>
                      <a:cubicBezTo>
                        <a:pt x="11702" y="6858"/>
                        <a:pt x="11689" y="6870"/>
                        <a:pt x="11665" y="6870"/>
                      </a:cubicBezTo>
                      <a:lnTo>
                        <a:pt x="11665" y="6883"/>
                      </a:lnTo>
                      <a:cubicBezTo>
                        <a:pt x="11608" y="6883"/>
                        <a:pt x="11667" y="6810"/>
                        <a:pt x="11698" y="6810"/>
                      </a:cubicBezTo>
                      <a:close/>
                      <a:moveTo>
                        <a:pt x="10740" y="5392"/>
                      </a:moveTo>
                      <a:cubicBezTo>
                        <a:pt x="10802" y="5429"/>
                        <a:pt x="10864" y="5441"/>
                        <a:pt x="10925" y="5441"/>
                      </a:cubicBezTo>
                      <a:cubicBezTo>
                        <a:pt x="10975" y="5441"/>
                        <a:pt x="11012" y="5429"/>
                        <a:pt x="11048" y="5416"/>
                      </a:cubicBezTo>
                      <a:lnTo>
                        <a:pt x="11529" y="6599"/>
                      </a:lnTo>
                      <a:cubicBezTo>
                        <a:pt x="11467" y="6649"/>
                        <a:pt x="11430" y="6723"/>
                        <a:pt x="11430" y="6796"/>
                      </a:cubicBezTo>
                      <a:lnTo>
                        <a:pt x="10408" y="6907"/>
                      </a:lnTo>
                      <a:cubicBezTo>
                        <a:pt x="10360" y="6705"/>
                        <a:pt x="10187" y="6549"/>
                        <a:pt x="9987" y="6549"/>
                      </a:cubicBezTo>
                      <a:cubicBezTo>
                        <a:pt x="9979" y="6549"/>
                        <a:pt x="9972" y="6550"/>
                        <a:pt x="9964" y="6550"/>
                      </a:cubicBezTo>
                      <a:cubicBezTo>
                        <a:pt x="9890" y="6550"/>
                        <a:pt x="9829" y="6562"/>
                        <a:pt x="9767" y="6587"/>
                      </a:cubicBezTo>
                      <a:lnTo>
                        <a:pt x="9558" y="6168"/>
                      </a:lnTo>
                      <a:lnTo>
                        <a:pt x="10740" y="5392"/>
                      </a:lnTo>
                      <a:close/>
                      <a:moveTo>
                        <a:pt x="12515" y="3926"/>
                      </a:moveTo>
                      <a:cubicBezTo>
                        <a:pt x="12589" y="3975"/>
                        <a:pt x="12675" y="4000"/>
                        <a:pt x="12773" y="4000"/>
                      </a:cubicBezTo>
                      <a:cubicBezTo>
                        <a:pt x="12810" y="4000"/>
                        <a:pt x="12847" y="4000"/>
                        <a:pt x="12884" y="3987"/>
                      </a:cubicBezTo>
                      <a:lnTo>
                        <a:pt x="13229" y="5195"/>
                      </a:lnTo>
                      <a:cubicBezTo>
                        <a:pt x="12983" y="5318"/>
                        <a:pt x="13082" y="5675"/>
                        <a:pt x="13340" y="5675"/>
                      </a:cubicBezTo>
                      <a:cubicBezTo>
                        <a:pt x="13476" y="5675"/>
                        <a:pt x="13587" y="5552"/>
                        <a:pt x="13587" y="5416"/>
                      </a:cubicBezTo>
                      <a:cubicBezTo>
                        <a:pt x="13587" y="5355"/>
                        <a:pt x="13562" y="5281"/>
                        <a:pt x="13513" y="5232"/>
                      </a:cubicBezTo>
                      <a:lnTo>
                        <a:pt x="14289" y="4012"/>
                      </a:lnTo>
                      <a:cubicBezTo>
                        <a:pt x="14314" y="4024"/>
                        <a:pt x="14338" y="4036"/>
                        <a:pt x="14375" y="4036"/>
                      </a:cubicBezTo>
                      <a:cubicBezTo>
                        <a:pt x="14400" y="4024"/>
                        <a:pt x="14425" y="4024"/>
                        <a:pt x="14449" y="4024"/>
                      </a:cubicBezTo>
                      <a:lnTo>
                        <a:pt x="14757" y="4579"/>
                      </a:lnTo>
                      <a:cubicBezTo>
                        <a:pt x="14342" y="4859"/>
                        <a:pt x="14532" y="5503"/>
                        <a:pt x="15027" y="5503"/>
                      </a:cubicBezTo>
                      <a:cubicBezTo>
                        <a:pt x="15031" y="5503"/>
                        <a:pt x="15036" y="5503"/>
                        <a:pt x="15041" y="5503"/>
                      </a:cubicBezTo>
                      <a:cubicBezTo>
                        <a:pt x="15078" y="5503"/>
                        <a:pt x="15127" y="5503"/>
                        <a:pt x="15176" y="5490"/>
                      </a:cubicBezTo>
                      <a:lnTo>
                        <a:pt x="15361" y="5996"/>
                      </a:lnTo>
                      <a:cubicBezTo>
                        <a:pt x="15299" y="6045"/>
                        <a:pt x="15250" y="6119"/>
                        <a:pt x="15262" y="6193"/>
                      </a:cubicBezTo>
                      <a:cubicBezTo>
                        <a:pt x="15262" y="6341"/>
                        <a:pt x="15376" y="6425"/>
                        <a:pt x="15491" y="6425"/>
                      </a:cubicBezTo>
                      <a:cubicBezTo>
                        <a:pt x="15577" y="6425"/>
                        <a:pt x="15664" y="6379"/>
                        <a:pt x="15706" y="6279"/>
                      </a:cubicBezTo>
                      <a:lnTo>
                        <a:pt x="16889" y="6427"/>
                      </a:lnTo>
                      <a:lnTo>
                        <a:pt x="14659" y="6932"/>
                      </a:lnTo>
                      <a:cubicBezTo>
                        <a:pt x="14580" y="6816"/>
                        <a:pt x="14452" y="6758"/>
                        <a:pt x="14326" y="6758"/>
                      </a:cubicBezTo>
                      <a:cubicBezTo>
                        <a:pt x="14197" y="6758"/>
                        <a:pt x="14068" y="6820"/>
                        <a:pt x="13993" y="6944"/>
                      </a:cubicBezTo>
                      <a:lnTo>
                        <a:pt x="11911" y="6796"/>
                      </a:lnTo>
                      <a:cubicBezTo>
                        <a:pt x="11911" y="6698"/>
                        <a:pt x="11849" y="6624"/>
                        <a:pt x="11763" y="6587"/>
                      </a:cubicBezTo>
                      <a:lnTo>
                        <a:pt x="12515" y="3926"/>
                      </a:lnTo>
                      <a:close/>
                      <a:moveTo>
                        <a:pt x="8486" y="5096"/>
                      </a:moveTo>
                      <a:cubicBezTo>
                        <a:pt x="8572" y="5195"/>
                        <a:pt x="8695" y="5244"/>
                        <a:pt x="8831" y="5256"/>
                      </a:cubicBezTo>
                      <a:cubicBezTo>
                        <a:pt x="8880" y="5256"/>
                        <a:pt x="8929" y="5244"/>
                        <a:pt x="8978" y="5232"/>
                      </a:cubicBezTo>
                      <a:lnTo>
                        <a:pt x="9422" y="6131"/>
                      </a:lnTo>
                      <a:lnTo>
                        <a:pt x="8067" y="7006"/>
                      </a:lnTo>
                      <a:cubicBezTo>
                        <a:pt x="7976" y="6870"/>
                        <a:pt x="7833" y="6804"/>
                        <a:pt x="7691" y="6804"/>
                      </a:cubicBezTo>
                      <a:cubicBezTo>
                        <a:pt x="7524" y="6804"/>
                        <a:pt x="7358" y="6895"/>
                        <a:pt x="7278" y="7068"/>
                      </a:cubicBezTo>
                      <a:lnTo>
                        <a:pt x="6527" y="6760"/>
                      </a:lnTo>
                      <a:cubicBezTo>
                        <a:pt x="6539" y="6710"/>
                        <a:pt x="6539" y="6673"/>
                        <a:pt x="6551" y="6624"/>
                      </a:cubicBezTo>
                      <a:cubicBezTo>
                        <a:pt x="6539" y="6525"/>
                        <a:pt x="6514" y="6439"/>
                        <a:pt x="6453" y="6365"/>
                      </a:cubicBezTo>
                      <a:lnTo>
                        <a:pt x="7130" y="5786"/>
                      </a:lnTo>
                      <a:cubicBezTo>
                        <a:pt x="7167" y="5823"/>
                        <a:pt x="7229" y="5835"/>
                        <a:pt x="7278" y="5835"/>
                      </a:cubicBezTo>
                      <a:cubicBezTo>
                        <a:pt x="7426" y="5835"/>
                        <a:pt x="7537" y="5725"/>
                        <a:pt x="7537" y="5589"/>
                      </a:cubicBezTo>
                      <a:cubicBezTo>
                        <a:pt x="7537" y="5564"/>
                        <a:pt x="7537" y="5552"/>
                        <a:pt x="7537" y="5527"/>
                      </a:cubicBezTo>
                      <a:lnTo>
                        <a:pt x="8486" y="5096"/>
                      </a:lnTo>
                      <a:close/>
                      <a:moveTo>
                        <a:pt x="9459" y="6217"/>
                      </a:moveTo>
                      <a:lnTo>
                        <a:pt x="9668" y="6636"/>
                      </a:lnTo>
                      <a:cubicBezTo>
                        <a:pt x="9558" y="6723"/>
                        <a:pt x="9496" y="6858"/>
                        <a:pt x="9496" y="7006"/>
                      </a:cubicBezTo>
                      <a:cubicBezTo>
                        <a:pt x="9484" y="7031"/>
                        <a:pt x="9496" y="7068"/>
                        <a:pt x="9496" y="7092"/>
                      </a:cubicBezTo>
                      <a:lnTo>
                        <a:pt x="8128" y="7178"/>
                      </a:lnTo>
                      <a:cubicBezTo>
                        <a:pt x="8116" y="7141"/>
                        <a:pt x="8116" y="7117"/>
                        <a:pt x="8104" y="7092"/>
                      </a:cubicBezTo>
                      <a:lnTo>
                        <a:pt x="9459" y="6217"/>
                      </a:lnTo>
                      <a:close/>
                      <a:moveTo>
                        <a:pt x="19420" y="6625"/>
                      </a:moveTo>
                      <a:cubicBezTo>
                        <a:pt x="19574" y="6625"/>
                        <a:pt x="19723" y="6747"/>
                        <a:pt x="19723" y="6932"/>
                      </a:cubicBezTo>
                      <a:cubicBezTo>
                        <a:pt x="19723" y="7092"/>
                        <a:pt x="19587" y="7228"/>
                        <a:pt x="19427" y="7228"/>
                      </a:cubicBezTo>
                      <a:cubicBezTo>
                        <a:pt x="19156" y="7228"/>
                        <a:pt x="19020" y="6907"/>
                        <a:pt x="19218" y="6710"/>
                      </a:cubicBezTo>
                      <a:cubicBezTo>
                        <a:pt x="19276" y="6652"/>
                        <a:pt x="19349" y="6625"/>
                        <a:pt x="19420" y="6625"/>
                      </a:cubicBezTo>
                      <a:close/>
                      <a:moveTo>
                        <a:pt x="9960" y="6746"/>
                      </a:moveTo>
                      <a:cubicBezTo>
                        <a:pt x="10093" y="6746"/>
                        <a:pt x="10223" y="6848"/>
                        <a:pt x="10223" y="7006"/>
                      </a:cubicBezTo>
                      <a:cubicBezTo>
                        <a:pt x="10223" y="7152"/>
                        <a:pt x="10103" y="7262"/>
                        <a:pt x="9958" y="7265"/>
                      </a:cubicBezTo>
                      <a:lnTo>
                        <a:pt x="9958" y="7265"/>
                      </a:lnTo>
                      <a:cubicBezTo>
                        <a:pt x="9728" y="7260"/>
                        <a:pt x="9621" y="6980"/>
                        <a:pt x="9779" y="6821"/>
                      </a:cubicBezTo>
                      <a:cubicBezTo>
                        <a:pt x="9831" y="6769"/>
                        <a:pt x="9896" y="6746"/>
                        <a:pt x="9960" y="6746"/>
                      </a:cubicBezTo>
                      <a:close/>
                      <a:moveTo>
                        <a:pt x="14330" y="6961"/>
                      </a:moveTo>
                      <a:cubicBezTo>
                        <a:pt x="14379" y="6961"/>
                        <a:pt x="14430" y="6979"/>
                        <a:pt x="14474" y="7018"/>
                      </a:cubicBezTo>
                      <a:cubicBezTo>
                        <a:pt x="14597" y="7141"/>
                        <a:pt x="14511" y="7363"/>
                        <a:pt x="14326" y="7363"/>
                      </a:cubicBezTo>
                      <a:cubicBezTo>
                        <a:pt x="14215" y="7363"/>
                        <a:pt x="14129" y="7277"/>
                        <a:pt x="14129" y="7166"/>
                      </a:cubicBezTo>
                      <a:cubicBezTo>
                        <a:pt x="14129" y="7041"/>
                        <a:pt x="14225" y="6961"/>
                        <a:pt x="14330" y="6961"/>
                      </a:cubicBezTo>
                      <a:close/>
                      <a:moveTo>
                        <a:pt x="7685" y="7006"/>
                      </a:moveTo>
                      <a:cubicBezTo>
                        <a:pt x="7907" y="7006"/>
                        <a:pt x="8017" y="7277"/>
                        <a:pt x="7857" y="7437"/>
                      </a:cubicBezTo>
                      <a:cubicBezTo>
                        <a:pt x="7807" y="7484"/>
                        <a:pt x="7746" y="7505"/>
                        <a:pt x="7685" y="7505"/>
                      </a:cubicBezTo>
                      <a:cubicBezTo>
                        <a:pt x="7554" y="7505"/>
                        <a:pt x="7426" y="7405"/>
                        <a:pt x="7426" y="7252"/>
                      </a:cubicBezTo>
                      <a:cubicBezTo>
                        <a:pt x="7426" y="7117"/>
                        <a:pt x="7537" y="7006"/>
                        <a:pt x="7685" y="7006"/>
                      </a:cubicBezTo>
                      <a:close/>
                      <a:moveTo>
                        <a:pt x="11430" y="6895"/>
                      </a:moveTo>
                      <a:cubicBezTo>
                        <a:pt x="11430" y="6907"/>
                        <a:pt x="11443" y="6920"/>
                        <a:pt x="11455" y="6932"/>
                      </a:cubicBezTo>
                      <a:lnTo>
                        <a:pt x="10901" y="7733"/>
                      </a:lnTo>
                      <a:lnTo>
                        <a:pt x="10851" y="7733"/>
                      </a:lnTo>
                      <a:cubicBezTo>
                        <a:pt x="10814" y="7733"/>
                        <a:pt x="10765" y="7745"/>
                        <a:pt x="10728" y="7770"/>
                      </a:cubicBezTo>
                      <a:lnTo>
                        <a:pt x="10309" y="7314"/>
                      </a:lnTo>
                      <a:cubicBezTo>
                        <a:pt x="10383" y="7228"/>
                        <a:pt x="10420" y="7117"/>
                        <a:pt x="10420" y="7006"/>
                      </a:cubicBezTo>
                      <a:lnTo>
                        <a:pt x="11430" y="6895"/>
                      </a:lnTo>
                      <a:close/>
                      <a:moveTo>
                        <a:pt x="9607" y="7302"/>
                      </a:moveTo>
                      <a:cubicBezTo>
                        <a:pt x="9693" y="7400"/>
                        <a:pt x="9816" y="7462"/>
                        <a:pt x="9940" y="7474"/>
                      </a:cubicBezTo>
                      <a:lnTo>
                        <a:pt x="9829" y="7881"/>
                      </a:lnTo>
                      <a:lnTo>
                        <a:pt x="8892" y="7831"/>
                      </a:lnTo>
                      <a:cubicBezTo>
                        <a:pt x="8892" y="7819"/>
                        <a:pt x="8892" y="7795"/>
                        <a:pt x="8880" y="7782"/>
                      </a:cubicBezTo>
                      <a:lnTo>
                        <a:pt x="9607" y="7302"/>
                      </a:lnTo>
                      <a:close/>
                      <a:moveTo>
                        <a:pt x="8600" y="7845"/>
                      </a:moveTo>
                      <a:cubicBezTo>
                        <a:pt x="8631" y="7845"/>
                        <a:pt x="8690" y="7918"/>
                        <a:pt x="8633" y="7918"/>
                      </a:cubicBezTo>
                      <a:cubicBezTo>
                        <a:pt x="8609" y="7918"/>
                        <a:pt x="8597" y="7893"/>
                        <a:pt x="8597" y="7881"/>
                      </a:cubicBezTo>
                      <a:lnTo>
                        <a:pt x="8584" y="7868"/>
                      </a:lnTo>
                      <a:cubicBezTo>
                        <a:pt x="8584" y="7851"/>
                        <a:pt x="8591" y="7845"/>
                        <a:pt x="8600" y="7845"/>
                      </a:cubicBezTo>
                      <a:close/>
                      <a:moveTo>
                        <a:pt x="10235" y="7376"/>
                      </a:moveTo>
                      <a:lnTo>
                        <a:pt x="10654" y="7844"/>
                      </a:lnTo>
                      <a:cubicBezTo>
                        <a:pt x="10642" y="7868"/>
                        <a:pt x="10630" y="7893"/>
                        <a:pt x="10617" y="7918"/>
                      </a:cubicBezTo>
                      <a:lnTo>
                        <a:pt x="9940" y="7893"/>
                      </a:lnTo>
                      <a:lnTo>
                        <a:pt x="10050" y="7462"/>
                      </a:lnTo>
                      <a:cubicBezTo>
                        <a:pt x="10124" y="7450"/>
                        <a:pt x="10186" y="7425"/>
                        <a:pt x="10235" y="7376"/>
                      </a:cubicBezTo>
                      <a:close/>
                      <a:moveTo>
                        <a:pt x="10851" y="7942"/>
                      </a:moveTo>
                      <a:cubicBezTo>
                        <a:pt x="10925" y="7942"/>
                        <a:pt x="10925" y="8041"/>
                        <a:pt x="10851" y="8041"/>
                      </a:cubicBezTo>
                      <a:cubicBezTo>
                        <a:pt x="10827" y="8041"/>
                        <a:pt x="10802" y="8016"/>
                        <a:pt x="10814" y="7992"/>
                      </a:cubicBezTo>
                      <a:cubicBezTo>
                        <a:pt x="10814" y="7967"/>
                        <a:pt x="10827" y="7942"/>
                        <a:pt x="10851" y="7942"/>
                      </a:cubicBezTo>
                      <a:close/>
                      <a:moveTo>
                        <a:pt x="20142" y="4492"/>
                      </a:moveTo>
                      <a:lnTo>
                        <a:pt x="20585" y="4837"/>
                      </a:lnTo>
                      <a:lnTo>
                        <a:pt x="19649" y="6476"/>
                      </a:lnTo>
                      <a:cubicBezTo>
                        <a:pt x="19575" y="6439"/>
                        <a:pt x="19501" y="6427"/>
                        <a:pt x="19427" y="6427"/>
                      </a:cubicBezTo>
                      <a:cubicBezTo>
                        <a:pt x="19144" y="6427"/>
                        <a:pt x="18922" y="6649"/>
                        <a:pt x="18922" y="6932"/>
                      </a:cubicBezTo>
                      <a:cubicBezTo>
                        <a:pt x="18922" y="6994"/>
                        <a:pt x="18934" y="7055"/>
                        <a:pt x="18959" y="7105"/>
                      </a:cubicBezTo>
                      <a:lnTo>
                        <a:pt x="16593" y="8053"/>
                      </a:lnTo>
                      <a:cubicBezTo>
                        <a:pt x="16489" y="7910"/>
                        <a:pt x="16329" y="7835"/>
                        <a:pt x="16169" y="7835"/>
                      </a:cubicBezTo>
                      <a:cubicBezTo>
                        <a:pt x="16027" y="7835"/>
                        <a:pt x="15884" y="7894"/>
                        <a:pt x="15780" y="8016"/>
                      </a:cubicBezTo>
                      <a:lnTo>
                        <a:pt x="14733" y="7166"/>
                      </a:lnTo>
                      <a:cubicBezTo>
                        <a:pt x="14733" y="7117"/>
                        <a:pt x="14720" y="7068"/>
                        <a:pt x="14708" y="7031"/>
                      </a:cubicBezTo>
                      <a:lnTo>
                        <a:pt x="16950" y="6513"/>
                      </a:lnTo>
                      <a:cubicBezTo>
                        <a:pt x="16996" y="6613"/>
                        <a:pt x="17084" y="6659"/>
                        <a:pt x="17172" y="6659"/>
                      </a:cubicBezTo>
                      <a:cubicBezTo>
                        <a:pt x="17301" y="6659"/>
                        <a:pt x="17431" y="6563"/>
                        <a:pt x="17431" y="6402"/>
                      </a:cubicBezTo>
                      <a:cubicBezTo>
                        <a:pt x="17431" y="6353"/>
                        <a:pt x="17406" y="6304"/>
                        <a:pt x="17382" y="6267"/>
                      </a:cubicBezTo>
                      <a:lnTo>
                        <a:pt x="18281" y="5306"/>
                      </a:lnTo>
                      <a:cubicBezTo>
                        <a:pt x="18318" y="5318"/>
                        <a:pt x="18355" y="5330"/>
                        <a:pt x="18392" y="5330"/>
                      </a:cubicBezTo>
                      <a:cubicBezTo>
                        <a:pt x="18466" y="5330"/>
                        <a:pt x="18528" y="5306"/>
                        <a:pt x="18577" y="5256"/>
                      </a:cubicBezTo>
                      <a:lnTo>
                        <a:pt x="19193" y="5577"/>
                      </a:lnTo>
                      <a:lnTo>
                        <a:pt x="19193" y="5589"/>
                      </a:lnTo>
                      <a:cubicBezTo>
                        <a:pt x="19193" y="5741"/>
                        <a:pt x="19320" y="5847"/>
                        <a:pt x="19452" y="5847"/>
                      </a:cubicBezTo>
                      <a:cubicBezTo>
                        <a:pt x="19512" y="5847"/>
                        <a:pt x="19574" y="5824"/>
                        <a:pt x="19624" y="5774"/>
                      </a:cubicBezTo>
                      <a:cubicBezTo>
                        <a:pt x="19784" y="5614"/>
                        <a:pt x="19673" y="5343"/>
                        <a:pt x="19439" y="5343"/>
                      </a:cubicBezTo>
                      <a:lnTo>
                        <a:pt x="19612" y="4616"/>
                      </a:lnTo>
                      <a:cubicBezTo>
                        <a:pt x="19673" y="4628"/>
                        <a:pt x="19723" y="4640"/>
                        <a:pt x="19784" y="4640"/>
                      </a:cubicBezTo>
                      <a:cubicBezTo>
                        <a:pt x="19920" y="4640"/>
                        <a:pt x="20055" y="4591"/>
                        <a:pt x="20142" y="4492"/>
                      </a:cubicBezTo>
                      <a:close/>
                      <a:moveTo>
                        <a:pt x="9533" y="7191"/>
                      </a:moveTo>
                      <a:cubicBezTo>
                        <a:pt x="9533" y="7203"/>
                        <a:pt x="9533" y="7215"/>
                        <a:pt x="9545" y="7215"/>
                      </a:cubicBezTo>
                      <a:lnTo>
                        <a:pt x="8818" y="7696"/>
                      </a:lnTo>
                      <a:cubicBezTo>
                        <a:pt x="8769" y="7647"/>
                        <a:pt x="8707" y="7622"/>
                        <a:pt x="8633" y="7622"/>
                      </a:cubicBezTo>
                      <a:cubicBezTo>
                        <a:pt x="8498" y="7622"/>
                        <a:pt x="8387" y="7733"/>
                        <a:pt x="8387" y="7881"/>
                      </a:cubicBezTo>
                      <a:cubicBezTo>
                        <a:pt x="8387" y="7881"/>
                        <a:pt x="8387" y="7893"/>
                        <a:pt x="8387" y="7905"/>
                      </a:cubicBezTo>
                      <a:lnTo>
                        <a:pt x="7389" y="8250"/>
                      </a:lnTo>
                      <a:cubicBezTo>
                        <a:pt x="7377" y="8201"/>
                        <a:pt x="7352" y="8164"/>
                        <a:pt x="7315" y="8140"/>
                      </a:cubicBezTo>
                      <a:lnTo>
                        <a:pt x="7599" y="7708"/>
                      </a:lnTo>
                      <a:lnTo>
                        <a:pt x="7685" y="7708"/>
                      </a:lnTo>
                      <a:cubicBezTo>
                        <a:pt x="7919" y="7708"/>
                        <a:pt x="8116" y="7523"/>
                        <a:pt x="8128" y="7277"/>
                      </a:cubicBezTo>
                      <a:lnTo>
                        <a:pt x="9533" y="7191"/>
                      </a:lnTo>
                      <a:close/>
                      <a:moveTo>
                        <a:pt x="11517" y="7018"/>
                      </a:moveTo>
                      <a:cubicBezTo>
                        <a:pt x="11554" y="7055"/>
                        <a:pt x="11615" y="7068"/>
                        <a:pt x="11665" y="7068"/>
                      </a:cubicBezTo>
                      <a:lnTo>
                        <a:pt x="11702" y="7068"/>
                      </a:lnTo>
                      <a:lnTo>
                        <a:pt x="12256" y="7955"/>
                      </a:lnTo>
                      <a:cubicBezTo>
                        <a:pt x="12157" y="8029"/>
                        <a:pt x="12083" y="8140"/>
                        <a:pt x="12071" y="8263"/>
                      </a:cubicBezTo>
                      <a:lnTo>
                        <a:pt x="11098" y="8016"/>
                      </a:lnTo>
                      <a:lnTo>
                        <a:pt x="11098" y="7992"/>
                      </a:lnTo>
                      <a:cubicBezTo>
                        <a:pt x="11098" y="7918"/>
                        <a:pt x="11061" y="7844"/>
                        <a:pt x="10999" y="7795"/>
                      </a:cubicBezTo>
                      <a:lnTo>
                        <a:pt x="11517" y="7018"/>
                      </a:lnTo>
                      <a:close/>
                      <a:moveTo>
                        <a:pt x="6477" y="6846"/>
                      </a:moveTo>
                      <a:lnTo>
                        <a:pt x="7229" y="7154"/>
                      </a:lnTo>
                      <a:cubicBezTo>
                        <a:pt x="7217" y="7178"/>
                        <a:pt x="7217" y="7215"/>
                        <a:pt x="7217" y="7252"/>
                      </a:cubicBezTo>
                      <a:cubicBezTo>
                        <a:pt x="7217" y="7425"/>
                        <a:pt x="7327" y="7585"/>
                        <a:pt x="7488" y="7659"/>
                      </a:cubicBezTo>
                      <a:lnTo>
                        <a:pt x="7229" y="8078"/>
                      </a:lnTo>
                      <a:cubicBezTo>
                        <a:pt x="7204" y="8066"/>
                        <a:pt x="7167" y="8066"/>
                        <a:pt x="7143" y="8066"/>
                      </a:cubicBezTo>
                      <a:cubicBezTo>
                        <a:pt x="7007" y="8066"/>
                        <a:pt x="6896" y="8164"/>
                        <a:pt x="6896" y="8300"/>
                      </a:cubicBezTo>
                      <a:lnTo>
                        <a:pt x="5910" y="8312"/>
                      </a:lnTo>
                      <a:cubicBezTo>
                        <a:pt x="5898" y="8176"/>
                        <a:pt x="5824" y="8053"/>
                        <a:pt x="5713" y="7992"/>
                      </a:cubicBezTo>
                      <a:lnTo>
                        <a:pt x="5984" y="7080"/>
                      </a:lnTo>
                      <a:lnTo>
                        <a:pt x="6071" y="7080"/>
                      </a:lnTo>
                      <a:cubicBezTo>
                        <a:pt x="6243" y="7080"/>
                        <a:pt x="6391" y="6994"/>
                        <a:pt x="6477" y="6846"/>
                      </a:cubicBezTo>
                      <a:close/>
                      <a:moveTo>
                        <a:pt x="11911" y="6895"/>
                      </a:moveTo>
                      <a:lnTo>
                        <a:pt x="13944" y="7043"/>
                      </a:lnTo>
                      <a:cubicBezTo>
                        <a:pt x="13870" y="7277"/>
                        <a:pt x="14018" y="7511"/>
                        <a:pt x="14252" y="7560"/>
                      </a:cubicBezTo>
                      <a:lnTo>
                        <a:pt x="14375" y="8349"/>
                      </a:lnTo>
                      <a:lnTo>
                        <a:pt x="13045" y="8312"/>
                      </a:lnTo>
                      <a:cubicBezTo>
                        <a:pt x="13025" y="8034"/>
                        <a:pt x="12797" y="7845"/>
                        <a:pt x="12551" y="7845"/>
                      </a:cubicBezTo>
                      <a:cubicBezTo>
                        <a:pt x="12482" y="7845"/>
                        <a:pt x="12410" y="7860"/>
                        <a:pt x="12342" y="7893"/>
                      </a:cubicBezTo>
                      <a:lnTo>
                        <a:pt x="11800" y="7031"/>
                      </a:lnTo>
                      <a:cubicBezTo>
                        <a:pt x="11849" y="7006"/>
                        <a:pt x="11886" y="6944"/>
                        <a:pt x="11911" y="6895"/>
                      </a:cubicBezTo>
                      <a:close/>
                      <a:moveTo>
                        <a:pt x="7143" y="8275"/>
                      </a:moveTo>
                      <a:cubicBezTo>
                        <a:pt x="7217" y="8275"/>
                        <a:pt x="7217" y="8361"/>
                        <a:pt x="7143" y="8361"/>
                      </a:cubicBezTo>
                      <a:cubicBezTo>
                        <a:pt x="7081" y="8361"/>
                        <a:pt x="7081" y="8275"/>
                        <a:pt x="7143" y="8275"/>
                      </a:cubicBezTo>
                      <a:close/>
                      <a:moveTo>
                        <a:pt x="14708" y="7289"/>
                      </a:moveTo>
                      <a:lnTo>
                        <a:pt x="15718" y="8103"/>
                      </a:lnTo>
                      <a:cubicBezTo>
                        <a:pt x="15669" y="8176"/>
                        <a:pt x="15644" y="8263"/>
                        <a:pt x="15657" y="8361"/>
                      </a:cubicBezTo>
                      <a:lnTo>
                        <a:pt x="15657" y="8398"/>
                      </a:lnTo>
                      <a:lnTo>
                        <a:pt x="14474" y="8361"/>
                      </a:lnTo>
                      <a:lnTo>
                        <a:pt x="14351" y="7560"/>
                      </a:lnTo>
                      <a:cubicBezTo>
                        <a:pt x="14511" y="7548"/>
                        <a:pt x="14659" y="7437"/>
                        <a:pt x="14708" y="7289"/>
                      </a:cubicBezTo>
                      <a:close/>
                      <a:moveTo>
                        <a:pt x="5479" y="8127"/>
                      </a:moveTo>
                      <a:cubicBezTo>
                        <a:pt x="5701" y="8127"/>
                        <a:pt x="5812" y="8386"/>
                        <a:pt x="5652" y="8546"/>
                      </a:cubicBezTo>
                      <a:cubicBezTo>
                        <a:pt x="5599" y="8599"/>
                        <a:pt x="5535" y="8622"/>
                        <a:pt x="5472" y="8622"/>
                      </a:cubicBezTo>
                      <a:cubicBezTo>
                        <a:pt x="5343" y="8622"/>
                        <a:pt x="5220" y="8523"/>
                        <a:pt x="5220" y="8374"/>
                      </a:cubicBezTo>
                      <a:cubicBezTo>
                        <a:pt x="5220" y="8238"/>
                        <a:pt x="5331" y="8127"/>
                        <a:pt x="5479" y="8127"/>
                      </a:cubicBezTo>
                      <a:close/>
                      <a:moveTo>
                        <a:pt x="12557" y="8054"/>
                      </a:moveTo>
                      <a:cubicBezTo>
                        <a:pt x="12629" y="8054"/>
                        <a:pt x="12702" y="8080"/>
                        <a:pt x="12761" y="8140"/>
                      </a:cubicBezTo>
                      <a:cubicBezTo>
                        <a:pt x="12934" y="8324"/>
                        <a:pt x="12810" y="8632"/>
                        <a:pt x="12552" y="8632"/>
                      </a:cubicBezTo>
                      <a:cubicBezTo>
                        <a:pt x="12393" y="8632"/>
                        <a:pt x="12258" y="8511"/>
                        <a:pt x="12268" y="8341"/>
                      </a:cubicBezTo>
                      <a:lnTo>
                        <a:pt x="12268" y="8341"/>
                      </a:lnTo>
                      <a:cubicBezTo>
                        <a:pt x="12268" y="8344"/>
                        <a:pt x="12268" y="8346"/>
                        <a:pt x="12268" y="8349"/>
                      </a:cubicBezTo>
                      <a:lnTo>
                        <a:pt x="12268" y="8337"/>
                      </a:lnTo>
                      <a:lnTo>
                        <a:pt x="12268" y="8337"/>
                      </a:lnTo>
                      <a:cubicBezTo>
                        <a:pt x="12268" y="8338"/>
                        <a:pt x="12268" y="8340"/>
                        <a:pt x="12268" y="8341"/>
                      </a:cubicBezTo>
                      <a:lnTo>
                        <a:pt x="12268" y="8341"/>
                      </a:lnTo>
                      <a:cubicBezTo>
                        <a:pt x="12264" y="8169"/>
                        <a:pt x="12408" y="8054"/>
                        <a:pt x="12557" y="8054"/>
                      </a:cubicBezTo>
                      <a:close/>
                      <a:moveTo>
                        <a:pt x="16161" y="8037"/>
                      </a:moveTo>
                      <a:cubicBezTo>
                        <a:pt x="16327" y="8037"/>
                        <a:pt x="16482" y="8167"/>
                        <a:pt x="16482" y="8361"/>
                      </a:cubicBezTo>
                      <a:cubicBezTo>
                        <a:pt x="16482" y="8534"/>
                        <a:pt x="16347" y="8669"/>
                        <a:pt x="16174" y="8669"/>
                      </a:cubicBezTo>
                      <a:cubicBezTo>
                        <a:pt x="15891" y="8669"/>
                        <a:pt x="15743" y="8337"/>
                        <a:pt x="15940" y="8127"/>
                      </a:cubicBezTo>
                      <a:cubicBezTo>
                        <a:pt x="16006" y="8065"/>
                        <a:pt x="16085" y="8037"/>
                        <a:pt x="16161" y="8037"/>
                      </a:cubicBezTo>
                      <a:close/>
                      <a:moveTo>
                        <a:pt x="14498" y="8460"/>
                      </a:moveTo>
                      <a:lnTo>
                        <a:pt x="15669" y="8497"/>
                      </a:lnTo>
                      <a:cubicBezTo>
                        <a:pt x="15681" y="8521"/>
                        <a:pt x="15681" y="8546"/>
                        <a:pt x="15694" y="8558"/>
                      </a:cubicBezTo>
                      <a:lnTo>
                        <a:pt x="14942" y="8879"/>
                      </a:lnTo>
                      <a:cubicBezTo>
                        <a:pt x="14843" y="8756"/>
                        <a:pt x="14696" y="8682"/>
                        <a:pt x="14548" y="8682"/>
                      </a:cubicBezTo>
                      <a:lnTo>
                        <a:pt x="14523" y="8682"/>
                      </a:lnTo>
                      <a:lnTo>
                        <a:pt x="14498" y="8460"/>
                      </a:lnTo>
                      <a:close/>
                      <a:moveTo>
                        <a:pt x="13032" y="8423"/>
                      </a:moveTo>
                      <a:lnTo>
                        <a:pt x="14388" y="8460"/>
                      </a:lnTo>
                      <a:lnTo>
                        <a:pt x="14425" y="8706"/>
                      </a:lnTo>
                      <a:cubicBezTo>
                        <a:pt x="14264" y="8743"/>
                        <a:pt x="14129" y="8854"/>
                        <a:pt x="14067" y="9014"/>
                      </a:cubicBezTo>
                      <a:lnTo>
                        <a:pt x="13020" y="8509"/>
                      </a:lnTo>
                      <a:cubicBezTo>
                        <a:pt x="13020" y="8485"/>
                        <a:pt x="13032" y="8448"/>
                        <a:pt x="13032" y="8423"/>
                      </a:cubicBezTo>
                      <a:close/>
                      <a:moveTo>
                        <a:pt x="8424" y="8004"/>
                      </a:moveTo>
                      <a:cubicBezTo>
                        <a:pt x="8424" y="8016"/>
                        <a:pt x="8436" y="8029"/>
                        <a:pt x="8449" y="8041"/>
                      </a:cubicBezTo>
                      <a:lnTo>
                        <a:pt x="7549" y="9175"/>
                      </a:lnTo>
                      <a:cubicBezTo>
                        <a:pt x="7463" y="9125"/>
                        <a:pt x="7377" y="9101"/>
                        <a:pt x="7278" y="9101"/>
                      </a:cubicBezTo>
                      <a:lnTo>
                        <a:pt x="7217" y="8558"/>
                      </a:lnTo>
                      <a:cubicBezTo>
                        <a:pt x="7303" y="8534"/>
                        <a:pt x="7377" y="8460"/>
                        <a:pt x="7401" y="8361"/>
                      </a:cubicBezTo>
                      <a:lnTo>
                        <a:pt x="8424" y="8004"/>
                      </a:lnTo>
                      <a:close/>
                      <a:moveTo>
                        <a:pt x="6909" y="8398"/>
                      </a:moveTo>
                      <a:cubicBezTo>
                        <a:pt x="6945" y="8485"/>
                        <a:pt x="7019" y="8558"/>
                        <a:pt x="7118" y="8571"/>
                      </a:cubicBezTo>
                      <a:lnTo>
                        <a:pt x="7106" y="8571"/>
                      </a:lnTo>
                      <a:lnTo>
                        <a:pt x="7180" y="9113"/>
                      </a:lnTo>
                      <a:cubicBezTo>
                        <a:pt x="7069" y="9138"/>
                        <a:pt x="6970" y="9199"/>
                        <a:pt x="6896" y="9285"/>
                      </a:cubicBezTo>
                      <a:lnTo>
                        <a:pt x="5861" y="8620"/>
                      </a:lnTo>
                      <a:cubicBezTo>
                        <a:pt x="5898" y="8558"/>
                        <a:pt x="5923" y="8485"/>
                        <a:pt x="5923" y="8411"/>
                      </a:cubicBezTo>
                      <a:lnTo>
                        <a:pt x="6909" y="8398"/>
                      </a:lnTo>
                      <a:close/>
                      <a:moveTo>
                        <a:pt x="11073" y="8103"/>
                      </a:moveTo>
                      <a:lnTo>
                        <a:pt x="12059" y="8361"/>
                      </a:lnTo>
                      <a:cubicBezTo>
                        <a:pt x="12081" y="8653"/>
                        <a:pt x="12318" y="8827"/>
                        <a:pt x="12558" y="8827"/>
                      </a:cubicBezTo>
                      <a:cubicBezTo>
                        <a:pt x="12713" y="8827"/>
                        <a:pt x="12869" y="8755"/>
                        <a:pt x="12971" y="8595"/>
                      </a:cubicBezTo>
                      <a:lnTo>
                        <a:pt x="14043" y="9113"/>
                      </a:lnTo>
                      <a:cubicBezTo>
                        <a:pt x="14043" y="9138"/>
                        <a:pt x="14030" y="9162"/>
                        <a:pt x="14030" y="9187"/>
                      </a:cubicBezTo>
                      <a:cubicBezTo>
                        <a:pt x="14043" y="9199"/>
                        <a:pt x="14043" y="9211"/>
                        <a:pt x="14043" y="9236"/>
                      </a:cubicBezTo>
                      <a:lnTo>
                        <a:pt x="12872" y="9433"/>
                      </a:lnTo>
                      <a:cubicBezTo>
                        <a:pt x="12827" y="9327"/>
                        <a:pt x="12734" y="9276"/>
                        <a:pt x="12641" y="9276"/>
                      </a:cubicBezTo>
                      <a:cubicBezTo>
                        <a:pt x="12529" y="9276"/>
                        <a:pt x="12418" y="9348"/>
                        <a:pt x="12392" y="9483"/>
                      </a:cubicBezTo>
                      <a:lnTo>
                        <a:pt x="11172" y="9483"/>
                      </a:lnTo>
                      <a:cubicBezTo>
                        <a:pt x="11159" y="9409"/>
                        <a:pt x="11110" y="9359"/>
                        <a:pt x="11061" y="9322"/>
                      </a:cubicBezTo>
                      <a:lnTo>
                        <a:pt x="10938" y="8238"/>
                      </a:lnTo>
                      <a:cubicBezTo>
                        <a:pt x="10999" y="8213"/>
                        <a:pt x="11048" y="8164"/>
                        <a:pt x="11073" y="8103"/>
                      </a:cubicBezTo>
                      <a:close/>
                      <a:moveTo>
                        <a:pt x="14530" y="8866"/>
                      </a:moveTo>
                      <a:cubicBezTo>
                        <a:pt x="14688" y="8866"/>
                        <a:pt x="14843" y="8992"/>
                        <a:pt x="14843" y="9175"/>
                      </a:cubicBezTo>
                      <a:cubicBezTo>
                        <a:pt x="14843" y="9347"/>
                        <a:pt x="14708" y="9483"/>
                        <a:pt x="14548" y="9483"/>
                      </a:cubicBezTo>
                      <a:cubicBezTo>
                        <a:pt x="14543" y="9483"/>
                        <a:pt x="14538" y="9483"/>
                        <a:pt x="14533" y="9483"/>
                      </a:cubicBezTo>
                      <a:cubicBezTo>
                        <a:pt x="14259" y="9483"/>
                        <a:pt x="14120" y="9159"/>
                        <a:pt x="14314" y="8965"/>
                      </a:cubicBezTo>
                      <a:cubicBezTo>
                        <a:pt x="14374" y="8896"/>
                        <a:pt x="14452" y="8866"/>
                        <a:pt x="14530" y="8866"/>
                      </a:cubicBezTo>
                      <a:close/>
                      <a:moveTo>
                        <a:pt x="10931" y="9486"/>
                      </a:moveTo>
                      <a:cubicBezTo>
                        <a:pt x="10953" y="9486"/>
                        <a:pt x="10975" y="9501"/>
                        <a:pt x="10975" y="9532"/>
                      </a:cubicBezTo>
                      <a:cubicBezTo>
                        <a:pt x="10975" y="9563"/>
                        <a:pt x="10953" y="9578"/>
                        <a:pt x="10931" y="9578"/>
                      </a:cubicBezTo>
                      <a:cubicBezTo>
                        <a:pt x="10910" y="9578"/>
                        <a:pt x="10888" y="9563"/>
                        <a:pt x="10888" y="9532"/>
                      </a:cubicBezTo>
                      <a:cubicBezTo>
                        <a:pt x="10888" y="9501"/>
                        <a:pt x="10910" y="9486"/>
                        <a:pt x="10931" y="9486"/>
                      </a:cubicBezTo>
                      <a:close/>
                      <a:moveTo>
                        <a:pt x="12638" y="9486"/>
                      </a:moveTo>
                      <a:cubicBezTo>
                        <a:pt x="12663" y="9486"/>
                        <a:pt x="12687" y="9501"/>
                        <a:pt x="12687" y="9532"/>
                      </a:cubicBezTo>
                      <a:cubicBezTo>
                        <a:pt x="12675" y="9556"/>
                        <a:pt x="12663" y="9581"/>
                        <a:pt x="12638" y="9581"/>
                      </a:cubicBezTo>
                      <a:cubicBezTo>
                        <a:pt x="12601" y="9581"/>
                        <a:pt x="12589" y="9556"/>
                        <a:pt x="12589" y="9532"/>
                      </a:cubicBezTo>
                      <a:cubicBezTo>
                        <a:pt x="12589" y="9501"/>
                        <a:pt x="12613" y="9486"/>
                        <a:pt x="12638" y="9486"/>
                      </a:cubicBezTo>
                      <a:close/>
                      <a:moveTo>
                        <a:pt x="4634" y="9296"/>
                      </a:moveTo>
                      <a:cubicBezTo>
                        <a:pt x="4738" y="9296"/>
                        <a:pt x="4839" y="9379"/>
                        <a:pt x="4839" y="9495"/>
                      </a:cubicBezTo>
                      <a:cubicBezTo>
                        <a:pt x="4826" y="9606"/>
                        <a:pt x="4740" y="9692"/>
                        <a:pt x="4629" y="9692"/>
                      </a:cubicBezTo>
                      <a:lnTo>
                        <a:pt x="4629" y="9704"/>
                      </a:lnTo>
                      <a:cubicBezTo>
                        <a:pt x="4457" y="9704"/>
                        <a:pt x="4358" y="9483"/>
                        <a:pt x="4494" y="9359"/>
                      </a:cubicBezTo>
                      <a:cubicBezTo>
                        <a:pt x="4534" y="9315"/>
                        <a:pt x="4584" y="9296"/>
                        <a:pt x="4634" y="9296"/>
                      </a:cubicBezTo>
                      <a:close/>
                      <a:moveTo>
                        <a:pt x="9915" y="7992"/>
                      </a:moveTo>
                      <a:lnTo>
                        <a:pt x="10617" y="8029"/>
                      </a:lnTo>
                      <a:cubicBezTo>
                        <a:pt x="10617" y="8066"/>
                        <a:pt x="10630" y="8103"/>
                        <a:pt x="10654" y="8127"/>
                      </a:cubicBezTo>
                      <a:lnTo>
                        <a:pt x="9545" y="9766"/>
                      </a:lnTo>
                      <a:cubicBezTo>
                        <a:pt x="9521" y="9741"/>
                        <a:pt x="9484" y="9717"/>
                        <a:pt x="9447" y="9704"/>
                      </a:cubicBezTo>
                      <a:lnTo>
                        <a:pt x="9915" y="7992"/>
                      </a:lnTo>
                      <a:close/>
                      <a:moveTo>
                        <a:pt x="10716" y="8213"/>
                      </a:moveTo>
                      <a:cubicBezTo>
                        <a:pt x="10753" y="8226"/>
                        <a:pt x="10790" y="8238"/>
                        <a:pt x="10827" y="8250"/>
                      </a:cubicBezTo>
                      <a:lnTo>
                        <a:pt x="10950" y="9285"/>
                      </a:lnTo>
                      <a:lnTo>
                        <a:pt x="10925" y="9273"/>
                      </a:lnTo>
                      <a:cubicBezTo>
                        <a:pt x="10790" y="9273"/>
                        <a:pt x="10679" y="9396"/>
                        <a:pt x="10679" y="9532"/>
                      </a:cubicBezTo>
                      <a:lnTo>
                        <a:pt x="10679" y="9544"/>
                      </a:lnTo>
                      <a:lnTo>
                        <a:pt x="9632" y="9815"/>
                      </a:lnTo>
                      <a:lnTo>
                        <a:pt x="10716" y="8213"/>
                      </a:lnTo>
                      <a:close/>
                      <a:moveTo>
                        <a:pt x="8880" y="7930"/>
                      </a:moveTo>
                      <a:lnTo>
                        <a:pt x="9792" y="7979"/>
                      </a:lnTo>
                      <a:lnTo>
                        <a:pt x="9336" y="9680"/>
                      </a:lnTo>
                      <a:cubicBezTo>
                        <a:pt x="9326" y="9679"/>
                        <a:pt x="9317" y="9678"/>
                        <a:pt x="9308" y="9678"/>
                      </a:cubicBezTo>
                      <a:cubicBezTo>
                        <a:pt x="9211" y="9678"/>
                        <a:pt x="9136" y="9737"/>
                        <a:pt x="9102" y="9828"/>
                      </a:cubicBezTo>
                      <a:lnTo>
                        <a:pt x="7759" y="9606"/>
                      </a:lnTo>
                      <a:lnTo>
                        <a:pt x="7759" y="9581"/>
                      </a:lnTo>
                      <a:cubicBezTo>
                        <a:pt x="7759" y="9446"/>
                        <a:pt x="7709" y="9310"/>
                        <a:pt x="7611" y="9224"/>
                      </a:cubicBezTo>
                      <a:lnTo>
                        <a:pt x="8510" y="8078"/>
                      </a:lnTo>
                      <a:cubicBezTo>
                        <a:pt x="8547" y="8103"/>
                        <a:pt x="8597" y="8115"/>
                        <a:pt x="8633" y="8127"/>
                      </a:cubicBezTo>
                      <a:cubicBezTo>
                        <a:pt x="8757" y="8115"/>
                        <a:pt x="8855" y="8041"/>
                        <a:pt x="8880" y="7930"/>
                      </a:cubicBezTo>
                      <a:close/>
                      <a:moveTo>
                        <a:pt x="7278" y="9298"/>
                      </a:moveTo>
                      <a:cubicBezTo>
                        <a:pt x="7537" y="9298"/>
                        <a:pt x="7660" y="9618"/>
                        <a:pt x="7488" y="9791"/>
                      </a:cubicBezTo>
                      <a:cubicBezTo>
                        <a:pt x="7427" y="9852"/>
                        <a:pt x="7352" y="9879"/>
                        <a:pt x="7279" y="9879"/>
                      </a:cubicBezTo>
                      <a:cubicBezTo>
                        <a:pt x="7133" y="9879"/>
                        <a:pt x="6995" y="9767"/>
                        <a:pt x="6995" y="9593"/>
                      </a:cubicBezTo>
                      <a:cubicBezTo>
                        <a:pt x="6982" y="9433"/>
                        <a:pt x="7118" y="9298"/>
                        <a:pt x="7278" y="9298"/>
                      </a:cubicBezTo>
                      <a:close/>
                      <a:moveTo>
                        <a:pt x="9348" y="9883"/>
                      </a:moveTo>
                      <a:cubicBezTo>
                        <a:pt x="9373" y="9883"/>
                        <a:pt x="9397" y="9901"/>
                        <a:pt x="9397" y="9938"/>
                      </a:cubicBezTo>
                      <a:cubicBezTo>
                        <a:pt x="9397" y="9969"/>
                        <a:pt x="9373" y="9985"/>
                        <a:pt x="9348" y="9985"/>
                      </a:cubicBezTo>
                      <a:cubicBezTo>
                        <a:pt x="9323" y="9985"/>
                        <a:pt x="9299" y="9969"/>
                        <a:pt x="9299" y="9938"/>
                      </a:cubicBezTo>
                      <a:cubicBezTo>
                        <a:pt x="9299" y="9901"/>
                        <a:pt x="9323" y="9883"/>
                        <a:pt x="9348" y="9883"/>
                      </a:cubicBezTo>
                      <a:close/>
                      <a:moveTo>
                        <a:pt x="5787" y="8694"/>
                      </a:moveTo>
                      <a:lnTo>
                        <a:pt x="6835" y="9372"/>
                      </a:lnTo>
                      <a:cubicBezTo>
                        <a:pt x="6798" y="9433"/>
                        <a:pt x="6785" y="9520"/>
                        <a:pt x="6785" y="9593"/>
                      </a:cubicBezTo>
                      <a:cubicBezTo>
                        <a:pt x="6785" y="9643"/>
                        <a:pt x="6798" y="9692"/>
                        <a:pt x="6810" y="9729"/>
                      </a:cubicBezTo>
                      <a:lnTo>
                        <a:pt x="6071" y="9988"/>
                      </a:lnTo>
                      <a:cubicBezTo>
                        <a:pt x="6021" y="9908"/>
                        <a:pt x="5941" y="9868"/>
                        <a:pt x="5861" y="9868"/>
                      </a:cubicBezTo>
                      <a:cubicBezTo>
                        <a:pt x="5781" y="9868"/>
                        <a:pt x="5701" y="9908"/>
                        <a:pt x="5652" y="9988"/>
                      </a:cubicBezTo>
                      <a:lnTo>
                        <a:pt x="5011" y="9643"/>
                      </a:lnTo>
                      <a:cubicBezTo>
                        <a:pt x="5060" y="9495"/>
                        <a:pt x="5036" y="9335"/>
                        <a:pt x="4925" y="9224"/>
                      </a:cubicBezTo>
                      <a:lnTo>
                        <a:pt x="5270" y="8780"/>
                      </a:lnTo>
                      <a:cubicBezTo>
                        <a:pt x="5331" y="8805"/>
                        <a:pt x="5405" y="8830"/>
                        <a:pt x="5479" y="8830"/>
                      </a:cubicBezTo>
                      <a:cubicBezTo>
                        <a:pt x="5590" y="8830"/>
                        <a:pt x="5713" y="8780"/>
                        <a:pt x="5787" y="8694"/>
                      </a:cubicBezTo>
                      <a:close/>
                      <a:moveTo>
                        <a:pt x="5861" y="10074"/>
                      </a:moveTo>
                      <a:cubicBezTo>
                        <a:pt x="5886" y="10074"/>
                        <a:pt x="5910" y="10099"/>
                        <a:pt x="5910" y="10123"/>
                      </a:cubicBezTo>
                      <a:cubicBezTo>
                        <a:pt x="5910" y="10140"/>
                        <a:pt x="5904" y="10147"/>
                        <a:pt x="5895" y="10147"/>
                      </a:cubicBezTo>
                      <a:cubicBezTo>
                        <a:pt x="5864" y="10147"/>
                        <a:pt x="5804" y="10074"/>
                        <a:pt x="5861" y="10074"/>
                      </a:cubicBezTo>
                      <a:close/>
                      <a:moveTo>
                        <a:pt x="10703" y="9643"/>
                      </a:moveTo>
                      <a:cubicBezTo>
                        <a:pt x="10728" y="9680"/>
                        <a:pt x="10753" y="9704"/>
                        <a:pt x="10790" y="9729"/>
                      </a:cubicBezTo>
                      <a:lnTo>
                        <a:pt x="10272" y="10875"/>
                      </a:lnTo>
                      <a:cubicBezTo>
                        <a:pt x="10223" y="10850"/>
                        <a:pt x="10161" y="10838"/>
                        <a:pt x="10100" y="10838"/>
                      </a:cubicBezTo>
                      <a:cubicBezTo>
                        <a:pt x="10038" y="10838"/>
                        <a:pt x="9989" y="10850"/>
                        <a:pt x="9927" y="10863"/>
                      </a:cubicBezTo>
                      <a:lnTo>
                        <a:pt x="9533" y="10111"/>
                      </a:lnTo>
                      <a:cubicBezTo>
                        <a:pt x="9570" y="10062"/>
                        <a:pt x="9595" y="10000"/>
                        <a:pt x="9595" y="9938"/>
                      </a:cubicBezTo>
                      <a:lnTo>
                        <a:pt x="9607" y="9938"/>
                      </a:lnTo>
                      <a:lnTo>
                        <a:pt x="9607" y="9926"/>
                      </a:lnTo>
                      <a:lnTo>
                        <a:pt x="10703" y="9643"/>
                      </a:lnTo>
                      <a:close/>
                      <a:moveTo>
                        <a:pt x="12392" y="9581"/>
                      </a:moveTo>
                      <a:cubicBezTo>
                        <a:pt x="12392" y="9593"/>
                        <a:pt x="12392" y="9618"/>
                        <a:pt x="12404" y="9630"/>
                      </a:cubicBezTo>
                      <a:lnTo>
                        <a:pt x="10506" y="11047"/>
                      </a:lnTo>
                      <a:cubicBezTo>
                        <a:pt x="10469" y="10998"/>
                        <a:pt x="10408" y="10949"/>
                        <a:pt x="10358" y="10912"/>
                      </a:cubicBezTo>
                      <a:lnTo>
                        <a:pt x="10864" y="9778"/>
                      </a:lnTo>
                      <a:lnTo>
                        <a:pt x="10925" y="9778"/>
                      </a:lnTo>
                      <a:cubicBezTo>
                        <a:pt x="11036" y="9778"/>
                        <a:pt x="11147" y="9692"/>
                        <a:pt x="11172" y="9581"/>
                      </a:cubicBezTo>
                      <a:close/>
                      <a:moveTo>
                        <a:pt x="4962" y="9729"/>
                      </a:moveTo>
                      <a:lnTo>
                        <a:pt x="5615" y="10086"/>
                      </a:lnTo>
                      <a:cubicBezTo>
                        <a:pt x="5615" y="10099"/>
                        <a:pt x="5615" y="10111"/>
                        <a:pt x="5615" y="10123"/>
                      </a:cubicBezTo>
                      <a:cubicBezTo>
                        <a:pt x="5615" y="10210"/>
                        <a:pt x="5652" y="10283"/>
                        <a:pt x="5726" y="10333"/>
                      </a:cubicBezTo>
                      <a:lnTo>
                        <a:pt x="5356" y="11146"/>
                      </a:lnTo>
                      <a:cubicBezTo>
                        <a:pt x="5307" y="11134"/>
                        <a:pt x="5257" y="11121"/>
                        <a:pt x="5208" y="11121"/>
                      </a:cubicBezTo>
                      <a:lnTo>
                        <a:pt x="5122" y="11121"/>
                      </a:lnTo>
                      <a:lnTo>
                        <a:pt x="4789" y="9877"/>
                      </a:lnTo>
                      <a:cubicBezTo>
                        <a:pt x="4863" y="9840"/>
                        <a:pt x="4925" y="9791"/>
                        <a:pt x="4962" y="9729"/>
                      </a:cubicBezTo>
                      <a:close/>
                      <a:moveTo>
                        <a:pt x="7759" y="9729"/>
                      </a:moveTo>
                      <a:lnTo>
                        <a:pt x="9089" y="9951"/>
                      </a:lnTo>
                      <a:cubicBezTo>
                        <a:pt x="9102" y="10012"/>
                        <a:pt x="9126" y="10086"/>
                        <a:pt x="9188" y="10136"/>
                      </a:cubicBezTo>
                      <a:lnTo>
                        <a:pt x="8104" y="11195"/>
                      </a:lnTo>
                      <a:lnTo>
                        <a:pt x="7537" y="10012"/>
                      </a:lnTo>
                      <a:cubicBezTo>
                        <a:pt x="7648" y="9951"/>
                        <a:pt x="7722" y="9840"/>
                        <a:pt x="7759" y="9729"/>
                      </a:cubicBezTo>
                      <a:close/>
                      <a:moveTo>
                        <a:pt x="14055" y="9335"/>
                      </a:moveTo>
                      <a:cubicBezTo>
                        <a:pt x="14092" y="9458"/>
                        <a:pt x="14178" y="9556"/>
                        <a:pt x="14289" y="9618"/>
                      </a:cubicBezTo>
                      <a:lnTo>
                        <a:pt x="13254" y="11306"/>
                      </a:lnTo>
                      <a:cubicBezTo>
                        <a:pt x="13180" y="11257"/>
                        <a:pt x="13094" y="11232"/>
                        <a:pt x="12995" y="11232"/>
                      </a:cubicBezTo>
                      <a:lnTo>
                        <a:pt x="12724" y="9766"/>
                      </a:lnTo>
                      <a:cubicBezTo>
                        <a:pt x="12823" y="9729"/>
                        <a:pt x="12884" y="9643"/>
                        <a:pt x="12884" y="9544"/>
                      </a:cubicBezTo>
                      <a:lnTo>
                        <a:pt x="14055" y="9335"/>
                      </a:lnTo>
                      <a:close/>
                      <a:moveTo>
                        <a:pt x="6847" y="9828"/>
                      </a:moveTo>
                      <a:cubicBezTo>
                        <a:pt x="6933" y="9988"/>
                        <a:pt x="7093" y="10086"/>
                        <a:pt x="7278" y="10086"/>
                      </a:cubicBezTo>
                      <a:cubicBezTo>
                        <a:pt x="7340" y="10086"/>
                        <a:pt x="7389" y="10074"/>
                        <a:pt x="7438" y="10062"/>
                      </a:cubicBezTo>
                      <a:lnTo>
                        <a:pt x="8017" y="11269"/>
                      </a:lnTo>
                      <a:lnTo>
                        <a:pt x="7759" y="11528"/>
                      </a:lnTo>
                      <a:cubicBezTo>
                        <a:pt x="7660" y="11442"/>
                        <a:pt x="7525" y="11392"/>
                        <a:pt x="7401" y="11392"/>
                      </a:cubicBezTo>
                      <a:cubicBezTo>
                        <a:pt x="7290" y="11392"/>
                        <a:pt x="7180" y="11429"/>
                        <a:pt x="7093" y="11491"/>
                      </a:cubicBezTo>
                      <a:lnTo>
                        <a:pt x="6058" y="10283"/>
                      </a:lnTo>
                      <a:cubicBezTo>
                        <a:pt x="6095" y="10234"/>
                        <a:pt x="6120" y="10185"/>
                        <a:pt x="6120" y="10123"/>
                      </a:cubicBezTo>
                      <a:cubicBezTo>
                        <a:pt x="6120" y="10111"/>
                        <a:pt x="6108" y="10099"/>
                        <a:pt x="6108" y="10086"/>
                      </a:cubicBezTo>
                      <a:lnTo>
                        <a:pt x="6847" y="9828"/>
                      </a:lnTo>
                      <a:close/>
                      <a:moveTo>
                        <a:pt x="12478" y="9717"/>
                      </a:moveTo>
                      <a:cubicBezTo>
                        <a:pt x="12515" y="9754"/>
                        <a:pt x="12564" y="9778"/>
                        <a:pt x="12626" y="9778"/>
                      </a:cubicBezTo>
                      <a:lnTo>
                        <a:pt x="12897" y="11232"/>
                      </a:lnTo>
                      <a:cubicBezTo>
                        <a:pt x="12687" y="11269"/>
                        <a:pt x="12527" y="11417"/>
                        <a:pt x="12490" y="11614"/>
                      </a:cubicBezTo>
                      <a:lnTo>
                        <a:pt x="10642" y="11405"/>
                      </a:lnTo>
                      <a:lnTo>
                        <a:pt x="10642" y="11392"/>
                      </a:lnTo>
                      <a:cubicBezTo>
                        <a:pt x="10642" y="11294"/>
                        <a:pt x="10617" y="11208"/>
                        <a:pt x="10568" y="11134"/>
                      </a:cubicBezTo>
                      <a:lnTo>
                        <a:pt x="12478" y="9717"/>
                      </a:lnTo>
                      <a:close/>
                      <a:moveTo>
                        <a:pt x="9434" y="10173"/>
                      </a:moveTo>
                      <a:lnTo>
                        <a:pt x="9816" y="10912"/>
                      </a:lnTo>
                      <a:cubicBezTo>
                        <a:pt x="9644" y="11010"/>
                        <a:pt x="9533" y="11183"/>
                        <a:pt x="9533" y="11392"/>
                      </a:cubicBezTo>
                      <a:cubicBezTo>
                        <a:pt x="9533" y="11405"/>
                        <a:pt x="9533" y="11417"/>
                        <a:pt x="9533" y="11429"/>
                      </a:cubicBezTo>
                      <a:lnTo>
                        <a:pt x="8301" y="11651"/>
                      </a:lnTo>
                      <a:lnTo>
                        <a:pt x="8141" y="11294"/>
                      </a:lnTo>
                      <a:lnTo>
                        <a:pt x="9274" y="10185"/>
                      </a:lnTo>
                      <a:cubicBezTo>
                        <a:pt x="9289" y="10188"/>
                        <a:pt x="9304" y="10190"/>
                        <a:pt x="9320" y="10190"/>
                      </a:cubicBezTo>
                      <a:cubicBezTo>
                        <a:pt x="9359" y="10190"/>
                        <a:pt x="9400" y="10181"/>
                        <a:pt x="9434" y="10173"/>
                      </a:cubicBezTo>
                      <a:close/>
                      <a:moveTo>
                        <a:pt x="8054" y="11368"/>
                      </a:moveTo>
                      <a:lnTo>
                        <a:pt x="8202" y="11663"/>
                      </a:lnTo>
                      <a:lnTo>
                        <a:pt x="7894" y="11713"/>
                      </a:lnTo>
                      <a:cubicBezTo>
                        <a:pt x="7882" y="11676"/>
                        <a:pt x="7857" y="11626"/>
                        <a:pt x="7820" y="11602"/>
                      </a:cubicBezTo>
                      <a:lnTo>
                        <a:pt x="8054" y="11368"/>
                      </a:lnTo>
                      <a:close/>
                      <a:moveTo>
                        <a:pt x="10087" y="11047"/>
                      </a:moveTo>
                      <a:cubicBezTo>
                        <a:pt x="10395" y="11047"/>
                        <a:pt x="10543" y="11417"/>
                        <a:pt x="10334" y="11639"/>
                      </a:cubicBezTo>
                      <a:cubicBezTo>
                        <a:pt x="10263" y="11706"/>
                        <a:pt x="10176" y="11737"/>
                        <a:pt x="10091" y="11737"/>
                      </a:cubicBezTo>
                      <a:cubicBezTo>
                        <a:pt x="9913" y="11737"/>
                        <a:pt x="9742" y="11601"/>
                        <a:pt x="9742" y="11392"/>
                      </a:cubicBezTo>
                      <a:cubicBezTo>
                        <a:pt x="9742" y="11195"/>
                        <a:pt x="9890" y="11047"/>
                        <a:pt x="10087" y="11047"/>
                      </a:cubicBezTo>
                      <a:close/>
                      <a:moveTo>
                        <a:pt x="5984" y="10333"/>
                      </a:moveTo>
                      <a:lnTo>
                        <a:pt x="7007" y="11553"/>
                      </a:lnTo>
                      <a:cubicBezTo>
                        <a:pt x="6945" y="11626"/>
                        <a:pt x="6896" y="11713"/>
                        <a:pt x="6872" y="11811"/>
                      </a:cubicBezTo>
                      <a:lnTo>
                        <a:pt x="5701" y="11639"/>
                      </a:lnTo>
                      <a:lnTo>
                        <a:pt x="5701" y="11614"/>
                      </a:lnTo>
                      <a:cubicBezTo>
                        <a:pt x="5689" y="11442"/>
                        <a:pt x="5602" y="11269"/>
                        <a:pt x="5442" y="11183"/>
                      </a:cubicBezTo>
                      <a:lnTo>
                        <a:pt x="5812" y="10370"/>
                      </a:lnTo>
                      <a:lnTo>
                        <a:pt x="5861" y="10370"/>
                      </a:lnTo>
                      <a:cubicBezTo>
                        <a:pt x="5910" y="10370"/>
                        <a:pt x="5947" y="10357"/>
                        <a:pt x="5984" y="10333"/>
                      </a:cubicBezTo>
                      <a:close/>
                      <a:moveTo>
                        <a:pt x="5196" y="11323"/>
                      </a:moveTo>
                      <a:cubicBezTo>
                        <a:pt x="5347" y="11323"/>
                        <a:pt x="5492" y="11444"/>
                        <a:pt x="5492" y="11626"/>
                      </a:cubicBezTo>
                      <a:cubicBezTo>
                        <a:pt x="5492" y="11787"/>
                        <a:pt x="5356" y="11922"/>
                        <a:pt x="5196" y="11922"/>
                      </a:cubicBezTo>
                      <a:cubicBezTo>
                        <a:pt x="4925" y="11922"/>
                        <a:pt x="4789" y="11602"/>
                        <a:pt x="4986" y="11417"/>
                      </a:cubicBezTo>
                      <a:cubicBezTo>
                        <a:pt x="5047" y="11352"/>
                        <a:pt x="5122" y="11323"/>
                        <a:pt x="5196" y="11323"/>
                      </a:cubicBezTo>
                      <a:close/>
                      <a:moveTo>
                        <a:pt x="12997" y="11429"/>
                      </a:moveTo>
                      <a:cubicBezTo>
                        <a:pt x="13259" y="11429"/>
                        <a:pt x="13398" y="11765"/>
                        <a:pt x="13205" y="11959"/>
                      </a:cubicBezTo>
                      <a:cubicBezTo>
                        <a:pt x="13142" y="12021"/>
                        <a:pt x="13067" y="12049"/>
                        <a:pt x="12992" y="12049"/>
                      </a:cubicBezTo>
                      <a:cubicBezTo>
                        <a:pt x="12831" y="12049"/>
                        <a:pt x="12675" y="11919"/>
                        <a:pt x="12675" y="11725"/>
                      </a:cubicBezTo>
                      <a:cubicBezTo>
                        <a:pt x="12675" y="11565"/>
                        <a:pt x="12810" y="11429"/>
                        <a:pt x="12971" y="11429"/>
                      </a:cubicBezTo>
                      <a:lnTo>
                        <a:pt x="12983" y="11429"/>
                      </a:lnTo>
                      <a:cubicBezTo>
                        <a:pt x="12988" y="11429"/>
                        <a:pt x="12992" y="11429"/>
                        <a:pt x="12997" y="11429"/>
                      </a:cubicBezTo>
                      <a:close/>
                      <a:moveTo>
                        <a:pt x="7401" y="11590"/>
                      </a:moveTo>
                      <a:cubicBezTo>
                        <a:pt x="7709" y="11590"/>
                        <a:pt x="7857" y="11959"/>
                        <a:pt x="7648" y="12181"/>
                      </a:cubicBezTo>
                      <a:cubicBezTo>
                        <a:pt x="7576" y="12252"/>
                        <a:pt x="7490" y="12284"/>
                        <a:pt x="7405" y="12284"/>
                      </a:cubicBezTo>
                      <a:cubicBezTo>
                        <a:pt x="7226" y="12284"/>
                        <a:pt x="7056" y="12143"/>
                        <a:pt x="7056" y="11935"/>
                      </a:cubicBezTo>
                      <a:cubicBezTo>
                        <a:pt x="7056" y="11750"/>
                        <a:pt x="7204" y="11590"/>
                        <a:pt x="7401" y="11590"/>
                      </a:cubicBezTo>
                      <a:close/>
                      <a:moveTo>
                        <a:pt x="9558" y="11528"/>
                      </a:moveTo>
                      <a:cubicBezTo>
                        <a:pt x="9582" y="11626"/>
                        <a:pt x="9632" y="11713"/>
                        <a:pt x="9705" y="11774"/>
                      </a:cubicBezTo>
                      <a:lnTo>
                        <a:pt x="8966" y="12686"/>
                      </a:lnTo>
                      <a:cubicBezTo>
                        <a:pt x="8929" y="12674"/>
                        <a:pt x="8892" y="12661"/>
                        <a:pt x="8855" y="12661"/>
                      </a:cubicBezTo>
                      <a:lnTo>
                        <a:pt x="8794" y="12661"/>
                      </a:lnTo>
                      <a:lnTo>
                        <a:pt x="8350" y="11737"/>
                      </a:lnTo>
                      <a:lnTo>
                        <a:pt x="9558" y="11528"/>
                      </a:lnTo>
                      <a:close/>
                      <a:moveTo>
                        <a:pt x="8252" y="11762"/>
                      </a:moveTo>
                      <a:lnTo>
                        <a:pt x="8695" y="12711"/>
                      </a:lnTo>
                      <a:cubicBezTo>
                        <a:pt x="8683" y="12723"/>
                        <a:pt x="8683" y="12723"/>
                        <a:pt x="8670" y="12735"/>
                      </a:cubicBezTo>
                      <a:lnTo>
                        <a:pt x="7857" y="12230"/>
                      </a:lnTo>
                      <a:cubicBezTo>
                        <a:pt x="7919" y="12144"/>
                        <a:pt x="7943" y="12045"/>
                        <a:pt x="7943" y="11935"/>
                      </a:cubicBezTo>
                      <a:cubicBezTo>
                        <a:pt x="7943" y="11898"/>
                        <a:pt x="7943" y="11861"/>
                        <a:pt x="7931" y="11811"/>
                      </a:cubicBezTo>
                      <a:lnTo>
                        <a:pt x="8252" y="11762"/>
                      </a:lnTo>
                      <a:close/>
                      <a:moveTo>
                        <a:pt x="8855" y="12871"/>
                      </a:moveTo>
                      <a:cubicBezTo>
                        <a:pt x="8880" y="12871"/>
                        <a:pt x="8905" y="12883"/>
                        <a:pt x="8905" y="12908"/>
                      </a:cubicBezTo>
                      <a:cubicBezTo>
                        <a:pt x="8905" y="12926"/>
                        <a:pt x="8897" y="12933"/>
                        <a:pt x="8886" y="12933"/>
                      </a:cubicBezTo>
                      <a:cubicBezTo>
                        <a:pt x="8855" y="12933"/>
                        <a:pt x="8800" y="12871"/>
                        <a:pt x="8855" y="12871"/>
                      </a:cubicBezTo>
                      <a:close/>
                      <a:moveTo>
                        <a:pt x="5676" y="11750"/>
                      </a:moveTo>
                      <a:lnTo>
                        <a:pt x="6859" y="11922"/>
                      </a:lnTo>
                      <a:lnTo>
                        <a:pt x="6859" y="11947"/>
                      </a:lnTo>
                      <a:cubicBezTo>
                        <a:pt x="6859" y="12132"/>
                        <a:pt x="6945" y="12304"/>
                        <a:pt x="7106" y="12403"/>
                      </a:cubicBezTo>
                      <a:lnTo>
                        <a:pt x="6773" y="13043"/>
                      </a:lnTo>
                      <a:lnTo>
                        <a:pt x="6748" y="13043"/>
                      </a:lnTo>
                      <a:cubicBezTo>
                        <a:pt x="6711" y="13056"/>
                        <a:pt x="6662" y="13056"/>
                        <a:pt x="6625" y="13080"/>
                      </a:cubicBezTo>
                      <a:lnTo>
                        <a:pt x="5578" y="11959"/>
                      </a:lnTo>
                      <a:cubicBezTo>
                        <a:pt x="5627" y="11898"/>
                        <a:pt x="5664" y="11824"/>
                        <a:pt x="5676" y="11750"/>
                      </a:cubicBezTo>
                      <a:close/>
                      <a:moveTo>
                        <a:pt x="6736" y="13241"/>
                      </a:moveTo>
                      <a:cubicBezTo>
                        <a:pt x="6773" y="13241"/>
                        <a:pt x="6773" y="13302"/>
                        <a:pt x="6736" y="13302"/>
                      </a:cubicBezTo>
                      <a:cubicBezTo>
                        <a:pt x="6699" y="13302"/>
                        <a:pt x="6699" y="13241"/>
                        <a:pt x="6736" y="13241"/>
                      </a:cubicBezTo>
                      <a:close/>
                      <a:moveTo>
                        <a:pt x="7796" y="12316"/>
                      </a:moveTo>
                      <a:lnTo>
                        <a:pt x="8621" y="12822"/>
                      </a:lnTo>
                      <a:cubicBezTo>
                        <a:pt x="8609" y="12846"/>
                        <a:pt x="8597" y="12883"/>
                        <a:pt x="8597" y="12908"/>
                      </a:cubicBezTo>
                      <a:cubicBezTo>
                        <a:pt x="8597" y="12970"/>
                        <a:pt x="8621" y="13019"/>
                        <a:pt x="8646" y="13068"/>
                      </a:cubicBezTo>
                      <a:lnTo>
                        <a:pt x="7980" y="13820"/>
                      </a:lnTo>
                      <a:cubicBezTo>
                        <a:pt x="7894" y="13770"/>
                        <a:pt x="7808" y="13733"/>
                        <a:pt x="7709" y="13733"/>
                      </a:cubicBezTo>
                      <a:lnTo>
                        <a:pt x="7623" y="12440"/>
                      </a:lnTo>
                      <a:cubicBezTo>
                        <a:pt x="7685" y="12403"/>
                        <a:pt x="7746" y="12366"/>
                        <a:pt x="7796" y="12316"/>
                      </a:cubicBezTo>
                      <a:close/>
                      <a:moveTo>
                        <a:pt x="7192" y="12452"/>
                      </a:moveTo>
                      <a:cubicBezTo>
                        <a:pt x="7254" y="12477"/>
                        <a:pt x="7327" y="12489"/>
                        <a:pt x="7389" y="12489"/>
                      </a:cubicBezTo>
                      <a:cubicBezTo>
                        <a:pt x="7438" y="12489"/>
                        <a:pt x="7475" y="12477"/>
                        <a:pt x="7525" y="12464"/>
                      </a:cubicBezTo>
                      <a:lnTo>
                        <a:pt x="7599" y="13733"/>
                      </a:lnTo>
                      <a:cubicBezTo>
                        <a:pt x="7512" y="13746"/>
                        <a:pt x="7426" y="13783"/>
                        <a:pt x="7364" y="13832"/>
                      </a:cubicBezTo>
                      <a:lnTo>
                        <a:pt x="6933" y="13401"/>
                      </a:lnTo>
                      <a:cubicBezTo>
                        <a:pt x="6995" y="13290"/>
                        <a:pt x="6970" y="13142"/>
                        <a:pt x="6859" y="13080"/>
                      </a:cubicBezTo>
                      <a:lnTo>
                        <a:pt x="7192" y="12452"/>
                      </a:lnTo>
                      <a:close/>
                      <a:moveTo>
                        <a:pt x="7672" y="13931"/>
                      </a:moveTo>
                      <a:cubicBezTo>
                        <a:pt x="7833" y="13931"/>
                        <a:pt x="7968" y="14066"/>
                        <a:pt x="7980" y="14226"/>
                      </a:cubicBezTo>
                      <a:cubicBezTo>
                        <a:pt x="7980" y="14420"/>
                        <a:pt x="7825" y="14551"/>
                        <a:pt x="7663" y="14551"/>
                      </a:cubicBezTo>
                      <a:cubicBezTo>
                        <a:pt x="7589" y="14551"/>
                        <a:pt x="7513" y="14523"/>
                        <a:pt x="7451" y="14460"/>
                      </a:cubicBezTo>
                      <a:cubicBezTo>
                        <a:pt x="7254" y="14263"/>
                        <a:pt x="7389" y="13931"/>
                        <a:pt x="7672" y="13931"/>
                      </a:cubicBezTo>
                      <a:close/>
                      <a:moveTo>
                        <a:pt x="14794" y="14189"/>
                      </a:moveTo>
                      <a:lnTo>
                        <a:pt x="14807" y="14202"/>
                      </a:lnTo>
                      <a:cubicBezTo>
                        <a:pt x="15065" y="14202"/>
                        <a:pt x="15201" y="14522"/>
                        <a:pt x="15016" y="14707"/>
                      </a:cubicBezTo>
                      <a:cubicBezTo>
                        <a:pt x="14955" y="14772"/>
                        <a:pt x="14879" y="14801"/>
                        <a:pt x="14804" y="14801"/>
                      </a:cubicBezTo>
                      <a:cubicBezTo>
                        <a:pt x="14653" y="14801"/>
                        <a:pt x="14507" y="14683"/>
                        <a:pt x="14498" y="14510"/>
                      </a:cubicBezTo>
                      <a:cubicBezTo>
                        <a:pt x="14498" y="14337"/>
                        <a:pt x="14622" y="14202"/>
                        <a:pt x="14794" y="14189"/>
                      </a:cubicBezTo>
                      <a:close/>
                      <a:moveTo>
                        <a:pt x="6896" y="14879"/>
                      </a:moveTo>
                      <a:cubicBezTo>
                        <a:pt x="6909" y="14879"/>
                        <a:pt x="6921" y="14892"/>
                        <a:pt x="6921" y="14904"/>
                      </a:cubicBezTo>
                      <a:cubicBezTo>
                        <a:pt x="6921" y="14916"/>
                        <a:pt x="6909" y="14929"/>
                        <a:pt x="6896" y="14929"/>
                      </a:cubicBezTo>
                      <a:cubicBezTo>
                        <a:pt x="6884" y="14929"/>
                        <a:pt x="6872" y="14916"/>
                        <a:pt x="6872" y="14904"/>
                      </a:cubicBezTo>
                      <a:cubicBezTo>
                        <a:pt x="6872" y="14892"/>
                        <a:pt x="6884" y="14879"/>
                        <a:pt x="6896" y="14879"/>
                      </a:cubicBezTo>
                      <a:close/>
                      <a:moveTo>
                        <a:pt x="11233" y="15150"/>
                      </a:moveTo>
                      <a:cubicBezTo>
                        <a:pt x="11283" y="15150"/>
                        <a:pt x="11283" y="15237"/>
                        <a:pt x="11233" y="15237"/>
                      </a:cubicBezTo>
                      <a:cubicBezTo>
                        <a:pt x="11209" y="15237"/>
                        <a:pt x="11184" y="15224"/>
                        <a:pt x="11184" y="15187"/>
                      </a:cubicBezTo>
                      <a:cubicBezTo>
                        <a:pt x="11184" y="15163"/>
                        <a:pt x="11209" y="15150"/>
                        <a:pt x="11233" y="15150"/>
                      </a:cubicBezTo>
                      <a:close/>
                      <a:moveTo>
                        <a:pt x="10337" y="15521"/>
                      </a:moveTo>
                      <a:cubicBezTo>
                        <a:pt x="10368" y="15521"/>
                        <a:pt x="10428" y="15594"/>
                        <a:pt x="10371" y="15594"/>
                      </a:cubicBezTo>
                      <a:cubicBezTo>
                        <a:pt x="10346" y="15594"/>
                        <a:pt x="10322" y="15569"/>
                        <a:pt x="10322" y="15545"/>
                      </a:cubicBezTo>
                      <a:cubicBezTo>
                        <a:pt x="10322" y="15528"/>
                        <a:pt x="10328" y="15521"/>
                        <a:pt x="10337" y="15521"/>
                      </a:cubicBezTo>
                      <a:close/>
                      <a:moveTo>
                        <a:pt x="9123" y="15558"/>
                      </a:moveTo>
                      <a:cubicBezTo>
                        <a:pt x="9132" y="15558"/>
                        <a:pt x="9139" y="15565"/>
                        <a:pt x="9139" y="15582"/>
                      </a:cubicBezTo>
                      <a:cubicBezTo>
                        <a:pt x="9139" y="15619"/>
                        <a:pt x="9114" y="15631"/>
                        <a:pt x="9089" y="15631"/>
                      </a:cubicBezTo>
                      <a:cubicBezTo>
                        <a:pt x="9033" y="15631"/>
                        <a:pt x="9092" y="15558"/>
                        <a:pt x="9123" y="15558"/>
                      </a:cubicBezTo>
                      <a:close/>
                      <a:moveTo>
                        <a:pt x="10355" y="16433"/>
                      </a:moveTo>
                      <a:cubicBezTo>
                        <a:pt x="10364" y="16433"/>
                        <a:pt x="10371" y="16439"/>
                        <a:pt x="10371" y="16456"/>
                      </a:cubicBezTo>
                      <a:cubicBezTo>
                        <a:pt x="10371" y="16493"/>
                        <a:pt x="10346" y="16506"/>
                        <a:pt x="10322" y="16506"/>
                      </a:cubicBezTo>
                      <a:cubicBezTo>
                        <a:pt x="10265" y="16506"/>
                        <a:pt x="10324" y="16433"/>
                        <a:pt x="10355" y="16433"/>
                      </a:cubicBezTo>
                      <a:close/>
                      <a:moveTo>
                        <a:pt x="12163" y="16968"/>
                      </a:moveTo>
                      <a:cubicBezTo>
                        <a:pt x="12174" y="16968"/>
                        <a:pt x="12182" y="16976"/>
                        <a:pt x="12182" y="16999"/>
                      </a:cubicBezTo>
                      <a:cubicBezTo>
                        <a:pt x="12194" y="17023"/>
                        <a:pt x="12170" y="17048"/>
                        <a:pt x="12145" y="17048"/>
                      </a:cubicBezTo>
                      <a:lnTo>
                        <a:pt x="12145" y="17036"/>
                      </a:lnTo>
                      <a:cubicBezTo>
                        <a:pt x="12081" y="17036"/>
                        <a:pt x="12132" y="16968"/>
                        <a:pt x="12163" y="16968"/>
                      </a:cubicBezTo>
                      <a:close/>
                      <a:moveTo>
                        <a:pt x="11012" y="15311"/>
                      </a:moveTo>
                      <a:cubicBezTo>
                        <a:pt x="11061" y="15397"/>
                        <a:pt x="11147" y="15446"/>
                        <a:pt x="11233" y="15446"/>
                      </a:cubicBezTo>
                      <a:cubicBezTo>
                        <a:pt x="11295" y="15446"/>
                        <a:pt x="11344" y="15421"/>
                        <a:pt x="11393" y="15384"/>
                      </a:cubicBezTo>
                      <a:lnTo>
                        <a:pt x="12034" y="16777"/>
                      </a:lnTo>
                      <a:cubicBezTo>
                        <a:pt x="11948" y="16814"/>
                        <a:pt x="11886" y="16900"/>
                        <a:pt x="11886" y="16999"/>
                      </a:cubicBezTo>
                      <a:cubicBezTo>
                        <a:pt x="11886" y="17023"/>
                        <a:pt x="11886" y="17060"/>
                        <a:pt x="11899" y="17085"/>
                      </a:cubicBezTo>
                      <a:lnTo>
                        <a:pt x="11788" y="17134"/>
                      </a:lnTo>
                      <a:cubicBezTo>
                        <a:pt x="11755" y="17101"/>
                        <a:pt x="11711" y="17085"/>
                        <a:pt x="11664" y="17085"/>
                      </a:cubicBezTo>
                      <a:cubicBezTo>
                        <a:pt x="11640" y="17085"/>
                        <a:pt x="11615" y="17089"/>
                        <a:pt x="11591" y="17097"/>
                      </a:cubicBezTo>
                      <a:lnTo>
                        <a:pt x="10556" y="16555"/>
                      </a:lnTo>
                      <a:cubicBezTo>
                        <a:pt x="10568" y="16518"/>
                        <a:pt x="10568" y="16493"/>
                        <a:pt x="10568" y="16456"/>
                      </a:cubicBezTo>
                      <a:cubicBezTo>
                        <a:pt x="10568" y="16346"/>
                        <a:pt x="10494" y="16247"/>
                        <a:pt x="10371" y="16210"/>
                      </a:cubicBezTo>
                      <a:lnTo>
                        <a:pt x="10371" y="15791"/>
                      </a:lnTo>
                      <a:cubicBezTo>
                        <a:pt x="10519" y="15791"/>
                        <a:pt x="10630" y="15680"/>
                        <a:pt x="10630" y="15545"/>
                      </a:cubicBezTo>
                      <a:cubicBezTo>
                        <a:pt x="10630" y="15520"/>
                        <a:pt x="10617" y="15483"/>
                        <a:pt x="10617" y="15458"/>
                      </a:cubicBezTo>
                      <a:lnTo>
                        <a:pt x="11012" y="15311"/>
                      </a:lnTo>
                      <a:close/>
                      <a:moveTo>
                        <a:pt x="11658" y="17291"/>
                      </a:moveTo>
                      <a:cubicBezTo>
                        <a:pt x="11674" y="17291"/>
                        <a:pt x="11689" y="17300"/>
                        <a:pt x="11689" y="17319"/>
                      </a:cubicBezTo>
                      <a:cubicBezTo>
                        <a:pt x="11689" y="17331"/>
                        <a:pt x="11677" y="17344"/>
                        <a:pt x="11665" y="17344"/>
                      </a:cubicBezTo>
                      <a:lnTo>
                        <a:pt x="11652" y="17344"/>
                      </a:lnTo>
                      <a:cubicBezTo>
                        <a:pt x="11640" y="17344"/>
                        <a:pt x="11628" y="17331"/>
                        <a:pt x="11628" y="17319"/>
                      </a:cubicBezTo>
                      <a:cubicBezTo>
                        <a:pt x="11628" y="17300"/>
                        <a:pt x="11643" y="17291"/>
                        <a:pt x="11658" y="17291"/>
                      </a:cubicBezTo>
                      <a:close/>
                      <a:moveTo>
                        <a:pt x="10630" y="11503"/>
                      </a:moveTo>
                      <a:lnTo>
                        <a:pt x="12478" y="11713"/>
                      </a:lnTo>
                      <a:lnTo>
                        <a:pt x="12478" y="11737"/>
                      </a:lnTo>
                      <a:cubicBezTo>
                        <a:pt x="12478" y="12008"/>
                        <a:pt x="12712" y="12243"/>
                        <a:pt x="12983" y="12243"/>
                      </a:cubicBezTo>
                      <a:cubicBezTo>
                        <a:pt x="13082" y="12243"/>
                        <a:pt x="13180" y="12206"/>
                        <a:pt x="13266" y="12144"/>
                      </a:cubicBezTo>
                      <a:lnTo>
                        <a:pt x="14474" y="14115"/>
                      </a:lnTo>
                      <a:cubicBezTo>
                        <a:pt x="14129" y="14399"/>
                        <a:pt x="14301" y="14953"/>
                        <a:pt x="14745" y="15003"/>
                      </a:cubicBezTo>
                      <a:lnTo>
                        <a:pt x="14720" y="17775"/>
                      </a:lnTo>
                      <a:lnTo>
                        <a:pt x="12404" y="17036"/>
                      </a:lnTo>
                      <a:lnTo>
                        <a:pt x="12404" y="17011"/>
                      </a:lnTo>
                      <a:cubicBezTo>
                        <a:pt x="12404" y="16870"/>
                        <a:pt x="12292" y="16751"/>
                        <a:pt x="12164" y="16751"/>
                      </a:cubicBezTo>
                      <a:cubicBezTo>
                        <a:pt x="12158" y="16751"/>
                        <a:pt x="12151" y="16752"/>
                        <a:pt x="12145" y="16752"/>
                      </a:cubicBezTo>
                      <a:lnTo>
                        <a:pt x="11467" y="15298"/>
                      </a:lnTo>
                      <a:cubicBezTo>
                        <a:pt x="11480" y="15261"/>
                        <a:pt x="11492" y="15224"/>
                        <a:pt x="11492" y="15187"/>
                      </a:cubicBezTo>
                      <a:cubicBezTo>
                        <a:pt x="11480" y="15033"/>
                        <a:pt x="11360" y="14956"/>
                        <a:pt x="11239" y="14956"/>
                      </a:cubicBezTo>
                      <a:cubicBezTo>
                        <a:pt x="11119" y="14956"/>
                        <a:pt x="10999" y="15033"/>
                        <a:pt x="10987" y="15187"/>
                      </a:cubicBezTo>
                      <a:lnTo>
                        <a:pt x="10987" y="15212"/>
                      </a:lnTo>
                      <a:lnTo>
                        <a:pt x="10556" y="15372"/>
                      </a:lnTo>
                      <a:cubicBezTo>
                        <a:pt x="10506" y="15323"/>
                        <a:pt x="10445" y="15298"/>
                        <a:pt x="10371" y="15298"/>
                      </a:cubicBezTo>
                      <a:cubicBezTo>
                        <a:pt x="10272" y="15298"/>
                        <a:pt x="10174" y="15348"/>
                        <a:pt x="10137" y="15446"/>
                      </a:cubicBezTo>
                      <a:lnTo>
                        <a:pt x="9336" y="15520"/>
                      </a:lnTo>
                      <a:cubicBezTo>
                        <a:pt x="9299" y="15409"/>
                        <a:pt x="9200" y="15323"/>
                        <a:pt x="9089" y="15323"/>
                      </a:cubicBezTo>
                      <a:cubicBezTo>
                        <a:pt x="8966" y="15323"/>
                        <a:pt x="8880" y="15409"/>
                        <a:pt x="8843" y="15520"/>
                      </a:cubicBezTo>
                      <a:lnTo>
                        <a:pt x="7118" y="14953"/>
                      </a:lnTo>
                      <a:cubicBezTo>
                        <a:pt x="7118" y="14929"/>
                        <a:pt x="7118" y="14916"/>
                        <a:pt x="7118" y="14904"/>
                      </a:cubicBezTo>
                      <a:cubicBezTo>
                        <a:pt x="7118" y="14855"/>
                        <a:pt x="7106" y="14805"/>
                        <a:pt x="7069" y="14756"/>
                      </a:cubicBezTo>
                      <a:lnTo>
                        <a:pt x="7303" y="14571"/>
                      </a:lnTo>
                      <a:cubicBezTo>
                        <a:pt x="7411" y="14691"/>
                        <a:pt x="7547" y="14745"/>
                        <a:pt x="7681" y="14745"/>
                      </a:cubicBezTo>
                      <a:cubicBezTo>
                        <a:pt x="7946" y="14745"/>
                        <a:pt x="8198" y="14537"/>
                        <a:pt x="8190" y="14226"/>
                      </a:cubicBezTo>
                      <a:cubicBezTo>
                        <a:pt x="8190" y="14103"/>
                        <a:pt x="8141" y="13980"/>
                        <a:pt x="8054" y="13894"/>
                      </a:cubicBezTo>
                      <a:lnTo>
                        <a:pt x="8732" y="13130"/>
                      </a:lnTo>
                      <a:cubicBezTo>
                        <a:pt x="8769" y="13154"/>
                        <a:pt x="8818" y="13167"/>
                        <a:pt x="8855" y="13167"/>
                      </a:cubicBezTo>
                      <a:cubicBezTo>
                        <a:pt x="9003" y="13167"/>
                        <a:pt x="9114" y="13056"/>
                        <a:pt x="9114" y="12908"/>
                      </a:cubicBezTo>
                      <a:cubicBezTo>
                        <a:pt x="9114" y="12859"/>
                        <a:pt x="9089" y="12797"/>
                        <a:pt x="9052" y="12760"/>
                      </a:cubicBezTo>
                      <a:lnTo>
                        <a:pt x="9792" y="11848"/>
                      </a:lnTo>
                      <a:cubicBezTo>
                        <a:pt x="9878" y="11910"/>
                        <a:pt x="9989" y="11947"/>
                        <a:pt x="10100" y="11947"/>
                      </a:cubicBezTo>
                      <a:cubicBezTo>
                        <a:pt x="10358" y="11947"/>
                        <a:pt x="10580" y="11762"/>
                        <a:pt x="10630" y="11503"/>
                      </a:cubicBezTo>
                      <a:close/>
                      <a:moveTo>
                        <a:pt x="14843" y="14990"/>
                      </a:moveTo>
                      <a:lnTo>
                        <a:pt x="15558" y="17898"/>
                      </a:lnTo>
                      <a:cubicBezTo>
                        <a:pt x="15509" y="17923"/>
                        <a:pt x="15484" y="17960"/>
                        <a:pt x="15460" y="18009"/>
                      </a:cubicBezTo>
                      <a:lnTo>
                        <a:pt x="14819" y="17799"/>
                      </a:lnTo>
                      <a:lnTo>
                        <a:pt x="14831" y="14990"/>
                      </a:lnTo>
                      <a:close/>
                      <a:moveTo>
                        <a:pt x="15694" y="18046"/>
                      </a:moveTo>
                      <a:cubicBezTo>
                        <a:pt x="15751" y="18046"/>
                        <a:pt x="15691" y="18119"/>
                        <a:pt x="15660" y="18119"/>
                      </a:cubicBezTo>
                      <a:cubicBezTo>
                        <a:pt x="15651" y="18119"/>
                        <a:pt x="15644" y="18112"/>
                        <a:pt x="15644" y="18095"/>
                      </a:cubicBezTo>
                      <a:cubicBezTo>
                        <a:pt x="15644" y="18071"/>
                        <a:pt x="15657" y="18046"/>
                        <a:pt x="15681" y="18046"/>
                      </a:cubicBezTo>
                      <a:close/>
                      <a:moveTo>
                        <a:pt x="17924" y="18206"/>
                      </a:moveTo>
                      <a:cubicBezTo>
                        <a:pt x="17936" y="18206"/>
                        <a:pt x="17948" y="18218"/>
                        <a:pt x="17948" y="18231"/>
                      </a:cubicBezTo>
                      <a:cubicBezTo>
                        <a:pt x="17948" y="18243"/>
                        <a:pt x="17936" y="18255"/>
                        <a:pt x="17924" y="18255"/>
                      </a:cubicBezTo>
                      <a:cubicBezTo>
                        <a:pt x="17911" y="18255"/>
                        <a:pt x="17899" y="18243"/>
                        <a:pt x="17899" y="18231"/>
                      </a:cubicBezTo>
                      <a:cubicBezTo>
                        <a:pt x="17899" y="18218"/>
                        <a:pt x="17899" y="18206"/>
                        <a:pt x="17911" y="18206"/>
                      </a:cubicBezTo>
                      <a:close/>
                      <a:moveTo>
                        <a:pt x="12453" y="17146"/>
                      </a:moveTo>
                      <a:lnTo>
                        <a:pt x="14708" y="17861"/>
                      </a:lnTo>
                      <a:lnTo>
                        <a:pt x="14708" y="18440"/>
                      </a:lnTo>
                      <a:cubicBezTo>
                        <a:pt x="14622" y="18453"/>
                        <a:pt x="14560" y="18502"/>
                        <a:pt x="14523" y="18576"/>
                      </a:cubicBezTo>
                      <a:lnTo>
                        <a:pt x="12453" y="17146"/>
                      </a:lnTo>
                      <a:close/>
                      <a:moveTo>
                        <a:pt x="14819" y="17898"/>
                      </a:moveTo>
                      <a:lnTo>
                        <a:pt x="15435" y="18095"/>
                      </a:lnTo>
                      <a:cubicBezTo>
                        <a:pt x="15435" y="18144"/>
                        <a:pt x="15447" y="18206"/>
                        <a:pt x="15496" y="18243"/>
                      </a:cubicBezTo>
                      <a:lnTo>
                        <a:pt x="14979" y="18600"/>
                      </a:lnTo>
                      <a:cubicBezTo>
                        <a:pt x="14954" y="18514"/>
                        <a:pt x="14893" y="18465"/>
                        <a:pt x="14819" y="18440"/>
                      </a:cubicBezTo>
                      <a:lnTo>
                        <a:pt x="14819" y="17898"/>
                      </a:lnTo>
                      <a:close/>
                      <a:moveTo>
                        <a:pt x="14757" y="18637"/>
                      </a:moveTo>
                      <a:cubicBezTo>
                        <a:pt x="14814" y="18637"/>
                        <a:pt x="14754" y="18710"/>
                        <a:pt x="14724" y="18710"/>
                      </a:cubicBezTo>
                      <a:cubicBezTo>
                        <a:pt x="14714" y="18710"/>
                        <a:pt x="14708" y="18704"/>
                        <a:pt x="14708" y="18687"/>
                      </a:cubicBezTo>
                      <a:cubicBezTo>
                        <a:pt x="14708" y="18662"/>
                        <a:pt x="14733" y="18650"/>
                        <a:pt x="14757" y="18650"/>
                      </a:cubicBezTo>
                      <a:lnTo>
                        <a:pt x="14757" y="18637"/>
                      </a:lnTo>
                      <a:close/>
                      <a:moveTo>
                        <a:pt x="18811" y="18995"/>
                      </a:moveTo>
                      <a:cubicBezTo>
                        <a:pt x="18836" y="18995"/>
                        <a:pt x="18860" y="19019"/>
                        <a:pt x="18860" y="19044"/>
                      </a:cubicBezTo>
                      <a:cubicBezTo>
                        <a:pt x="18860" y="19075"/>
                        <a:pt x="18836" y="19090"/>
                        <a:pt x="18811" y="19090"/>
                      </a:cubicBezTo>
                      <a:cubicBezTo>
                        <a:pt x="18786" y="19090"/>
                        <a:pt x="18762" y="19075"/>
                        <a:pt x="18762" y="19044"/>
                      </a:cubicBezTo>
                      <a:cubicBezTo>
                        <a:pt x="18762" y="19019"/>
                        <a:pt x="18774" y="18995"/>
                        <a:pt x="18799" y="18995"/>
                      </a:cubicBezTo>
                      <a:close/>
                      <a:moveTo>
                        <a:pt x="15854" y="18292"/>
                      </a:moveTo>
                      <a:lnTo>
                        <a:pt x="17702" y="18305"/>
                      </a:lnTo>
                      <a:cubicBezTo>
                        <a:pt x="17727" y="18403"/>
                        <a:pt x="17825" y="18477"/>
                        <a:pt x="17924" y="18477"/>
                      </a:cubicBezTo>
                      <a:cubicBezTo>
                        <a:pt x="17985" y="18477"/>
                        <a:pt x="18047" y="18453"/>
                        <a:pt x="18096" y="18403"/>
                      </a:cubicBezTo>
                      <a:lnTo>
                        <a:pt x="18626" y="18884"/>
                      </a:lnTo>
                      <a:cubicBezTo>
                        <a:pt x="18589" y="18933"/>
                        <a:pt x="18565" y="18995"/>
                        <a:pt x="18565" y="19056"/>
                      </a:cubicBezTo>
                      <a:lnTo>
                        <a:pt x="18565" y="19069"/>
                      </a:lnTo>
                      <a:lnTo>
                        <a:pt x="17456" y="19204"/>
                      </a:lnTo>
                      <a:cubicBezTo>
                        <a:pt x="17415" y="18920"/>
                        <a:pt x="17182" y="18766"/>
                        <a:pt x="16951" y="18766"/>
                      </a:cubicBezTo>
                      <a:cubicBezTo>
                        <a:pt x="16761" y="18766"/>
                        <a:pt x="16572" y="18871"/>
                        <a:pt x="16495" y="19093"/>
                      </a:cubicBezTo>
                      <a:lnTo>
                        <a:pt x="15078" y="18674"/>
                      </a:lnTo>
                      <a:lnTo>
                        <a:pt x="15583" y="18329"/>
                      </a:lnTo>
                      <a:cubicBezTo>
                        <a:pt x="15620" y="18342"/>
                        <a:pt x="15644" y="18342"/>
                        <a:pt x="15681" y="18342"/>
                      </a:cubicBezTo>
                      <a:lnTo>
                        <a:pt x="15694" y="18354"/>
                      </a:lnTo>
                      <a:cubicBezTo>
                        <a:pt x="15755" y="18354"/>
                        <a:pt x="15805" y="18329"/>
                        <a:pt x="15854" y="18292"/>
                      </a:cubicBezTo>
                      <a:close/>
                      <a:moveTo>
                        <a:pt x="13993" y="19500"/>
                      </a:moveTo>
                      <a:lnTo>
                        <a:pt x="13993" y="19512"/>
                      </a:lnTo>
                      <a:cubicBezTo>
                        <a:pt x="14006" y="19512"/>
                        <a:pt x="14018" y="19524"/>
                        <a:pt x="14018" y="19537"/>
                      </a:cubicBezTo>
                      <a:cubicBezTo>
                        <a:pt x="14018" y="19549"/>
                        <a:pt x="14006" y="19561"/>
                        <a:pt x="13993" y="19561"/>
                      </a:cubicBezTo>
                      <a:cubicBezTo>
                        <a:pt x="13981" y="19561"/>
                        <a:pt x="13969" y="19549"/>
                        <a:pt x="13969" y="19537"/>
                      </a:cubicBezTo>
                      <a:cubicBezTo>
                        <a:pt x="13956" y="19524"/>
                        <a:pt x="13969" y="19500"/>
                        <a:pt x="13993" y="19500"/>
                      </a:cubicBezTo>
                      <a:close/>
                      <a:moveTo>
                        <a:pt x="16941" y="18971"/>
                      </a:moveTo>
                      <a:cubicBezTo>
                        <a:pt x="17098" y="18971"/>
                        <a:pt x="17246" y="19090"/>
                        <a:pt x="17246" y="19266"/>
                      </a:cubicBezTo>
                      <a:cubicBezTo>
                        <a:pt x="17246" y="19426"/>
                        <a:pt x="17111" y="19561"/>
                        <a:pt x="16950" y="19561"/>
                      </a:cubicBezTo>
                      <a:lnTo>
                        <a:pt x="16938" y="19574"/>
                      </a:lnTo>
                      <a:cubicBezTo>
                        <a:pt x="16679" y="19561"/>
                        <a:pt x="16544" y="19241"/>
                        <a:pt x="16729" y="19056"/>
                      </a:cubicBezTo>
                      <a:cubicBezTo>
                        <a:pt x="16792" y="18997"/>
                        <a:pt x="16867" y="18971"/>
                        <a:pt x="16941" y="18971"/>
                      </a:cubicBezTo>
                      <a:close/>
                      <a:moveTo>
                        <a:pt x="20745" y="19968"/>
                      </a:moveTo>
                      <a:cubicBezTo>
                        <a:pt x="21016" y="19968"/>
                        <a:pt x="21152" y="20288"/>
                        <a:pt x="20955" y="20473"/>
                      </a:cubicBezTo>
                      <a:cubicBezTo>
                        <a:pt x="20894" y="20538"/>
                        <a:pt x="20819" y="20567"/>
                        <a:pt x="20745" y="20567"/>
                      </a:cubicBezTo>
                      <a:cubicBezTo>
                        <a:pt x="20594" y="20567"/>
                        <a:pt x="20450" y="20446"/>
                        <a:pt x="20450" y="20264"/>
                      </a:cubicBezTo>
                      <a:cubicBezTo>
                        <a:pt x="20450" y="20104"/>
                        <a:pt x="20585" y="19968"/>
                        <a:pt x="20745" y="19968"/>
                      </a:cubicBezTo>
                      <a:close/>
                      <a:moveTo>
                        <a:pt x="18589" y="19167"/>
                      </a:moveTo>
                      <a:cubicBezTo>
                        <a:pt x="18614" y="19204"/>
                        <a:pt x="18651" y="19241"/>
                        <a:pt x="18688" y="19266"/>
                      </a:cubicBezTo>
                      <a:lnTo>
                        <a:pt x="18700" y="19266"/>
                      </a:lnTo>
                      <a:lnTo>
                        <a:pt x="18293" y="20892"/>
                      </a:lnTo>
                      <a:lnTo>
                        <a:pt x="17295" y="19635"/>
                      </a:lnTo>
                      <a:cubicBezTo>
                        <a:pt x="17394" y="19549"/>
                        <a:pt x="17443" y="19426"/>
                        <a:pt x="17456" y="19290"/>
                      </a:cubicBezTo>
                      <a:lnTo>
                        <a:pt x="18589" y="19167"/>
                      </a:lnTo>
                      <a:close/>
                      <a:moveTo>
                        <a:pt x="16950" y="20966"/>
                      </a:moveTo>
                      <a:cubicBezTo>
                        <a:pt x="16963" y="20966"/>
                        <a:pt x="16975" y="20978"/>
                        <a:pt x="16975" y="20991"/>
                      </a:cubicBezTo>
                      <a:cubicBezTo>
                        <a:pt x="16975" y="21003"/>
                        <a:pt x="16963" y="21015"/>
                        <a:pt x="16950" y="21015"/>
                      </a:cubicBezTo>
                      <a:cubicBezTo>
                        <a:pt x="16938" y="21015"/>
                        <a:pt x="16926" y="21003"/>
                        <a:pt x="16926" y="20991"/>
                      </a:cubicBezTo>
                      <a:cubicBezTo>
                        <a:pt x="16913" y="20978"/>
                        <a:pt x="16938" y="20966"/>
                        <a:pt x="16950" y="20966"/>
                      </a:cubicBezTo>
                      <a:close/>
                      <a:moveTo>
                        <a:pt x="13781" y="20836"/>
                      </a:moveTo>
                      <a:cubicBezTo>
                        <a:pt x="13856" y="20836"/>
                        <a:pt x="13933" y="20864"/>
                        <a:pt x="13993" y="20929"/>
                      </a:cubicBezTo>
                      <a:cubicBezTo>
                        <a:pt x="14178" y="21114"/>
                        <a:pt x="14043" y="21434"/>
                        <a:pt x="13784" y="21434"/>
                      </a:cubicBezTo>
                      <a:cubicBezTo>
                        <a:pt x="13613" y="21434"/>
                        <a:pt x="13479" y="21302"/>
                        <a:pt x="13476" y="21132"/>
                      </a:cubicBezTo>
                      <a:lnTo>
                        <a:pt x="13476" y="21132"/>
                      </a:lnTo>
                      <a:cubicBezTo>
                        <a:pt x="13479" y="20954"/>
                        <a:pt x="13628" y="20836"/>
                        <a:pt x="13781" y="20836"/>
                      </a:cubicBezTo>
                      <a:close/>
                      <a:moveTo>
                        <a:pt x="18983" y="19216"/>
                      </a:moveTo>
                      <a:lnTo>
                        <a:pt x="20302" y="20042"/>
                      </a:lnTo>
                      <a:cubicBezTo>
                        <a:pt x="20265" y="20116"/>
                        <a:pt x="20253" y="20190"/>
                        <a:pt x="20253" y="20264"/>
                      </a:cubicBezTo>
                      <a:cubicBezTo>
                        <a:pt x="20253" y="20412"/>
                        <a:pt x="20314" y="20547"/>
                        <a:pt x="20425" y="20646"/>
                      </a:cubicBezTo>
                      <a:lnTo>
                        <a:pt x="19452" y="22063"/>
                      </a:lnTo>
                      <a:cubicBezTo>
                        <a:pt x="19427" y="22050"/>
                        <a:pt x="19390" y="22050"/>
                        <a:pt x="19353" y="22050"/>
                      </a:cubicBezTo>
                      <a:cubicBezTo>
                        <a:pt x="19316" y="22050"/>
                        <a:pt x="19267" y="22063"/>
                        <a:pt x="19230" y="22087"/>
                      </a:cubicBezTo>
                      <a:lnTo>
                        <a:pt x="18380" y="21003"/>
                      </a:lnTo>
                      <a:lnTo>
                        <a:pt x="18799" y="19290"/>
                      </a:lnTo>
                      <a:lnTo>
                        <a:pt x="18811" y="19290"/>
                      </a:lnTo>
                      <a:cubicBezTo>
                        <a:pt x="18873" y="19290"/>
                        <a:pt x="18946" y="19266"/>
                        <a:pt x="18983" y="19216"/>
                      </a:cubicBezTo>
                      <a:close/>
                      <a:moveTo>
                        <a:pt x="14585" y="18871"/>
                      </a:moveTo>
                      <a:cubicBezTo>
                        <a:pt x="14622" y="18908"/>
                        <a:pt x="14696" y="18933"/>
                        <a:pt x="14757" y="18945"/>
                      </a:cubicBezTo>
                      <a:cubicBezTo>
                        <a:pt x="14782" y="18933"/>
                        <a:pt x="14794" y="18933"/>
                        <a:pt x="14819" y="18933"/>
                      </a:cubicBezTo>
                      <a:lnTo>
                        <a:pt x="16753" y="20868"/>
                      </a:lnTo>
                      <a:cubicBezTo>
                        <a:pt x="16729" y="20904"/>
                        <a:pt x="16716" y="20941"/>
                        <a:pt x="16729" y="20991"/>
                      </a:cubicBezTo>
                      <a:cubicBezTo>
                        <a:pt x="16729" y="21052"/>
                        <a:pt x="16753" y="21114"/>
                        <a:pt x="16803" y="21151"/>
                      </a:cubicBezTo>
                      <a:lnTo>
                        <a:pt x="16248" y="22124"/>
                      </a:lnTo>
                      <a:cubicBezTo>
                        <a:pt x="16186" y="22087"/>
                        <a:pt x="16125" y="22075"/>
                        <a:pt x="16051" y="22075"/>
                      </a:cubicBezTo>
                      <a:cubicBezTo>
                        <a:pt x="15977" y="22075"/>
                        <a:pt x="15891" y="22100"/>
                        <a:pt x="15829" y="22137"/>
                      </a:cubicBezTo>
                      <a:lnTo>
                        <a:pt x="14203" y="19623"/>
                      </a:lnTo>
                      <a:cubicBezTo>
                        <a:pt x="14215" y="19586"/>
                        <a:pt x="14227" y="19561"/>
                        <a:pt x="14227" y="19537"/>
                      </a:cubicBezTo>
                      <a:cubicBezTo>
                        <a:pt x="14227" y="19488"/>
                        <a:pt x="14203" y="19438"/>
                        <a:pt x="14178" y="19401"/>
                      </a:cubicBezTo>
                      <a:lnTo>
                        <a:pt x="14585" y="18871"/>
                      </a:lnTo>
                      <a:close/>
                      <a:moveTo>
                        <a:pt x="17197" y="19697"/>
                      </a:moveTo>
                      <a:lnTo>
                        <a:pt x="18256" y="21028"/>
                      </a:lnTo>
                      <a:lnTo>
                        <a:pt x="17948" y="22248"/>
                      </a:lnTo>
                      <a:cubicBezTo>
                        <a:pt x="17924" y="22235"/>
                        <a:pt x="17899" y="22223"/>
                        <a:pt x="17862" y="22223"/>
                      </a:cubicBezTo>
                      <a:lnTo>
                        <a:pt x="17850" y="22223"/>
                      </a:lnTo>
                      <a:lnTo>
                        <a:pt x="17148" y="19722"/>
                      </a:lnTo>
                      <a:lnTo>
                        <a:pt x="17197" y="19697"/>
                      </a:lnTo>
                      <a:close/>
                      <a:moveTo>
                        <a:pt x="19320" y="22273"/>
                      </a:moveTo>
                      <a:cubicBezTo>
                        <a:pt x="19350" y="22273"/>
                        <a:pt x="19410" y="22346"/>
                        <a:pt x="19353" y="22346"/>
                      </a:cubicBezTo>
                      <a:cubicBezTo>
                        <a:pt x="19328" y="22346"/>
                        <a:pt x="19304" y="22321"/>
                        <a:pt x="19304" y="22297"/>
                      </a:cubicBezTo>
                      <a:cubicBezTo>
                        <a:pt x="19304" y="22280"/>
                        <a:pt x="19310" y="22273"/>
                        <a:pt x="19320" y="22273"/>
                      </a:cubicBezTo>
                      <a:close/>
                      <a:moveTo>
                        <a:pt x="22723" y="21755"/>
                      </a:moveTo>
                      <a:cubicBezTo>
                        <a:pt x="23002" y="21760"/>
                        <a:pt x="23134" y="22089"/>
                        <a:pt x="22939" y="22272"/>
                      </a:cubicBezTo>
                      <a:cubicBezTo>
                        <a:pt x="22874" y="22337"/>
                        <a:pt x="22795" y="22366"/>
                        <a:pt x="22717" y="22366"/>
                      </a:cubicBezTo>
                      <a:cubicBezTo>
                        <a:pt x="22559" y="22366"/>
                        <a:pt x="22409" y="22245"/>
                        <a:pt x="22409" y="22063"/>
                      </a:cubicBezTo>
                      <a:cubicBezTo>
                        <a:pt x="22409" y="21892"/>
                        <a:pt x="22553" y="21758"/>
                        <a:pt x="22723" y="21755"/>
                      </a:cubicBezTo>
                      <a:close/>
                      <a:moveTo>
                        <a:pt x="18343" y="21126"/>
                      </a:moveTo>
                      <a:lnTo>
                        <a:pt x="19144" y="22149"/>
                      </a:lnTo>
                      <a:cubicBezTo>
                        <a:pt x="19119" y="22186"/>
                        <a:pt x="19107" y="22235"/>
                        <a:pt x="19107" y="22272"/>
                      </a:cubicBezTo>
                      <a:lnTo>
                        <a:pt x="19094" y="22284"/>
                      </a:lnTo>
                      <a:lnTo>
                        <a:pt x="18096" y="22395"/>
                      </a:lnTo>
                      <a:cubicBezTo>
                        <a:pt x="18096" y="22358"/>
                        <a:pt x="18072" y="22321"/>
                        <a:pt x="18047" y="22297"/>
                      </a:cubicBezTo>
                      <a:lnTo>
                        <a:pt x="18343" y="21126"/>
                      </a:lnTo>
                      <a:close/>
                      <a:moveTo>
                        <a:pt x="21090" y="20646"/>
                      </a:moveTo>
                      <a:lnTo>
                        <a:pt x="22310" y="21767"/>
                      </a:lnTo>
                      <a:cubicBezTo>
                        <a:pt x="22249" y="21853"/>
                        <a:pt x="22224" y="21952"/>
                        <a:pt x="22224" y="22050"/>
                      </a:cubicBezTo>
                      <a:cubicBezTo>
                        <a:pt x="22224" y="22087"/>
                        <a:pt x="22224" y="22112"/>
                        <a:pt x="22236" y="22149"/>
                      </a:cubicBezTo>
                      <a:lnTo>
                        <a:pt x="20881" y="22482"/>
                      </a:lnTo>
                      <a:cubicBezTo>
                        <a:pt x="20856" y="22408"/>
                        <a:pt x="20795" y="22358"/>
                        <a:pt x="20708" y="22346"/>
                      </a:cubicBezTo>
                      <a:lnTo>
                        <a:pt x="20782" y="20769"/>
                      </a:lnTo>
                      <a:cubicBezTo>
                        <a:pt x="20893" y="20757"/>
                        <a:pt x="21004" y="20720"/>
                        <a:pt x="21090" y="20646"/>
                      </a:cubicBezTo>
                      <a:close/>
                      <a:moveTo>
                        <a:pt x="17862" y="22432"/>
                      </a:moveTo>
                      <a:cubicBezTo>
                        <a:pt x="17887" y="22432"/>
                        <a:pt x="17911" y="22445"/>
                        <a:pt x="17911" y="22469"/>
                      </a:cubicBezTo>
                      <a:lnTo>
                        <a:pt x="17911" y="22482"/>
                      </a:lnTo>
                      <a:cubicBezTo>
                        <a:pt x="17911" y="22499"/>
                        <a:pt x="17905" y="22505"/>
                        <a:pt x="17896" y="22505"/>
                      </a:cubicBezTo>
                      <a:cubicBezTo>
                        <a:pt x="17865" y="22505"/>
                        <a:pt x="17805" y="22432"/>
                        <a:pt x="17862" y="22432"/>
                      </a:cubicBezTo>
                      <a:close/>
                      <a:moveTo>
                        <a:pt x="20626" y="22557"/>
                      </a:moveTo>
                      <a:cubicBezTo>
                        <a:pt x="20656" y="22557"/>
                        <a:pt x="20716" y="22629"/>
                        <a:pt x="20659" y="22629"/>
                      </a:cubicBezTo>
                      <a:cubicBezTo>
                        <a:pt x="20635" y="22629"/>
                        <a:pt x="20610" y="22617"/>
                        <a:pt x="20610" y="22580"/>
                      </a:cubicBezTo>
                      <a:cubicBezTo>
                        <a:pt x="20610" y="22563"/>
                        <a:pt x="20616" y="22557"/>
                        <a:pt x="20626" y="22557"/>
                      </a:cubicBezTo>
                      <a:close/>
                      <a:moveTo>
                        <a:pt x="16039" y="22283"/>
                      </a:moveTo>
                      <a:cubicBezTo>
                        <a:pt x="16191" y="22283"/>
                        <a:pt x="16338" y="22398"/>
                        <a:pt x="16347" y="22580"/>
                      </a:cubicBezTo>
                      <a:cubicBezTo>
                        <a:pt x="16347" y="22740"/>
                        <a:pt x="16211" y="22876"/>
                        <a:pt x="16051" y="22888"/>
                      </a:cubicBezTo>
                      <a:cubicBezTo>
                        <a:pt x="15780" y="22888"/>
                        <a:pt x="15644" y="22568"/>
                        <a:pt x="15829" y="22371"/>
                      </a:cubicBezTo>
                      <a:cubicBezTo>
                        <a:pt x="15890" y="22310"/>
                        <a:pt x="15965" y="22283"/>
                        <a:pt x="16039" y="22283"/>
                      </a:cubicBezTo>
                      <a:close/>
                      <a:moveTo>
                        <a:pt x="20511" y="20707"/>
                      </a:moveTo>
                      <a:cubicBezTo>
                        <a:pt x="20561" y="20732"/>
                        <a:pt x="20622" y="20757"/>
                        <a:pt x="20684" y="20757"/>
                      </a:cubicBezTo>
                      <a:lnTo>
                        <a:pt x="20610" y="22334"/>
                      </a:lnTo>
                      <a:cubicBezTo>
                        <a:pt x="20425" y="22371"/>
                        <a:pt x="20351" y="22593"/>
                        <a:pt x="20462" y="22740"/>
                      </a:cubicBezTo>
                      <a:lnTo>
                        <a:pt x="20092" y="23172"/>
                      </a:lnTo>
                      <a:lnTo>
                        <a:pt x="19538" y="22469"/>
                      </a:lnTo>
                      <a:cubicBezTo>
                        <a:pt x="19636" y="22371"/>
                        <a:pt x="19636" y="22223"/>
                        <a:pt x="19538" y="22124"/>
                      </a:cubicBezTo>
                      <a:lnTo>
                        <a:pt x="20511" y="20707"/>
                      </a:lnTo>
                      <a:close/>
                      <a:moveTo>
                        <a:pt x="14141" y="19709"/>
                      </a:moveTo>
                      <a:lnTo>
                        <a:pt x="15743" y="22198"/>
                      </a:lnTo>
                      <a:cubicBezTo>
                        <a:pt x="15620" y="22284"/>
                        <a:pt x="15546" y="22432"/>
                        <a:pt x="15546" y="22580"/>
                      </a:cubicBezTo>
                      <a:cubicBezTo>
                        <a:pt x="15546" y="22629"/>
                        <a:pt x="15558" y="22679"/>
                        <a:pt x="15570" y="22716"/>
                      </a:cubicBezTo>
                      <a:lnTo>
                        <a:pt x="14166" y="23270"/>
                      </a:lnTo>
                      <a:cubicBezTo>
                        <a:pt x="14129" y="23233"/>
                        <a:pt x="14067" y="23209"/>
                        <a:pt x="14018" y="23209"/>
                      </a:cubicBezTo>
                      <a:lnTo>
                        <a:pt x="13870" y="21631"/>
                      </a:lnTo>
                      <a:cubicBezTo>
                        <a:pt x="14412" y="21533"/>
                        <a:pt x="14425" y="20769"/>
                        <a:pt x="13895" y="20646"/>
                      </a:cubicBezTo>
                      <a:lnTo>
                        <a:pt x="14018" y="19771"/>
                      </a:lnTo>
                      <a:cubicBezTo>
                        <a:pt x="14067" y="19759"/>
                        <a:pt x="14104" y="19746"/>
                        <a:pt x="14141" y="19709"/>
                      </a:cubicBezTo>
                      <a:close/>
                      <a:moveTo>
                        <a:pt x="14027" y="23431"/>
                      </a:moveTo>
                      <a:cubicBezTo>
                        <a:pt x="14036" y="23431"/>
                        <a:pt x="14043" y="23438"/>
                        <a:pt x="14043" y="23455"/>
                      </a:cubicBezTo>
                      <a:cubicBezTo>
                        <a:pt x="14043" y="23480"/>
                        <a:pt x="14018" y="23504"/>
                        <a:pt x="13993" y="23504"/>
                      </a:cubicBezTo>
                      <a:cubicBezTo>
                        <a:pt x="13936" y="23504"/>
                        <a:pt x="13996" y="23431"/>
                        <a:pt x="14027" y="23431"/>
                      </a:cubicBezTo>
                      <a:close/>
                      <a:moveTo>
                        <a:pt x="15484" y="23652"/>
                      </a:moveTo>
                      <a:cubicBezTo>
                        <a:pt x="15496" y="23652"/>
                        <a:pt x="15509" y="23664"/>
                        <a:pt x="15509" y="23689"/>
                      </a:cubicBezTo>
                      <a:cubicBezTo>
                        <a:pt x="15509" y="23701"/>
                        <a:pt x="15496" y="23714"/>
                        <a:pt x="15484" y="23714"/>
                      </a:cubicBezTo>
                      <a:cubicBezTo>
                        <a:pt x="15472" y="23714"/>
                        <a:pt x="15447" y="23701"/>
                        <a:pt x="15460" y="23677"/>
                      </a:cubicBezTo>
                      <a:lnTo>
                        <a:pt x="15460" y="23677"/>
                      </a:lnTo>
                      <a:lnTo>
                        <a:pt x="15460" y="23689"/>
                      </a:lnTo>
                      <a:cubicBezTo>
                        <a:pt x="15460" y="23664"/>
                        <a:pt x="15472" y="23652"/>
                        <a:pt x="15484" y="23652"/>
                      </a:cubicBezTo>
                      <a:close/>
                      <a:moveTo>
                        <a:pt x="19119" y="22371"/>
                      </a:moveTo>
                      <a:cubicBezTo>
                        <a:pt x="19144" y="22482"/>
                        <a:pt x="19242" y="22543"/>
                        <a:pt x="19353" y="22556"/>
                      </a:cubicBezTo>
                      <a:lnTo>
                        <a:pt x="19353" y="22543"/>
                      </a:lnTo>
                      <a:cubicBezTo>
                        <a:pt x="19390" y="22543"/>
                        <a:pt x="19427" y="22543"/>
                        <a:pt x="19452" y="22531"/>
                      </a:cubicBezTo>
                      <a:lnTo>
                        <a:pt x="20018" y="23246"/>
                      </a:lnTo>
                      <a:lnTo>
                        <a:pt x="19402" y="23936"/>
                      </a:lnTo>
                      <a:cubicBezTo>
                        <a:pt x="19316" y="23869"/>
                        <a:pt x="19208" y="23835"/>
                        <a:pt x="19100" y="23835"/>
                      </a:cubicBezTo>
                      <a:cubicBezTo>
                        <a:pt x="19008" y="23835"/>
                        <a:pt x="18915" y="23860"/>
                        <a:pt x="18836" y="23911"/>
                      </a:cubicBezTo>
                      <a:lnTo>
                        <a:pt x="18010" y="22666"/>
                      </a:lnTo>
                      <a:cubicBezTo>
                        <a:pt x="18072" y="22629"/>
                        <a:pt x="18109" y="22556"/>
                        <a:pt x="18121" y="22494"/>
                      </a:cubicBezTo>
                      <a:lnTo>
                        <a:pt x="19119" y="22371"/>
                      </a:lnTo>
                      <a:close/>
                      <a:moveTo>
                        <a:pt x="20906" y="22629"/>
                      </a:moveTo>
                      <a:lnTo>
                        <a:pt x="23592" y="23689"/>
                      </a:lnTo>
                      <a:cubicBezTo>
                        <a:pt x="23567" y="23751"/>
                        <a:pt x="23555" y="23812"/>
                        <a:pt x="23555" y="23886"/>
                      </a:cubicBezTo>
                      <a:lnTo>
                        <a:pt x="23555" y="23899"/>
                      </a:lnTo>
                      <a:lnTo>
                        <a:pt x="21534" y="24133"/>
                      </a:lnTo>
                      <a:cubicBezTo>
                        <a:pt x="21441" y="23915"/>
                        <a:pt x="21235" y="23796"/>
                        <a:pt x="21028" y="23796"/>
                      </a:cubicBezTo>
                      <a:cubicBezTo>
                        <a:pt x="20906" y="23796"/>
                        <a:pt x="20784" y="23837"/>
                        <a:pt x="20684" y="23923"/>
                      </a:cubicBezTo>
                      <a:lnTo>
                        <a:pt x="20154" y="23246"/>
                      </a:lnTo>
                      <a:lnTo>
                        <a:pt x="20536" y="22802"/>
                      </a:lnTo>
                      <a:cubicBezTo>
                        <a:pt x="20573" y="22827"/>
                        <a:pt x="20610" y="22839"/>
                        <a:pt x="20659" y="22839"/>
                      </a:cubicBezTo>
                      <a:cubicBezTo>
                        <a:pt x="20782" y="22839"/>
                        <a:pt x="20881" y="22740"/>
                        <a:pt x="20906" y="22629"/>
                      </a:cubicBezTo>
                      <a:close/>
                      <a:moveTo>
                        <a:pt x="24060" y="23578"/>
                      </a:moveTo>
                      <a:cubicBezTo>
                        <a:pt x="24331" y="23578"/>
                        <a:pt x="24479" y="23911"/>
                        <a:pt x="24282" y="24108"/>
                      </a:cubicBezTo>
                      <a:cubicBezTo>
                        <a:pt x="24221" y="24172"/>
                        <a:pt x="24144" y="24201"/>
                        <a:pt x="24067" y="24201"/>
                      </a:cubicBezTo>
                      <a:cubicBezTo>
                        <a:pt x="23909" y="24201"/>
                        <a:pt x="23752" y="24077"/>
                        <a:pt x="23752" y="23886"/>
                      </a:cubicBezTo>
                      <a:cubicBezTo>
                        <a:pt x="23752" y="23726"/>
                        <a:pt x="23887" y="23591"/>
                        <a:pt x="24060" y="23578"/>
                      </a:cubicBezTo>
                      <a:close/>
                      <a:moveTo>
                        <a:pt x="15004" y="18736"/>
                      </a:moveTo>
                      <a:lnTo>
                        <a:pt x="16458" y="19179"/>
                      </a:lnTo>
                      <a:cubicBezTo>
                        <a:pt x="16445" y="19204"/>
                        <a:pt x="16445" y="19229"/>
                        <a:pt x="16445" y="19266"/>
                      </a:cubicBezTo>
                      <a:cubicBezTo>
                        <a:pt x="16445" y="19537"/>
                        <a:pt x="16667" y="19771"/>
                        <a:pt x="16950" y="19771"/>
                      </a:cubicBezTo>
                      <a:lnTo>
                        <a:pt x="16950" y="19759"/>
                      </a:lnTo>
                      <a:cubicBezTo>
                        <a:pt x="16987" y="19759"/>
                        <a:pt x="17024" y="19759"/>
                        <a:pt x="17061" y="19746"/>
                      </a:cubicBezTo>
                      <a:lnTo>
                        <a:pt x="17751" y="22248"/>
                      </a:lnTo>
                      <a:cubicBezTo>
                        <a:pt x="17517" y="22358"/>
                        <a:pt x="17603" y="22716"/>
                        <a:pt x="17875" y="22716"/>
                      </a:cubicBezTo>
                      <a:lnTo>
                        <a:pt x="17924" y="22716"/>
                      </a:lnTo>
                      <a:lnTo>
                        <a:pt x="18749" y="23985"/>
                      </a:lnTo>
                      <a:cubicBezTo>
                        <a:pt x="18675" y="24046"/>
                        <a:pt x="18626" y="24145"/>
                        <a:pt x="18601" y="24244"/>
                      </a:cubicBezTo>
                      <a:lnTo>
                        <a:pt x="17480" y="24330"/>
                      </a:lnTo>
                      <a:cubicBezTo>
                        <a:pt x="17431" y="24083"/>
                        <a:pt x="17221" y="23911"/>
                        <a:pt x="16975" y="23911"/>
                      </a:cubicBezTo>
                      <a:cubicBezTo>
                        <a:pt x="16913" y="23911"/>
                        <a:pt x="16852" y="23923"/>
                        <a:pt x="16803" y="23948"/>
                      </a:cubicBezTo>
                      <a:lnTo>
                        <a:pt x="16322" y="23011"/>
                      </a:lnTo>
                      <a:cubicBezTo>
                        <a:pt x="16618" y="22814"/>
                        <a:pt x="16630" y="22383"/>
                        <a:pt x="16334" y="22174"/>
                      </a:cubicBezTo>
                      <a:lnTo>
                        <a:pt x="16876" y="21213"/>
                      </a:lnTo>
                      <a:cubicBezTo>
                        <a:pt x="16901" y="21213"/>
                        <a:pt x="16926" y="21225"/>
                        <a:pt x="16950" y="21225"/>
                      </a:cubicBezTo>
                      <a:cubicBezTo>
                        <a:pt x="17258" y="21225"/>
                        <a:pt x="17258" y="20757"/>
                        <a:pt x="16950" y="20757"/>
                      </a:cubicBezTo>
                      <a:cubicBezTo>
                        <a:pt x="16901" y="20757"/>
                        <a:pt x="16864" y="20769"/>
                        <a:pt x="16827" y="20794"/>
                      </a:cubicBezTo>
                      <a:lnTo>
                        <a:pt x="14905" y="18884"/>
                      </a:lnTo>
                      <a:cubicBezTo>
                        <a:pt x="14954" y="18847"/>
                        <a:pt x="14991" y="18798"/>
                        <a:pt x="15004" y="18736"/>
                      </a:cubicBezTo>
                      <a:close/>
                      <a:moveTo>
                        <a:pt x="20080" y="23332"/>
                      </a:moveTo>
                      <a:lnTo>
                        <a:pt x="20610" y="24009"/>
                      </a:lnTo>
                      <a:cubicBezTo>
                        <a:pt x="20548" y="24071"/>
                        <a:pt x="20499" y="24157"/>
                        <a:pt x="20487" y="24256"/>
                      </a:cubicBezTo>
                      <a:lnTo>
                        <a:pt x="19600" y="24354"/>
                      </a:lnTo>
                      <a:cubicBezTo>
                        <a:pt x="19600" y="24231"/>
                        <a:pt x="19550" y="24120"/>
                        <a:pt x="19476" y="24022"/>
                      </a:cubicBezTo>
                      <a:lnTo>
                        <a:pt x="20080" y="23332"/>
                      </a:lnTo>
                      <a:close/>
                      <a:moveTo>
                        <a:pt x="23567" y="23997"/>
                      </a:moveTo>
                      <a:cubicBezTo>
                        <a:pt x="23567" y="24009"/>
                        <a:pt x="23579" y="24034"/>
                        <a:pt x="23579" y="24059"/>
                      </a:cubicBezTo>
                      <a:lnTo>
                        <a:pt x="22926" y="24552"/>
                      </a:lnTo>
                      <a:cubicBezTo>
                        <a:pt x="22875" y="24480"/>
                        <a:pt x="22800" y="24446"/>
                        <a:pt x="22725" y="24446"/>
                      </a:cubicBezTo>
                      <a:cubicBezTo>
                        <a:pt x="22621" y="24446"/>
                        <a:pt x="22519" y="24511"/>
                        <a:pt x="22483" y="24626"/>
                      </a:cubicBezTo>
                      <a:lnTo>
                        <a:pt x="21559" y="24465"/>
                      </a:lnTo>
                      <a:cubicBezTo>
                        <a:pt x="21571" y="24428"/>
                        <a:pt x="21571" y="24379"/>
                        <a:pt x="21571" y="24342"/>
                      </a:cubicBezTo>
                      <a:cubicBezTo>
                        <a:pt x="21571" y="24305"/>
                        <a:pt x="21571" y="24268"/>
                        <a:pt x="21559" y="24231"/>
                      </a:cubicBezTo>
                      <a:lnTo>
                        <a:pt x="21559" y="24219"/>
                      </a:lnTo>
                      <a:lnTo>
                        <a:pt x="23567" y="23997"/>
                      </a:lnTo>
                      <a:close/>
                      <a:moveTo>
                        <a:pt x="19104" y="24035"/>
                      </a:moveTo>
                      <a:cubicBezTo>
                        <a:pt x="19177" y="24035"/>
                        <a:pt x="19253" y="24061"/>
                        <a:pt x="19316" y="24120"/>
                      </a:cubicBezTo>
                      <a:cubicBezTo>
                        <a:pt x="19501" y="24305"/>
                        <a:pt x="19365" y="24638"/>
                        <a:pt x="19094" y="24638"/>
                      </a:cubicBezTo>
                      <a:cubicBezTo>
                        <a:pt x="18934" y="24638"/>
                        <a:pt x="18799" y="24502"/>
                        <a:pt x="18799" y="24342"/>
                      </a:cubicBezTo>
                      <a:lnTo>
                        <a:pt x="18799" y="24330"/>
                      </a:lnTo>
                      <a:cubicBezTo>
                        <a:pt x="18799" y="24154"/>
                        <a:pt x="18947" y="24035"/>
                        <a:pt x="19104" y="24035"/>
                      </a:cubicBezTo>
                      <a:close/>
                      <a:moveTo>
                        <a:pt x="21017" y="24005"/>
                      </a:moveTo>
                      <a:cubicBezTo>
                        <a:pt x="21192" y="24005"/>
                        <a:pt x="21361" y="24146"/>
                        <a:pt x="21361" y="24354"/>
                      </a:cubicBezTo>
                      <a:cubicBezTo>
                        <a:pt x="21361" y="24539"/>
                        <a:pt x="21214" y="24687"/>
                        <a:pt x="21029" y="24687"/>
                      </a:cubicBezTo>
                      <a:lnTo>
                        <a:pt x="21029" y="24699"/>
                      </a:lnTo>
                      <a:cubicBezTo>
                        <a:pt x="20708" y="24699"/>
                        <a:pt x="20561" y="24330"/>
                        <a:pt x="20782" y="24108"/>
                      </a:cubicBezTo>
                      <a:cubicBezTo>
                        <a:pt x="20850" y="24037"/>
                        <a:pt x="20934" y="24005"/>
                        <a:pt x="21017" y="24005"/>
                      </a:cubicBezTo>
                      <a:close/>
                      <a:moveTo>
                        <a:pt x="16990" y="24113"/>
                      </a:moveTo>
                      <a:cubicBezTo>
                        <a:pt x="17141" y="24113"/>
                        <a:pt x="17287" y="24231"/>
                        <a:pt x="17295" y="24404"/>
                      </a:cubicBezTo>
                      <a:cubicBezTo>
                        <a:pt x="17295" y="24570"/>
                        <a:pt x="17170" y="24713"/>
                        <a:pt x="17007" y="24713"/>
                      </a:cubicBezTo>
                      <a:cubicBezTo>
                        <a:pt x="17001" y="24713"/>
                        <a:pt x="16994" y="24712"/>
                        <a:pt x="16987" y="24712"/>
                      </a:cubicBezTo>
                      <a:cubicBezTo>
                        <a:pt x="16716" y="24712"/>
                        <a:pt x="16593" y="24391"/>
                        <a:pt x="16778" y="24207"/>
                      </a:cubicBezTo>
                      <a:cubicBezTo>
                        <a:pt x="16839" y="24141"/>
                        <a:pt x="16915" y="24113"/>
                        <a:pt x="16990" y="24113"/>
                      </a:cubicBezTo>
                      <a:close/>
                      <a:moveTo>
                        <a:pt x="22729" y="24650"/>
                      </a:moveTo>
                      <a:cubicBezTo>
                        <a:pt x="22754" y="24650"/>
                        <a:pt x="22778" y="24675"/>
                        <a:pt x="22778" y="24699"/>
                      </a:cubicBezTo>
                      <a:cubicBezTo>
                        <a:pt x="22778" y="24724"/>
                        <a:pt x="22754" y="24749"/>
                        <a:pt x="22729" y="24749"/>
                      </a:cubicBezTo>
                      <a:cubicBezTo>
                        <a:pt x="22668" y="24749"/>
                        <a:pt x="22668" y="24650"/>
                        <a:pt x="22729" y="24650"/>
                      </a:cubicBezTo>
                      <a:close/>
                      <a:moveTo>
                        <a:pt x="14215" y="23566"/>
                      </a:moveTo>
                      <a:lnTo>
                        <a:pt x="15250" y="23701"/>
                      </a:lnTo>
                      <a:cubicBezTo>
                        <a:pt x="15262" y="23800"/>
                        <a:pt x="15336" y="23874"/>
                        <a:pt x="15423" y="23899"/>
                      </a:cubicBezTo>
                      <a:lnTo>
                        <a:pt x="15410" y="25008"/>
                      </a:lnTo>
                      <a:cubicBezTo>
                        <a:pt x="15299" y="25008"/>
                        <a:pt x="15188" y="25057"/>
                        <a:pt x="15102" y="25131"/>
                      </a:cubicBezTo>
                      <a:lnTo>
                        <a:pt x="14104" y="23689"/>
                      </a:lnTo>
                      <a:cubicBezTo>
                        <a:pt x="14153" y="23652"/>
                        <a:pt x="14190" y="23615"/>
                        <a:pt x="14215" y="23566"/>
                      </a:cubicBezTo>
                      <a:close/>
                      <a:moveTo>
                        <a:pt x="15607" y="22827"/>
                      </a:moveTo>
                      <a:cubicBezTo>
                        <a:pt x="15694" y="22987"/>
                        <a:pt x="15866" y="23098"/>
                        <a:pt x="16051" y="23098"/>
                      </a:cubicBezTo>
                      <a:cubicBezTo>
                        <a:pt x="16113" y="23098"/>
                        <a:pt x="16174" y="23085"/>
                        <a:pt x="16236" y="23061"/>
                      </a:cubicBezTo>
                      <a:lnTo>
                        <a:pt x="16716" y="23997"/>
                      </a:lnTo>
                      <a:cubicBezTo>
                        <a:pt x="16568" y="24096"/>
                        <a:pt x="16482" y="24256"/>
                        <a:pt x="16482" y="24428"/>
                      </a:cubicBezTo>
                      <a:cubicBezTo>
                        <a:pt x="16482" y="24515"/>
                        <a:pt x="16507" y="24601"/>
                        <a:pt x="16556" y="24675"/>
                      </a:cubicBezTo>
                      <a:lnTo>
                        <a:pt x="15854" y="25180"/>
                      </a:lnTo>
                      <a:cubicBezTo>
                        <a:pt x="15768" y="25081"/>
                        <a:pt x="15644" y="25008"/>
                        <a:pt x="15521" y="24995"/>
                      </a:cubicBezTo>
                      <a:lnTo>
                        <a:pt x="15521" y="24995"/>
                      </a:lnTo>
                      <a:lnTo>
                        <a:pt x="15533" y="23911"/>
                      </a:lnTo>
                      <a:cubicBezTo>
                        <a:pt x="15706" y="23874"/>
                        <a:pt x="15780" y="23664"/>
                        <a:pt x="15657" y="23529"/>
                      </a:cubicBezTo>
                      <a:cubicBezTo>
                        <a:pt x="15612" y="23479"/>
                        <a:pt x="15551" y="23456"/>
                        <a:pt x="15491" y="23456"/>
                      </a:cubicBezTo>
                      <a:cubicBezTo>
                        <a:pt x="15401" y="23456"/>
                        <a:pt x="15311" y="23507"/>
                        <a:pt x="15275" y="23603"/>
                      </a:cubicBezTo>
                      <a:lnTo>
                        <a:pt x="14252" y="23467"/>
                      </a:lnTo>
                      <a:cubicBezTo>
                        <a:pt x="14252" y="23430"/>
                        <a:pt x="14240" y="23393"/>
                        <a:pt x="14227" y="23369"/>
                      </a:cubicBezTo>
                      <a:lnTo>
                        <a:pt x="15607" y="22827"/>
                      </a:lnTo>
                      <a:close/>
                      <a:moveTo>
                        <a:pt x="20474" y="24354"/>
                      </a:moveTo>
                      <a:cubicBezTo>
                        <a:pt x="20474" y="24502"/>
                        <a:pt x="20536" y="24638"/>
                        <a:pt x="20647" y="24736"/>
                      </a:cubicBezTo>
                      <a:lnTo>
                        <a:pt x="20080" y="25562"/>
                      </a:lnTo>
                      <a:lnTo>
                        <a:pt x="19464" y="24699"/>
                      </a:lnTo>
                      <a:cubicBezTo>
                        <a:pt x="19526" y="24626"/>
                        <a:pt x="19575" y="24539"/>
                        <a:pt x="19587" y="24453"/>
                      </a:cubicBezTo>
                      <a:lnTo>
                        <a:pt x="20474" y="24354"/>
                      </a:lnTo>
                      <a:close/>
                      <a:moveTo>
                        <a:pt x="23629" y="24157"/>
                      </a:moveTo>
                      <a:cubicBezTo>
                        <a:pt x="23715" y="24293"/>
                        <a:pt x="23875" y="24391"/>
                        <a:pt x="24060" y="24391"/>
                      </a:cubicBezTo>
                      <a:cubicBezTo>
                        <a:pt x="24146" y="24391"/>
                        <a:pt x="24245" y="24354"/>
                        <a:pt x="24331" y="24305"/>
                      </a:cubicBezTo>
                      <a:lnTo>
                        <a:pt x="24750" y="25525"/>
                      </a:lnTo>
                      <a:cubicBezTo>
                        <a:pt x="24725" y="25537"/>
                        <a:pt x="24713" y="25550"/>
                        <a:pt x="24701" y="25574"/>
                      </a:cubicBezTo>
                      <a:lnTo>
                        <a:pt x="22926" y="24847"/>
                      </a:lnTo>
                      <a:cubicBezTo>
                        <a:pt x="22963" y="24810"/>
                        <a:pt x="22976" y="24749"/>
                        <a:pt x="22976" y="24699"/>
                      </a:cubicBezTo>
                      <a:cubicBezTo>
                        <a:pt x="22976" y="24687"/>
                        <a:pt x="22976" y="24663"/>
                        <a:pt x="22963" y="24650"/>
                      </a:cubicBezTo>
                      <a:lnTo>
                        <a:pt x="23629" y="24157"/>
                      </a:lnTo>
                      <a:close/>
                      <a:moveTo>
                        <a:pt x="24873" y="25698"/>
                      </a:moveTo>
                      <a:cubicBezTo>
                        <a:pt x="24935" y="25698"/>
                        <a:pt x="24935" y="25796"/>
                        <a:pt x="24873" y="25796"/>
                      </a:cubicBezTo>
                      <a:cubicBezTo>
                        <a:pt x="24811" y="25796"/>
                        <a:pt x="24811" y="25698"/>
                        <a:pt x="24873" y="25698"/>
                      </a:cubicBezTo>
                      <a:close/>
                      <a:moveTo>
                        <a:pt x="15460" y="25210"/>
                      </a:moveTo>
                      <a:cubicBezTo>
                        <a:pt x="15623" y="25210"/>
                        <a:pt x="15780" y="25334"/>
                        <a:pt x="15780" y="25525"/>
                      </a:cubicBezTo>
                      <a:cubicBezTo>
                        <a:pt x="15768" y="25698"/>
                        <a:pt x="15632" y="25833"/>
                        <a:pt x="15460" y="25833"/>
                      </a:cubicBezTo>
                      <a:lnTo>
                        <a:pt x="15460" y="25845"/>
                      </a:lnTo>
                      <a:cubicBezTo>
                        <a:pt x="15176" y="25833"/>
                        <a:pt x="15041" y="25500"/>
                        <a:pt x="15238" y="25303"/>
                      </a:cubicBezTo>
                      <a:cubicBezTo>
                        <a:pt x="15302" y="25239"/>
                        <a:pt x="15382" y="25210"/>
                        <a:pt x="15460" y="25210"/>
                      </a:cubicBezTo>
                      <a:close/>
                      <a:moveTo>
                        <a:pt x="21349" y="25882"/>
                      </a:moveTo>
                      <a:cubicBezTo>
                        <a:pt x="21374" y="25882"/>
                        <a:pt x="21398" y="25907"/>
                        <a:pt x="21398" y="25932"/>
                      </a:cubicBezTo>
                      <a:cubicBezTo>
                        <a:pt x="21398" y="25956"/>
                        <a:pt x="21374" y="25981"/>
                        <a:pt x="21349" y="25981"/>
                      </a:cubicBezTo>
                      <a:cubicBezTo>
                        <a:pt x="21288" y="25981"/>
                        <a:pt x="21288" y="25882"/>
                        <a:pt x="21349" y="25882"/>
                      </a:cubicBezTo>
                      <a:close/>
                      <a:moveTo>
                        <a:pt x="16618" y="24761"/>
                      </a:moveTo>
                      <a:cubicBezTo>
                        <a:pt x="16692" y="24847"/>
                        <a:pt x="16790" y="24897"/>
                        <a:pt x="16913" y="24921"/>
                      </a:cubicBezTo>
                      <a:lnTo>
                        <a:pt x="16840" y="26153"/>
                      </a:lnTo>
                      <a:lnTo>
                        <a:pt x="15878" y="25833"/>
                      </a:lnTo>
                      <a:cubicBezTo>
                        <a:pt x="15940" y="25747"/>
                        <a:pt x="15977" y="25636"/>
                        <a:pt x="15989" y="25525"/>
                      </a:cubicBezTo>
                      <a:cubicBezTo>
                        <a:pt x="15977" y="25439"/>
                        <a:pt x="15952" y="25340"/>
                        <a:pt x="15915" y="25266"/>
                      </a:cubicBezTo>
                      <a:lnTo>
                        <a:pt x="16618" y="24761"/>
                      </a:lnTo>
                      <a:close/>
                      <a:moveTo>
                        <a:pt x="21522" y="24576"/>
                      </a:moveTo>
                      <a:lnTo>
                        <a:pt x="22483" y="24724"/>
                      </a:lnTo>
                      <a:cubicBezTo>
                        <a:pt x="22495" y="24835"/>
                        <a:pt x="22569" y="24921"/>
                        <a:pt x="22668" y="24946"/>
                      </a:cubicBezTo>
                      <a:lnTo>
                        <a:pt x="22125" y="26203"/>
                      </a:lnTo>
                      <a:lnTo>
                        <a:pt x="21596" y="25993"/>
                      </a:lnTo>
                      <a:cubicBezTo>
                        <a:pt x="21596" y="25969"/>
                        <a:pt x="21596" y="25956"/>
                        <a:pt x="21596" y="25932"/>
                      </a:cubicBezTo>
                      <a:cubicBezTo>
                        <a:pt x="21596" y="25796"/>
                        <a:pt x="21485" y="25685"/>
                        <a:pt x="21349" y="25685"/>
                      </a:cubicBezTo>
                      <a:lnTo>
                        <a:pt x="21214" y="24860"/>
                      </a:lnTo>
                      <a:cubicBezTo>
                        <a:pt x="21349" y="24810"/>
                        <a:pt x="21460" y="24712"/>
                        <a:pt x="21522" y="24576"/>
                      </a:cubicBezTo>
                      <a:close/>
                      <a:moveTo>
                        <a:pt x="18601" y="24330"/>
                      </a:moveTo>
                      <a:lnTo>
                        <a:pt x="18601" y="24330"/>
                      </a:lnTo>
                      <a:cubicBezTo>
                        <a:pt x="18589" y="24487"/>
                        <a:pt x="18661" y="24633"/>
                        <a:pt x="18781" y="24732"/>
                      </a:cubicBezTo>
                      <a:lnTo>
                        <a:pt x="18781" y="24732"/>
                      </a:lnTo>
                      <a:lnTo>
                        <a:pt x="17530" y="26375"/>
                      </a:lnTo>
                      <a:lnTo>
                        <a:pt x="16938" y="26178"/>
                      </a:lnTo>
                      <a:lnTo>
                        <a:pt x="17012" y="24909"/>
                      </a:lnTo>
                      <a:cubicBezTo>
                        <a:pt x="17271" y="24897"/>
                        <a:pt x="17480" y="24675"/>
                        <a:pt x="17493" y="24416"/>
                      </a:cubicBezTo>
                      <a:lnTo>
                        <a:pt x="18601" y="24330"/>
                      </a:lnTo>
                      <a:close/>
                      <a:moveTo>
                        <a:pt x="22840" y="24921"/>
                      </a:moveTo>
                      <a:lnTo>
                        <a:pt x="24639" y="25661"/>
                      </a:lnTo>
                      <a:cubicBezTo>
                        <a:pt x="24627" y="25685"/>
                        <a:pt x="24614" y="25710"/>
                        <a:pt x="24614" y="25747"/>
                      </a:cubicBezTo>
                      <a:cubicBezTo>
                        <a:pt x="24614" y="25796"/>
                        <a:pt x="24639" y="25858"/>
                        <a:pt x="24664" y="25895"/>
                      </a:cubicBezTo>
                      <a:lnTo>
                        <a:pt x="24109" y="26523"/>
                      </a:lnTo>
                      <a:cubicBezTo>
                        <a:pt x="24023" y="26449"/>
                        <a:pt x="23912" y="26412"/>
                        <a:pt x="23801" y="26412"/>
                      </a:cubicBezTo>
                      <a:cubicBezTo>
                        <a:pt x="23592" y="26412"/>
                        <a:pt x="23419" y="26535"/>
                        <a:pt x="23333" y="26720"/>
                      </a:cubicBezTo>
                      <a:lnTo>
                        <a:pt x="22212" y="26240"/>
                      </a:lnTo>
                      <a:lnTo>
                        <a:pt x="22766" y="24946"/>
                      </a:lnTo>
                      <a:cubicBezTo>
                        <a:pt x="22791" y="24946"/>
                        <a:pt x="22815" y="24934"/>
                        <a:pt x="22840" y="24921"/>
                      </a:cubicBezTo>
                      <a:close/>
                      <a:moveTo>
                        <a:pt x="19390" y="24749"/>
                      </a:moveTo>
                      <a:lnTo>
                        <a:pt x="20018" y="25636"/>
                      </a:lnTo>
                      <a:lnTo>
                        <a:pt x="19390" y="26548"/>
                      </a:lnTo>
                      <a:cubicBezTo>
                        <a:pt x="19304" y="26486"/>
                        <a:pt x="19205" y="26449"/>
                        <a:pt x="19094" y="26449"/>
                      </a:cubicBezTo>
                      <a:cubicBezTo>
                        <a:pt x="18897" y="26449"/>
                        <a:pt x="18712" y="26572"/>
                        <a:pt x="18638" y="26757"/>
                      </a:cubicBezTo>
                      <a:lnTo>
                        <a:pt x="17616" y="26412"/>
                      </a:lnTo>
                      <a:lnTo>
                        <a:pt x="18873" y="24786"/>
                      </a:lnTo>
                      <a:cubicBezTo>
                        <a:pt x="18946" y="24823"/>
                        <a:pt x="19020" y="24835"/>
                        <a:pt x="19094" y="24835"/>
                      </a:cubicBezTo>
                      <a:cubicBezTo>
                        <a:pt x="19205" y="24835"/>
                        <a:pt x="19304" y="24810"/>
                        <a:pt x="19390" y="24749"/>
                      </a:cubicBezTo>
                      <a:close/>
                      <a:moveTo>
                        <a:pt x="16926" y="26289"/>
                      </a:moveTo>
                      <a:lnTo>
                        <a:pt x="17456" y="26474"/>
                      </a:lnTo>
                      <a:lnTo>
                        <a:pt x="17123" y="26917"/>
                      </a:lnTo>
                      <a:cubicBezTo>
                        <a:pt x="17061" y="26856"/>
                        <a:pt x="16975" y="26819"/>
                        <a:pt x="16901" y="26806"/>
                      </a:cubicBezTo>
                      <a:lnTo>
                        <a:pt x="16926" y="26289"/>
                      </a:lnTo>
                      <a:close/>
                      <a:moveTo>
                        <a:pt x="17566" y="26498"/>
                      </a:moveTo>
                      <a:lnTo>
                        <a:pt x="18626" y="26856"/>
                      </a:lnTo>
                      <a:cubicBezTo>
                        <a:pt x="18614" y="26880"/>
                        <a:pt x="18614" y="26917"/>
                        <a:pt x="18614" y="26942"/>
                      </a:cubicBezTo>
                      <a:cubicBezTo>
                        <a:pt x="18614" y="26951"/>
                        <a:pt x="18614" y="26966"/>
                        <a:pt x="18614" y="26979"/>
                      </a:cubicBezTo>
                      <a:lnTo>
                        <a:pt x="17283" y="27114"/>
                      </a:lnTo>
                      <a:cubicBezTo>
                        <a:pt x="17271" y="27065"/>
                        <a:pt x="17234" y="27016"/>
                        <a:pt x="17197" y="26967"/>
                      </a:cubicBezTo>
                      <a:lnTo>
                        <a:pt x="17566" y="26498"/>
                      </a:lnTo>
                      <a:close/>
                      <a:moveTo>
                        <a:pt x="23787" y="26602"/>
                      </a:moveTo>
                      <a:cubicBezTo>
                        <a:pt x="23946" y="26602"/>
                        <a:pt x="24097" y="26726"/>
                        <a:pt x="24097" y="26917"/>
                      </a:cubicBezTo>
                      <a:cubicBezTo>
                        <a:pt x="24097" y="27078"/>
                        <a:pt x="23961" y="27213"/>
                        <a:pt x="23801" y="27225"/>
                      </a:cubicBezTo>
                      <a:cubicBezTo>
                        <a:pt x="23518" y="27225"/>
                        <a:pt x="23370" y="26893"/>
                        <a:pt x="23567" y="26696"/>
                      </a:cubicBezTo>
                      <a:cubicBezTo>
                        <a:pt x="23631" y="26631"/>
                        <a:pt x="23710" y="26602"/>
                        <a:pt x="23787" y="26602"/>
                      </a:cubicBezTo>
                      <a:close/>
                      <a:moveTo>
                        <a:pt x="19094" y="26659"/>
                      </a:moveTo>
                      <a:cubicBezTo>
                        <a:pt x="19265" y="26659"/>
                        <a:pt x="19387" y="26791"/>
                        <a:pt x="19390" y="26948"/>
                      </a:cubicBezTo>
                      <a:lnTo>
                        <a:pt x="19390" y="26948"/>
                      </a:lnTo>
                      <a:cubicBezTo>
                        <a:pt x="19387" y="27121"/>
                        <a:pt x="19246" y="27231"/>
                        <a:pt x="19098" y="27231"/>
                      </a:cubicBezTo>
                      <a:cubicBezTo>
                        <a:pt x="19028" y="27231"/>
                        <a:pt x="18956" y="27207"/>
                        <a:pt x="18897" y="27151"/>
                      </a:cubicBezTo>
                      <a:cubicBezTo>
                        <a:pt x="18712" y="26967"/>
                        <a:pt x="18848" y="26659"/>
                        <a:pt x="19094" y="26659"/>
                      </a:cubicBezTo>
                      <a:close/>
                      <a:moveTo>
                        <a:pt x="20733" y="24810"/>
                      </a:moveTo>
                      <a:cubicBezTo>
                        <a:pt x="20819" y="24872"/>
                        <a:pt x="20918" y="24897"/>
                        <a:pt x="21029" y="24897"/>
                      </a:cubicBezTo>
                      <a:lnTo>
                        <a:pt x="21115" y="24897"/>
                      </a:lnTo>
                      <a:lnTo>
                        <a:pt x="21251" y="25698"/>
                      </a:lnTo>
                      <a:cubicBezTo>
                        <a:pt x="20992" y="25808"/>
                        <a:pt x="21066" y="26190"/>
                        <a:pt x="21349" y="26190"/>
                      </a:cubicBezTo>
                      <a:cubicBezTo>
                        <a:pt x="21423" y="26190"/>
                        <a:pt x="21509" y="26153"/>
                        <a:pt x="21559" y="26079"/>
                      </a:cubicBezTo>
                      <a:lnTo>
                        <a:pt x="22076" y="26301"/>
                      </a:lnTo>
                      <a:lnTo>
                        <a:pt x="21670" y="27250"/>
                      </a:lnTo>
                      <a:cubicBezTo>
                        <a:pt x="21608" y="27225"/>
                        <a:pt x="21546" y="27213"/>
                        <a:pt x="21485" y="27213"/>
                      </a:cubicBezTo>
                      <a:cubicBezTo>
                        <a:pt x="21423" y="27213"/>
                        <a:pt x="21349" y="27225"/>
                        <a:pt x="21288" y="27250"/>
                      </a:cubicBezTo>
                      <a:lnTo>
                        <a:pt x="20142" y="25648"/>
                      </a:lnTo>
                      <a:lnTo>
                        <a:pt x="20733" y="24810"/>
                      </a:lnTo>
                      <a:close/>
                      <a:moveTo>
                        <a:pt x="22175" y="26338"/>
                      </a:moveTo>
                      <a:lnTo>
                        <a:pt x="23308" y="26819"/>
                      </a:lnTo>
                      <a:cubicBezTo>
                        <a:pt x="23296" y="26856"/>
                        <a:pt x="23296" y="26880"/>
                        <a:pt x="23296" y="26917"/>
                      </a:cubicBezTo>
                      <a:cubicBezTo>
                        <a:pt x="23296" y="26963"/>
                        <a:pt x="23307" y="27010"/>
                        <a:pt x="23318" y="27066"/>
                      </a:cubicBezTo>
                      <a:lnTo>
                        <a:pt x="23318" y="27066"/>
                      </a:lnTo>
                      <a:lnTo>
                        <a:pt x="21965" y="27484"/>
                      </a:lnTo>
                      <a:cubicBezTo>
                        <a:pt x="21916" y="27398"/>
                        <a:pt x="21854" y="27324"/>
                        <a:pt x="21768" y="27275"/>
                      </a:cubicBezTo>
                      <a:lnTo>
                        <a:pt x="22175" y="26338"/>
                      </a:lnTo>
                      <a:close/>
                      <a:moveTo>
                        <a:pt x="20080" y="25722"/>
                      </a:moveTo>
                      <a:lnTo>
                        <a:pt x="21201" y="27287"/>
                      </a:lnTo>
                      <a:cubicBezTo>
                        <a:pt x="21127" y="27336"/>
                        <a:pt x="21053" y="27410"/>
                        <a:pt x="21016" y="27496"/>
                      </a:cubicBezTo>
                      <a:lnTo>
                        <a:pt x="19587" y="27041"/>
                      </a:lnTo>
                      <a:cubicBezTo>
                        <a:pt x="19600" y="27016"/>
                        <a:pt x="19600" y="26979"/>
                        <a:pt x="19600" y="26954"/>
                      </a:cubicBezTo>
                      <a:cubicBezTo>
                        <a:pt x="19600" y="26831"/>
                        <a:pt x="19550" y="26708"/>
                        <a:pt x="19464" y="26622"/>
                      </a:cubicBezTo>
                      <a:lnTo>
                        <a:pt x="19464" y="26609"/>
                      </a:lnTo>
                      <a:lnTo>
                        <a:pt x="20080" y="25722"/>
                      </a:lnTo>
                      <a:close/>
                      <a:moveTo>
                        <a:pt x="16822" y="26999"/>
                      </a:moveTo>
                      <a:cubicBezTo>
                        <a:pt x="16897" y="26999"/>
                        <a:pt x="16974" y="27027"/>
                        <a:pt x="17037" y="27090"/>
                      </a:cubicBezTo>
                      <a:cubicBezTo>
                        <a:pt x="17221" y="27287"/>
                        <a:pt x="17086" y="27620"/>
                        <a:pt x="16815" y="27620"/>
                      </a:cubicBezTo>
                      <a:cubicBezTo>
                        <a:pt x="16644" y="27620"/>
                        <a:pt x="16510" y="27475"/>
                        <a:pt x="16507" y="27305"/>
                      </a:cubicBezTo>
                      <a:lnTo>
                        <a:pt x="16507" y="27305"/>
                      </a:lnTo>
                      <a:cubicBezTo>
                        <a:pt x="16510" y="27124"/>
                        <a:pt x="16663" y="26999"/>
                        <a:pt x="16822" y="26999"/>
                      </a:cubicBezTo>
                      <a:close/>
                      <a:moveTo>
                        <a:pt x="21496" y="27403"/>
                      </a:moveTo>
                      <a:cubicBezTo>
                        <a:pt x="21575" y="27403"/>
                        <a:pt x="21655" y="27432"/>
                        <a:pt x="21719" y="27496"/>
                      </a:cubicBezTo>
                      <a:cubicBezTo>
                        <a:pt x="21916" y="27694"/>
                        <a:pt x="21780" y="28039"/>
                        <a:pt x="21497" y="28039"/>
                      </a:cubicBezTo>
                      <a:cubicBezTo>
                        <a:pt x="21312" y="28039"/>
                        <a:pt x="21177" y="27891"/>
                        <a:pt x="21177" y="27718"/>
                      </a:cubicBezTo>
                      <a:cubicBezTo>
                        <a:pt x="21177" y="27527"/>
                        <a:pt x="21333" y="27403"/>
                        <a:pt x="21496" y="27403"/>
                      </a:cubicBezTo>
                      <a:close/>
                      <a:moveTo>
                        <a:pt x="18626" y="27090"/>
                      </a:moveTo>
                      <a:cubicBezTo>
                        <a:pt x="18651" y="27164"/>
                        <a:pt x="18688" y="27225"/>
                        <a:pt x="18737" y="27287"/>
                      </a:cubicBezTo>
                      <a:lnTo>
                        <a:pt x="17024" y="28889"/>
                      </a:lnTo>
                      <a:cubicBezTo>
                        <a:pt x="16975" y="28839"/>
                        <a:pt x="16926" y="28802"/>
                        <a:pt x="16864" y="28778"/>
                      </a:cubicBezTo>
                      <a:lnTo>
                        <a:pt x="16864" y="27792"/>
                      </a:lnTo>
                      <a:cubicBezTo>
                        <a:pt x="17123" y="27767"/>
                        <a:pt x="17308" y="27558"/>
                        <a:pt x="17308" y="27299"/>
                      </a:cubicBezTo>
                      <a:cubicBezTo>
                        <a:pt x="17308" y="27275"/>
                        <a:pt x="17308" y="27250"/>
                        <a:pt x="17308" y="27225"/>
                      </a:cubicBezTo>
                      <a:lnTo>
                        <a:pt x="18626" y="27090"/>
                      </a:lnTo>
                      <a:close/>
                      <a:moveTo>
                        <a:pt x="23358" y="27176"/>
                      </a:moveTo>
                      <a:cubicBezTo>
                        <a:pt x="23382" y="27238"/>
                        <a:pt x="23431" y="27287"/>
                        <a:pt x="23493" y="27324"/>
                      </a:cubicBezTo>
                      <a:lnTo>
                        <a:pt x="22335" y="29000"/>
                      </a:lnTo>
                      <a:cubicBezTo>
                        <a:pt x="22249" y="28938"/>
                        <a:pt x="22150" y="28901"/>
                        <a:pt x="22039" y="28901"/>
                      </a:cubicBezTo>
                      <a:cubicBezTo>
                        <a:pt x="22015" y="28901"/>
                        <a:pt x="21978" y="28913"/>
                        <a:pt x="21953" y="28913"/>
                      </a:cubicBezTo>
                      <a:lnTo>
                        <a:pt x="21731" y="28186"/>
                      </a:lnTo>
                      <a:cubicBezTo>
                        <a:pt x="21904" y="28100"/>
                        <a:pt x="22002" y="27915"/>
                        <a:pt x="22002" y="27731"/>
                      </a:cubicBezTo>
                      <a:cubicBezTo>
                        <a:pt x="22002" y="27681"/>
                        <a:pt x="22002" y="27632"/>
                        <a:pt x="21990" y="27595"/>
                      </a:cubicBezTo>
                      <a:lnTo>
                        <a:pt x="23358" y="27176"/>
                      </a:lnTo>
                      <a:close/>
                      <a:moveTo>
                        <a:pt x="18811" y="27349"/>
                      </a:moveTo>
                      <a:cubicBezTo>
                        <a:pt x="18885" y="27422"/>
                        <a:pt x="18996" y="27447"/>
                        <a:pt x="19094" y="27447"/>
                      </a:cubicBezTo>
                      <a:cubicBezTo>
                        <a:pt x="19131" y="27447"/>
                        <a:pt x="19168" y="27447"/>
                        <a:pt x="19193" y="27435"/>
                      </a:cubicBezTo>
                      <a:lnTo>
                        <a:pt x="19501" y="28704"/>
                      </a:lnTo>
                      <a:cubicBezTo>
                        <a:pt x="19328" y="28741"/>
                        <a:pt x="19181" y="28864"/>
                        <a:pt x="19131" y="29037"/>
                      </a:cubicBezTo>
                      <a:lnTo>
                        <a:pt x="17135" y="29135"/>
                      </a:lnTo>
                      <a:cubicBezTo>
                        <a:pt x="17123" y="29086"/>
                        <a:pt x="17111" y="29024"/>
                        <a:pt x="17074" y="28987"/>
                      </a:cubicBezTo>
                      <a:lnTo>
                        <a:pt x="18811" y="27349"/>
                      </a:lnTo>
                      <a:close/>
                      <a:moveTo>
                        <a:pt x="19550" y="27139"/>
                      </a:moveTo>
                      <a:lnTo>
                        <a:pt x="20980" y="27607"/>
                      </a:lnTo>
                      <a:cubicBezTo>
                        <a:pt x="20980" y="27644"/>
                        <a:pt x="20967" y="27681"/>
                        <a:pt x="20967" y="27718"/>
                      </a:cubicBezTo>
                      <a:cubicBezTo>
                        <a:pt x="20967" y="27940"/>
                        <a:pt x="21103" y="28125"/>
                        <a:pt x="21300" y="28199"/>
                      </a:cubicBezTo>
                      <a:lnTo>
                        <a:pt x="21029" y="29147"/>
                      </a:lnTo>
                      <a:lnTo>
                        <a:pt x="20105" y="29049"/>
                      </a:lnTo>
                      <a:cubicBezTo>
                        <a:pt x="20031" y="28839"/>
                        <a:pt x="19834" y="28692"/>
                        <a:pt x="19612" y="28692"/>
                      </a:cubicBezTo>
                      <a:lnTo>
                        <a:pt x="19600" y="28692"/>
                      </a:lnTo>
                      <a:lnTo>
                        <a:pt x="19291" y="27410"/>
                      </a:lnTo>
                      <a:cubicBezTo>
                        <a:pt x="19415" y="27349"/>
                        <a:pt x="19501" y="27262"/>
                        <a:pt x="19550" y="27139"/>
                      </a:cubicBezTo>
                      <a:close/>
                      <a:moveTo>
                        <a:pt x="21645" y="28236"/>
                      </a:moveTo>
                      <a:lnTo>
                        <a:pt x="21854" y="28950"/>
                      </a:lnTo>
                      <a:cubicBezTo>
                        <a:pt x="21731" y="29000"/>
                        <a:pt x="21645" y="29098"/>
                        <a:pt x="21596" y="29221"/>
                      </a:cubicBezTo>
                      <a:lnTo>
                        <a:pt x="21583" y="29221"/>
                      </a:lnTo>
                      <a:lnTo>
                        <a:pt x="21127" y="29172"/>
                      </a:lnTo>
                      <a:lnTo>
                        <a:pt x="21398" y="28248"/>
                      </a:lnTo>
                      <a:cubicBezTo>
                        <a:pt x="21423" y="28260"/>
                        <a:pt x="21460" y="28260"/>
                        <a:pt x="21485" y="28260"/>
                      </a:cubicBezTo>
                      <a:cubicBezTo>
                        <a:pt x="21546" y="28260"/>
                        <a:pt x="21596" y="28248"/>
                        <a:pt x="21645" y="28236"/>
                      </a:cubicBezTo>
                      <a:close/>
                      <a:moveTo>
                        <a:pt x="19618" y="28901"/>
                      </a:moveTo>
                      <a:cubicBezTo>
                        <a:pt x="19781" y="28901"/>
                        <a:pt x="19932" y="29030"/>
                        <a:pt x="19932" y="29221"/>
                      </a:cubicBezTo>
                      <a:cubicBezTo>
                        <a:pt x="19932" y="29394"/>
                        <a:pt x="19784" y="29529"/>
                        <a:pt x="19612" y="29529"/>
                      </a:cubicBezTo>
                      <a:lnTo>
                        <a:pt x="19624" y="29542"/>
                      </a:lnTo>
                      <a:cubicBezTo>
                        <a:pt x="19341" y="29542"/>
                        <a:pt x="19193" y="29197"/>
                        <a:pt x="19390" y="29000"/>
                      </a:cubicBezTo>
                      <a:cubicBezTo>
                        <a:pt x="19458" y="28931"/>
                        <a:pt x="19540" y="28901"/>
                        <a:pt x="19618" y="28901"/>
                      </a:cubicBezTo>
                      <a:close/>
                      <a:moveTo>
                        <a:pt x="16631" y="28931"/>
                      </a:moveTo>
                      <a:cubicBezTo>
                        <a:pt x="16794" y="28931"/>
                        <a:pt x="16950" y="29055"/>
                        <a:pt x="16950" y="29246"/>
                      </a:cubicBezTo>
                      <a:cubicBezTo>
                        <a:pt x="16950" y="29419"/>
                        <a:pt x="16803" y="29554"/>
                        <a:pt x="16630" y="29554"/>
                      </a:cubicBezTo>
                      <a:lnTo>
                        <a:pt x="16630" y="29566"/>
                      </a:lnTo>
                      <a:cubicBezTo>
                        <a:pt x="16347" y="29566"/>
                        <a:pt x="16211" y="29221"/>
                        <a:pt x="16408" y="29024"/>
                      </a:cubicBezTo>
                      <a:cubicBezTo>
                        <a:pt x="16473" y="28960"/>
                        <a:pt x="16552" y="28931"/>
                        <a:pt x="16631" y="28931"/>
                      </a:cubicBezTo>
                      <a:close/>
                      <a:moveTo>
                        <a:pt x="22040" y="29109"/>
                      </a:moveTo>
                      <a:cubicBezTo>
                        <a:pt x="22192" y="29109"/>
                        <a:pt x="22339" y="29224"/>
                        <a:pt x="22347" y="29406"/>
                      </a:cubicBezTo>
                      <a:cubicBezTo>
                        <a:pt x="22335" y="29566"/>
                        <a:pt x="22212" y="29690"/>
                        <a:pt x="22051" y="29702"/>
                      </a:cubicBezTo>
                      <a:lnTo>
                        <a:pt x="22039" y="29714"/>
                      </a:lnTo>
                      <a:cubicBezTo>
                        <a:pt x="21780" y="29714"/>
                        <a:pt x="21645" y="29394"/>
                        <a:pt x="21830" y="29197"/>
                      </a:cubicBezTo>
                      <a:cubicBezTo>
                        <a:pt x="21890" y="29136"/>
                        <a:pt x="21965" y="29109"/>
                        <a:pt x="22040" y="29109"/>
                      </a:cubicBezTo>
                      <a:close/>
                      <a:moveTo>
                        <a:pt x="19107" y="29135"/>
                      </a:moveTo>
                      <a:cubicBezTo>
                        <a:pt x="19082" y="29258"/>
                        <a:pt x="19107" y="29382"/>
                        <a:pt x="19181" y="29492"/>
                      </a:cubicBezTo>
                      <a:lnTo>
                        <a:pt x="18466" y="30059"/>
                      </a:lnTo>
                      <a:cubicBezTo>
                        <a:pt x="18372" y="29977"/>
                        <a:pt x="18257" y="29936"/>
                        <a:pt x="18142" y="29936"/>
                      </a:cubicBezTo>
                      <a:cubicBezTo>
                        <a:pt x="18000" y="29936"/>
                        <a:pt x="17859" y="29998"/>
                        <a:pt x="17764" y="30121"/>
                      </a:cubicBezTo>
                      <a:lnTo>
                        <a:pt x="17061" y="29529"/>
                      </a:lnTo>
                      <a:cubicBezTo>
                        <a:pt x="17111" y="29443"/>
                        <a:pt x="17148" y="29345"/>
                        <a:pt x="17148" y="29234"/>
                      </a:cubicBezTo>
                      <a:lnTo>
                        <a:pt x="19107" y="29135"/>
                      </a:lnTo>
                      <a:close/>
                      <a:moveTo>
                        <a:pt x="21103" y="29271"/>
                      </a:moveTo>
                      <a:lnTo>
                        <a:pt x="21559" y="29320"/>
                      </a:lnTo>
                      <a:cubicBezTo>
                        <a:pt x="21559" y="29357"/>
                        <a:pt x="21546" y="29382"/>
                        <a:pt x="21546" y="29406"/>
                      </a:cubicBezTo>
                      <a:cubicBezTo>
                        <a:pt x="21546" y="29505"/>
                        <a:pt x="21571" y="29591"/>
                        <a:pt x="21633" y="29677"/>
                      </a:cubicBezTo>
                      <a:lnTo>
                        <a:pt x="20807" y="30306"/>
                      </a:lnTo>
                      <a:lnTo>
                        <a:pt x="20807" y="30306"/>
                      </a:lnTo>
                      <a:lnTo>
                        <a:pt x="21103" y="29271"/>
                      </a:lnTo>
                      <a:close/>
                      <a:moveTo>
                        <a:pt x="20142" y="29160"/>
                      </a:moveTo>
                      <a:lnTo>
                        <a:pt x="21004" y="29258"/>
                      </a:lnTo>
                      <a:lnTo>
                        <a:pt x="20721" y="30281"/>
                      </a:lnTo>
                      <a:lnTo>
                        <a:pt x="20684" y="30281"/>
                      </a:lnTo>
                      <a:cubicBezTo>
                        <a:pt x="20647" y="30281"/>
                        <a:pt x="20610" y="30281"/>
                        <a:pt x="20573" y="30306"/>
                      </a:cubicBezTo>
                      <a:lnTo>
                        <a:pt x="19981" y="29591"/>
                      </a:lnTo>
                      <a:cubicBezTo>
                        <a:pt x="20080" y="29492"/>
                        <a:pt x="20142" y="29357"/>
                        <a:pt x="20142" y="29221"/>
                      </a:cubicBezTo>
                      <a:lnTo>
                        <a:pt x="20142" y="29160"/>
                      </a:lnTo>
                      <a:close/>
                      <a:moveTo>
                        <a:pt x="19908" y="29653"/>
                      </a:moveTo>
                      <a:lnTo>
                        <a:pt x="20487" y="30367"/>
                      </a:lnTo>
                      <a:cubicBezTo>
                        <a:pt x="20450" y="30404"/>
                        <a:pt x="20437" y="30454"/>
                        <a:pt x="20425" y="30503"/>
                      </a:cubicBezTo>
                      <a:lnTo>
                        <a:pt x="20437" y="30515"/>
                      </a:lnTo>
                      <a:lnTo>
                        <a:pt x="19772" y="30527"/>
                      </a:lnTo>
                      <a:lnTo>
                        <a:pt x="19797" y="29714"/>
                      </a:lnTo>
                      <a:cubicBezTo>
                        <a:pt x="19834" y="29702"/>
                        <a:pt x="19871" y="29677"/>
                        <a:pt x="19908" y="29653"/>
                      </a:cubicBezTo>
                      <a:close/>
                      <a:moveTo>
                        <a:pt x="19242" y="29591"/>
                      </a:moveTo>
                      <a:cubicBezTo>
                        <a:pt x="19341" y="29690"/>
                        <a:pt x="19476" y="29739"/>
                        <a:pt x="19624" y="29739"/>
                      </a:cubicBezTo>
                      <a:lnTo>
                        <a:pt x="19686" y="29739"/>
                      </a:lnTo>
                      <a:lnTo>
                        <a:pt x="19673" y="30540"/>
                      </a:lnTo>
                      <a:lnTo>
                        <a:pt x="18638" y="30564"/>
                      </a:lnTo>
                      <a:cubicBezTo>
                        <a:pt x="18651" y="30527"/>
                        <a:pt x="18651" y="30503"/>
                        <a:pt x="18651" y="30466"/>
                      </a:cubicBezTo>
                      <a:cubicBezTo>
                        <a:pt x="18651" y="30355"/>
                        <a:pt x="18614" y="30244"/>
                        <a:pt x="18540" y="30158"/>
                      </a:cubicBezTo>
                      <a:lnTo>
                        <a:pt x="19242" y="29591"/>
                      </a:lnTo>
                      <a:close/>
                      <a:moveTo>
                        <a:pt x="20717" y="30504"/>
                      </a:moveTo>
                      <a:cubicBezTo>
                        <a:pt x="20727" y="30504"/>
                        <a:pt x="20733" y="30510"/>
                        <a:pt x="20733" y="30527"/>
                      </a:cubicBezTo>
                      <a:cubicBezTo>
                        <a:pt x="20721" y="30552"/>
                        <a:pt x="20696" y="30564"/>
                        <a:pt x="20684" y="30564"/>
                      </a:cubicBezTo>
                      <a:lnTo>
                        <a:pt x="20684" y="30577"/>
                      </a:lnTo>
                      <a:cubicBezTo>
                        <a:pt x="20627" y="30577"/>
                        <a:pt x="20687" y="30504"/>
                        <a:pt x="20717" y="30504"/>
                      </a:cubicBezTo>
                      <a:close/>
                      <a:moveTo>
                        <a:pt x="18156" y="30122"/>
                      </a:moveTo>
                      <a:cubicBezTo>
                        <a:pt x="18230" y="30122"/>
                        <a:pt x="18305" y="30149"/>
                        <a:pt x="18367" y="30207"/>
                      </a:cubicBezTo>
                      <a:cubicBezTo>
                        <a:pt x="18565" y="30404"/>
                        <a:pt x="18429" y="30737"/>
                        <a:pt x="18158" y="30737"/>
                      </a:cubicBezTo>
                      <a:cubicBezTo>
                        <a:pt x="17985" y="30737"/>
                        <a:pt x="17850" y="30614"/>
                        <a:pt x="17838" y="30454"/>
                      </a:cubicBezTo>
                      <a:lnTo>
                        <a:pt x="17850" y="30441"/>
                      </a:lnTo>
                      <a:cubicBezTo>
                        <a:pt x="17841" y="30247"/>
                        <a:pt x="17995" y="30122"/>
                        <a:pt x="18156" y="30122"/>
                      </a:cubicBezTo>
                      <a:close/>
                      <a:moveTo>
                        <a:pt x="16963" y="29653"/>
                      </a:moveTo>
                      <a:lnTo>
                        <a:pt x="17665" y="30306"/>
                      </a:lnTo>
                      <a:cubicBezTo>
                        <a:pt x="17603" y="30491"/>
                        <a:pt x="17653" y="30700"/>
                        <a:pt x="17801" y="30836"/>
                      </a:cubicBezTo>
                      <a:lnTo>
                        <a:pt x="17283" y="31760"/>
                      </a:lnTo>
                      <a:cubicBezTo>
                        <a:pt x="17246" y="31735"/>
                        <a:pt x="17197" y="31735"/>
                        <a:pt x="17160" y="31735"/>
                      </a:cubicBezTo>
                      <a:lnTo>
                        <a:pt x="16778" y="29739"/>
                      </a:lnTo>
                      <a:cubicBezTo>
                        <a:pt x="16840" y="29727"/>
                        <a:pt x="16901" y="29690"/>
                        <a:pt x="16963" y="29653"/>
                      </a:cubicBezTo>
                      <a:close/>
                      <a:moveTo>
                        <a:pt x="17160" y="31944"/>
                      </a:moveTo>
                      <a:cubicBezTo>
                        <a:pt x="17221" y="31944"/>
                        <a:pt x="17221" y="32043"/>
                        <a:pt x="17160" y="32043"/>
                      </a:cubicBezTo>
                      <a:cubicBezTo>
                        <a:pt x="17086" y="32043"/>
                        <a:pt x="17086" y="31944"/>
                        <a:pt x="17160" y="31944"/>
                      </a:cubicBezTo>
                      <a:close/>
                      <a:moveTo>
                        <a:pt x="19661" y="30614"/>
                      </a:moveTo>
                      <a:lnTo>
                        <a:pt x="19612" y="32647"/>
                      </a:lnTo>
                      <a:cubicBezTo>
                        <a:pt x="19538" y="32610"/>
                        <a:pt x="19464" y="32585"/>
                        <a:pt x="19378" y="32585"/>
                      </a:cubicBezTo>
                      <a:cubicBezTo>
                        <a:pt x="19353" y="32585"/>
                        <a:pt x="19316" y="32585"/>
                        <a:pt x="19291" y="32597"/>
                      </a:cubicBezTo>
                      <a:lnTo>
                        <a:pt x="18367" y="30897"/>
                      </a:lnTo>
                      <a:cubicBezTo>
                        <a:pt x="18466" y="30836"/>
                        <a:pt x="18552" y="30749"/>
                        <a:pt x="18601" y="30651"/>
                      </a:cubicBezTo>
                      <a:lnTo>
                        <a:pt x="19661" y="30614"/>
                      </a:lnTo>
                      <a:close/>
                      <a:moveTo>
                        <a:pt x="17887" y="30872"/>
                      </a:moveTo>
                      <a:cubicBezTo>
                        <a:pt x="17961" y="30922"/>
                        <a:pt x="18059" y="30946"/>
                        <a:pt x="18146" y="30946"/>
                      </a:cubicBezTo>
                      <a:cubicBezTo>
                        <a:pt x="18183" y="30946"/>
                        <a:pt x="18232" y="30946"/>
                        <a:pt x="18269" y="30934"/>
                      </a:cubicBezTo>
                      <a:lnTo>
                        <a:pt x="19193" y="32634"/>
                      </a:lnTo>
                      <a:cubicBezTo>
                        <a:pt x="19094" y="32671"/>
                        <a:pt x="19008" y="32733"/>
                        <a:pt x="18959" y="32819"/>
                      </a:cubicBezTo>
                      <a:lnTo>
                        <a:pt x="17394" y="32043"/>
                      </a:lnTo>
                      <a:cubicBezTo>
                        <a:pt x="17406" y="32018"/>
                        <a:pt x="17406" y="31994"/>
                        <a:pt x="17406" y="31969"/>
                      </a:cubicBezTo>
                      <a:cubicBezTo>
                        <a:pt x="17406" y="31920"/>
                        <a:pt x="17382" y="31871"/>
                        <a:pt x="17357" y="31834"/>
                      </a:cubicBezTo>
                      <a:lnTo>
                        <a:pt x="17357" y="31821"/>
                      </a:lnTo>
                      <a:lnTo>
                        <a:pt x="17887" y="30872"/>
                      </a:lnTo>
                      <a:close/>
                      <a:moveTo>
                        <a:pt x="17357" y="32142"/>
                      </a:moveTo>
                      <a:lnTo>
                        <a:pt x="18910" y="32918"/>
                      </a:lnTo>
                      <a:cubicBezTo>
                        <a:pt x="18885" y="32967"/>
                        <a:pt x="18873" y="33029"/>
                        <a:pt x="18873" y="33090"/>
                      </a:cubicBezTo>
                      <a:lnTo>
                        <a:pt x="17801" y="33140"/>
                      </a:lnTo>
                      <a:cubicBezTo>
                        <a:pt x="17751" y="33053"/>
                        <a:pt x="17665" y="33004"/>
                        <a:pt x="17566" y="33004"/>
                      </a:cubicBezTo>
                      <a:lnTo>
                        <a:pt x="17554" y="33004"/>
                      </a:lnTo>
                      <a:lnTo>
                        <a:pt x="17258" y="32216"/>
                      </a:lnTo>
                      <a:cubicBezTo>
                        <a:pt x="17295" y="32203"/>
                        <a:pt x="17320" y="32179"/>
                        <a:pt x="17357" y="32142"/>
                      </a:cubicBezTo>
                      <a:close/>
                      <a:moveTo>
                        <a:pt x="17600" y="33239"/>
                      </a:moveTo>
                      <a:cubicBezTo>
                        <a:pt x="17609" y="33239"/>
                        <a:pt x="17616" y="33246"/>
                        <a:pt x="17616" y="33263"/>
                      </a:cubicBezTo>
                      <a:cubicBezTo>
                        <a:pt x="17616" y="33287"/>
                        <a:pt x="17591" y="33300"/>
                        <a:pt x="17566" y="33300"/>
                      </a:cubicBezTo>
                      <a:lnTo>
                        <a:pt x="17566" y="33312"/>
                      </a:lnTo>
                      <a:cubicBezTo>
                        <a:pt x="17510" y="33312"/>
                        <a:pt x="17569" y="33239"/>
                        <a:pt x="17600" y="33239"/>
                      </a:cubicBezTo>
                      <a:close/>
                      <a:moveTo>
                        <a:pt x="19378" y="32812"/>
                      </a:moveTo>
                      <a:cubicBezTo>
                        <a:pt x="19530" y="32812"/>
                        <a:pt x="19677" y="32933"/>
                        <a:pt x="19686" y="33115"/>
                      </a:cubicBezTo>
                      <a:cubicBezTo>
                        <a:pt x="19674" y="33268"/>
                        <a:pt x="19549" y="33399"/>
                        <a:pt x="19398" y="33399"/>
                      </a:cubicBezTo>
                      <a:cubicBezTo>
                        <a:pt x="19391" y="33399"/>
                        <a:pt x="19385" y="33399"/>
                        <a:pt x="19378" y="33398"/>
                      </a:cubicBezTo>
                      <a:lnTo>
                        <a:pt x="19378" y="33411"/>
                      </a:lnTo>
                      <a:cubicBezTo>
                        <a:pt x="19119" y="33411"/>
                        <a:pt x="18983" y="33090"/>
                        <a:pt x="19168" y="32906"/>
                      </a:cubicBezTo>
                      <a:cubicBezTo>
                        <a:pt x="19229" y="32841"/>
                        <a:pt x="19304" y="32812"/>
                        <a:pt x="19378" y="32812"/>
                      </a:cubicBezTo>
                      <a:close/>
                      <a:moveTo>
                        <a:pt x="18885" y="33201"/>
                      </a:moveTo>
                      <a:cubicBezTo>
                        <a:pt x="18922" y="33386"/>
                        <a:pt x="19057" y="33534"/>
                        <a:pt x="19230" y="33583"/>
                      </a:cubicBezTo>
                      <a:lnTo>
                        <a:pt x="18737" y="35604"/>
                      </a:lnTo>
                      <a:lnTo>
                        <a:pt x="18675" y="35604"/>
                      </a:lnTo>
                      <a:lnTo>
                        <a:pt x="17714" y="33460"/>
                      </a:lnTo>
                      <a:cubicBezTo>
                        <a:pt x="17776" y="33423"/>
                        <a:pt x="17813" y="33361"/>
                        <a:pt x="17825" y="33287"/>
                      </a:cubicBezTo>
                      <a:lnTo>
                        <a:pt x="18885" y="33201"/>
                      </a:lnTo>
                      <a:close/>
                      <a:moveTo>
                        <a:pt x="18725" y="35801"/>
                      </a:moveTo>
                      <a:cubicBezTo>
                        <a:pt x="18774" y="35813"/>
                        <a:pt x="18774" y="35887"/>
                        <a:pt x="18725" y="35900"/>
                      </a:cubicBezTo>
                      <a:cubicBezTo>
                        <a:pt x="18663" y="35887"/>
                        <a:pt x="18663" y="35813"/>
                        <a:pt x="18725" y="35801"/>
                      </a:cubicBezTo>
                      <a:close/>
                      <a:moveTo>
                        <a:pt x="14321" y="1"/>
                      </a:moveTo>
                      <a:cubicBezTo>
                        <a:pt x="14069" y="1"/>
                        <a:pt x="13815" y="171"/>
                        <a:pt x="13808" y="500"/>
                      </a:cubicBezTo>
                      <a:cubicBezTo>
                        <a:pt x="13808" y="562"/>
                        <a:pt x="13833" y="636"/>
                        <a:pt x="13858" y="697"/>
                      </a:cubicBezTo>
                      <a:lnTo>
                        <a:pt x="13242" y="1240"/>
                      </a:lnTo>
                      <a:cubicBezTo>
                        <a:pt x="13144" y="1150"/>
                        <a:pt x="13026" y="1110"/>
                        <a:pt x="12911" y="1110"/>
                      </a:cubicBezTo>
                      <a:cubicBezTo>
                        <a:pt x="12708" y="1110"/>
                        <a:pt x="12512" y="1237"/>
                        <a:pt x="12441" y="1449"/>
                      </a:cubicBezTo>
                      <a:lnTo>
                        <a:pt x="12244" y="1412"/>
                      </a:lnTo>
                      <a:cubicBezTo>
                        <a:pt x="12244" y="1400"/>
                        <a:pt x="12244" y="1375"/>
                        <a:pt x="12244" y="1363"/>
                      </a:cubicBezTo>
                      <a:cubicBezTo>
                        <a:pt x="12244" y="1190"/>
                        <a:pt x="12108" y="1055"/>
                        <a:pt x="11936" y="1042"/>
                      </a:cubicBezTo>
                      <a:cubicBezTo>
                        <a:pt x="11812" y="1042"/>
                        <a:pt x="11702" y="1104"/>
                        <a:pt x="11652" y="1215"/>
                      </a:cubicBezTo>
                      <a:lnTo>
                        <a:pt x="10876" y="956"/>
                      </a:lnTo>
                      <a:lnTo>
                        <a:pt x="10876" y="931"/>
                      </a:lnTo>
                      <a:cubicBezTo>
                        <a:pt x="10876" y="767"/>
                        <a:pt x="10746" y="674"/>
                        <a:pt x="10617" y="674"/>
                      </a:cubicBezTo>
                      <a:cubicBezTo>
                        <a:pt x="10516" y="674"/>
                        <a:pt x="10416" y="732"/>
                        <a:pt x="10383" y="858"/>
                      </a:cubicBezTo>
                      <a:lnTo>
                        <a:pt x="9015" y="734"/>
                      </a:lnTo>
                      <a:cubicBezTo>
                        <a:pt x="8985" y="426"/>
                        <a:pt x="8751" y="272"/>
                        <a:pt x="8516" y="272"/>
                      </a:cubicBezTo>
                      <a:cubicBezTo>
                        <a:pt x="8282" y="272"/>
                        <a:pt x="8048" y="426"/>
                        <a:pt x="8017" y="734"/>
                      </a:cubicBezTo>
                      <a:lnTo>
                        <a:pt x="7956" y="734"/>
                      </a:lnTo>
                      <a:lnTo>
                        <a:pt x="6576" y="784"/>
                      </a:lnTo>
                      <a:cubicBezTo>
                        <a:pt x="6500" y="545"/>
                        <a:pt x="6298" y="430"/>
                        <a:pt x="6096" y="430"/>
                      </a:cubicBezTo>
                      <a:cubicBezTo>
                        <a:pt x="5871" y="430"/>
                        <a:pt x="5648" y="572"/>
                        <a:pt x="5602" y="845"/>
                      </a:cubicBezTo>
                      <a:lnTo>
                        <a:pt x="4703" y="697"/>
                      </a:lnTo>
                      <a:lnTo>
                        <a:pt x="4703" y="660"/>
                      </a:lnTo>
                      <a:cubicBezTo>
                        <a:pt x="4703" y="382"/>
                        <a:pt x="4485" y="231"/>
                        <a:pt x="4266" y="231"/>
                      </a:cubicBezTo>
                      <a:cubicBezTo>
                        <a:pt x="4079" y="231"/>
                        <a:pt x="3892" y="341"/>
                        <a:pt x="3840" y="574"/>
                      </a:cubicBezTo>
                      <a:lnTo>
                        <a:pt x="3606" y="574"/>
                      </a:lnTo>
                      <a:cubicBezTo>
                        <a:pt x="3606" y="389"/>
                        <a:pt x="3468" y="297"/>
                        <a:pt x="3331" y="297"/>
                      </a:cubicBezTo>
                      <a:cubicBezTo>
                        <a:pt x="3194" y="297"/>
                        <a:pt x="3058" y="389"/>
                        <a:pt x="3064" y="574"/>
                      </a:cubicBezTo>
                      <a:cubicBezTo>
                        <a:pt x="3064" y="623"/>
                        <a:pt x="3077" y="685"/>
                        <a:pt x="3114" y="734"/>
                      </a:cubicBezTo>
                      <a:lnTo>
                        <a:pt x="2374" y="1363"/>
                      </a:lnTo>
                      <a:lnTo>
                        <a:pt x="2325" y="1375"/>
                      </a:lnTo>
                      <a:cubicBezTo>
                        <a:pt x="2262" y="1315"/>
                        <a:pt x="2194" y="1289"/>
                        <a:pt x="2125" y="1289"/>
                      </a:cubicBezTo>
                      <a:cubicBezTo>
                        <a:pt x="1771" y="1289"/>
                        <a:pt x="1410" y="1964"/>
                        <a:pt x="1832" y="2139"/>
                      </a:cubicBezTo>
                      <a:lnTo>
                        <a:pt x="1734" y="2447"/>
                      </a:lnTo>
                      <a:lnTo>
                        <a:pt x="1697" y="2447"/>
                      </a:lnTo>
                      <a:cubicBezTo>
                        <a:pt x="1536" y="2447"/>
                        <a:pt x="1413" y="2570"/>
                        <a:pt x="1413" y="2730"/>
                      </a:cubicBezTo>
                      <a:lnTo>
                        <a:pt x="1413" y="2755"/>
                      </a:lnTo>
                      <a:lnTo>
                        <a:pt x="1117" y="2817"/>
                      </a:lnTo>
                      <a:cubicBezTo>
                        <a:pt x="1035" y="2545"/>
                        <a:pt x="821" y="2425"/>
                        <a:pt x="606" y="2425"/>
                      </a:cubicBezTo>
                      <a:cubicBezTo>
                        <a:pt x="304" y="2425"/>
                        <a:pt x="0" y="2662"/>
                        <a:pt x="58" y="3051"/>
                      </a:cubicBezTo>
                      <a:cubicBezTo>
                        <a:pt x="105" y="3367"/>
                        <a:pt x="351" y="3519"/>
                        <a:pt x="598" y="3519"/>
                      </a:cubicBezTo>
                      <a:cubicBezTo>
                        <a:pt x="870" y="3519"/>
                        <a:pt x="1142" y="3333"/>
                        <a:pt x="1142" y="2977"/>
                      </a:cubicBezTo>
                      <a:lnTo>
                        <a:pt x="1142" y="2915"/>
                      </a:lnTo>
                      <a:lnTo>
                        <a:pt x="1450" y="2866"/>
                      </a:lnTo>
                      <a:cubicBezTo>
                        <a:pt x="1486" y="2938"/>
                        <a:pt x="1542" y="2967"/>
                        <a:pt x="1603" y="2967"/>
                      </a:cubicBezTo>
                      <a:cubicBezTo>
                        <a:pt x="1815" y="2967"/>
                        <a:pt x="2093" y="2618"/>
                        <a:pt x="1844" y="2484"/>
                      </a:cubicBezTo>
                      <a:lnTo>
                        <a:pt x="1943" y="2176"/>
                      </a:lnTo>
                      <a:lnTo>
                        <a:pt x="2017" y="2176"/>
                      </a:lnTo>
                      <a:cubicBezTo>
                        <a:pt x="2239" y="2164"/>
                        <a:pt x="2411" y="2016"/>
                        <a:pt x="2460" y="1806"/>
                      </a:cubicBezTo>
                      <a:lnTo>
                        <a:pt x="3988" y="2225"/>
                      </a:lnTo>
                      <a:lnTo>
                        <a:pt x="3988" y="2238"/>
                      </a:lnTo>
                      <a:cubicBezTo>
                        <a:pt x="3988" y="2396"/>
                        <a:pt x="4111" y="2493"/>
                        <a:pt x="4238" y="2493"/>
                      </a:cubicBezTo>
                      <a:cubicBezTo>
                        <a:pt x="4308" y="2493"/>
                        <a:pt x="4379" y="2464"/>
                        <a:pt x="4432" y="2398"/>
                      </a:cubicBezTo>
                      <a:lnTo>
                        <a:pt x="5467" y="2915"/>
                      </a:lnTo>
                      <a:cubicBezTo>
                        <a:pt x="5442" y="2952"/>
                        <a:pt x="5430" y="3001"/>
                        <a:pt x="5430" y="3051"/>
                      </a:cubicBezTo>
                      <a:cubicBezTo>
                        <a:pt x="5442" y="3186"/>
                        <a:pt x="5553" y="3297"/>
                        <a:pt x="5689" y="3297"/>
                      </a:cubicBezTo>
                      <a:lnTo>
                        <a:pt x="5713" y="3297"/>
                      </a:lnTo>
                      <a:lnTo>
                        <a:pt x="5960" y="4160"/>
                      </a:lnTo>
                      <a:cubicBezTo>
                        <a:pt x="5874" y="4197"/>
                        <a:pt x="5824" y="4283"/>
                        <a:pt x="5824" y="4381"/>
                      </a:cubicBezTo>
                      <a:cubicBezTo>
                        <a:pt x="5824" y="4492"/>
                        <a:pt x="5910" y="4603"/>
                        <a:pt x="6021" y="4628"/>
                      </a:cubicBezTo>
                      <a:lnTo>
                        <a:pt x="6021" y="6168"/>
                      </a:lnTo>
                      <a:cubicBezTo>
                        <a:pt x="5553" y="6217"/>
                        <a:pt x="5467" y="6858"/>
                        <a:pt x="5898" y="7043"/>
                      </a:cubicBezTo>
                      <a:lnTo>
                        <a:pt x="5615" y="7942"/>
                      </a:lnTo>
                      <a:cubicBezTo>
                        <a:pt x="5568" y="7926"/>
                        <a:pt x="5521" y="7919"/>
                        <a:pt x="5474" y="7919"/>
                      </a:cubicBezTo>
                      <a:cubicBezTo>
                        <a:pt x="5235" y="7919"/>
                        <a:pt x="5013" y="8116"/>
                        <a:pt x="5023" y="8374"/>
                      </a:cubicBezTo>
                      <a:cubicBezTo>
                        <a:pt x="5023" y="8509"/>
                        <a:pt x="5073" y="8632"/>
                        <a:pt x="5171" y="8719"/>
                      </a:cubicBezTo>
                      <a:lnTo>
                        <a:pt x="4839" y="9150"/>
                      </a:lnTo>
                      <a:cubicBezTo>
                        <a:pt x="4772" y="9112"/>
                        <a:pt x="4701" y="9094"/>
                        <a:pt x="4631" y="9094"/>
                      </a:cubicBezTo>
                      <a:cubicBezTo>
                        <a:pt x="4455" y="9094"/>
                        <a:pt x="4288" y="9207"/>
                        <a:pt x="4235" y="9384"/>
                      </a:cubicBezTo>
                      <a:cubicBezTo>
                        <a:pt x="4173" y="9643"/>
                        <a:pt x="4358" y="9901"/>
                        <a:pt x="4629" y="9901"/>
                      </a:cubicBezTo>
                      <a:lnTo>
                        <a:pt x="4678" y="9901"/>
                      </a:lnTo>
                      <a:lnTo>
                        <a:pt x="5011" y="11158"/>
                      </a:lnTo>
                      <a:cubicBezTo>
                        <a:pt x="4494" y="11355"/>
                        <a:pt x="4641" y="12119"/>
                        <a:pt x="5196" y="12132"/>
                      </a:cubicBezTo>
                      <a:cubicBezTo>
                        <a:pt x="5307" y="12132"/>
                        <a:pt x="5405" y="12095"/>
                        <a:pt x="5504" y="12021"/>
                      </a:cubicBezTo>
                      <a:lnTo>
                        <a:pt x="6551" y="13142"/>
                      </a:lnTo>
                      <a:cubicBezTo>
                        <a:pt x="6527" y="13179"/>
                        <a:pt x="6514" y="13228"/>
                        <a:pt x="6514" y="13265"/>
                      </a:cubicBezTo>
                      <a:cubicBezTo>
                        <a:pt x="6514" y="13401"/>
                        <a:pt x="6613" y="13499"/>
                        <a:pt x="6736" y="13499"/>
                      </a:cubicBezTo>
                      <a:cubicBezTo>
                        <a:pt x="6785" y="13499"/>
                        <a:pt x="6822" y="13487"/>
                        <a:pt x="6859" y="13462"/>
                      </a:cubicBezTo>
                      <a:lnTo>
                        <a:pt x="7290" y="13906"/>
                      </a:lnTo>
                      <a:cubicBezTo>
                        <a:pt x="7217" y="13992"/>
                        <a:pt x="7180" y="14115"/>
                        <a:pt x="7180" y="14226"/>
                      </a:cubicBezTo>
                      <a:cubicBezTo>
                        <a:pt x="7180" y="14325"/>
                        <a:pt x="7204" y="14411"/>
                        <a:pt x="7254" y="14497"/>
                      </a:cubicBezTo>
                      <a:lnTo>
                        <a:pt x="6995" y="14694"/>
                      </a:lnTo>
                      <a:cubicBezTo>
                        <a:pt x="6958" y="14682"/>
                        <a:pt x="6933" y="14670"/>
                        <a:pt x="6896" y="14670"/>
                      </a:cubicBezTo>
                      <a:cubicBezTo>
                        <a:pt x="6613" y="14707"/>
                        <a:pt x="6613" y="15101"/>
                        <a:pt x="6896" y="15138"/>
                      </a:cubicBezTo>
                      <a:cubicBezTo>
                        <a:pt x="6970" y="15138"/>
                        <a:pt x="7032" y="15101"/>
                        <a:pt x="7081" y="15039"/>
                      </a:cubicBezTo>
                      <a:lnTo>
                        <a:pt x="8843" y="15619"/>
                      </a:lnTo>
                      <a:cubicBezTo>
                        <a:pt x="8862" y="15763"/>
                        <a:pt x="8977" y="15837"/>
                        <a:pt x="9092" y="15837"/>
                      </a:cubicBezTo>
                      <a:cubicBezTo>
                        <a:pt x="9202" y="15837"/>
                        <a:pt x="9312" y="15770"/>
                        <a:pt x="9336" y="15631"/>
                      </a:cubicBezTo>
                      <a:lnTo>
                        <a:pt x="10124" y="15557"/>
                      </a:lnTo>
                      <a:cubicBezTo>
                        <a:pt x="10124" y="15656"/>
                        <a:pt x="10186" y="15742"/>
                        <a:pt x="10272" y="15779"/>
                      </a:cubicBezTo>
                      <a:lnTo>
                        <a:pt x="10272" y="16210"/>
                      </a:lnTo>
                      <a:cubicBezTo>
                        <a:pt x="10012" y="16262"/>
                        <a:pt x="10191" y="16691"/>
                        <a:pt x="10394" y="16691"/>
                      </a:cubicBezTo>
                      <a:cubicBezTo>
                        <a:pt x="10431" y="16691"/>
                        <a:pt x="10470" y="16676"/>
                        <a:pt x="10506" y="16641"/>
                      </a:cubicBezTo>
                      <a:lnTo>
                        <a:pt x="11492" y="17159"/>
                      </a:lnTo>
                      <a:cubicBezTo>
                        <a:pt x="11381" y="17282"/>
                        <a:pt x="11418" y="17479"/>
                        <a:pt x="11578" y="17541"/>
                      </a:cubicBezTo>
                      <a:cubicBezTo>
                        <a:pt x="11605" y="17552"/>
                        <a:pt x="11632" y="17557"/>
                        <a:pt x="11659" y="17557"/>
                      </a:cubicBezTo>
                      <a:cubicBezTo>
                        <a:pt x="11782" y="17557"/>
                        <a:pt x="11896" y="17450"/>
                        <a:pt x="11886" y="17319"/>
                      </a:cubicBezTo>
                      <a:cubicBezTo>
                        <a:pt x="11886" y="17282"/>
                        <a:pt x="11874" y="17245"/>
                        <a:pt x="11862" y="17208"/>
                      </a:cubicBezTo>
                      <a:lnTo>
                        <a:pt x="11960" y="17159"/>
                      </a:lnTo>
                      <a:cubicBezTo>
                        <a:pt x="12005" y="17216"/>
                        <a:pt x="12072" y="17244"/>
                        <a:pt x="12140" y="17244"/>
                      </a:cubicBezTo>
                      <a:cubicBezTo>
                        <a:pt x="12205" y="17244"/>
                        <a:pt x="12270" y="17219"/>
                        <a:pt x="12318" y="17171"/>
                      </a:cubicBezTo>
                      <a:lnTo>
                        <a:pt x="14511" y="18687"/>
                      </a:lnTo>
                      <a:cubicBezTo>
                        <a:pt x="14511" y="18724"/>
                        <a:pt x="14511" y="18748"/>
                        <a:pt x="14523" y="18773"/>
                      </a:cubicBezTo>
                      <a:lnTo>
                        <a:pt x="14104" y="19327"/>
                      </a:lnTo>
                      <a:cubicBezTo>
                        <a:pt x="14066" y="19307"/>
                        <a:pt x="14027" y="19298"/>
                        <a:pt x="13989" y="19298"/>
                      </a:cubicBezTo>
                      <a:cubicBezTo>
                        <a:pt x="13867" y="19298"/>
                        <a:pt x="13759" y="19396"/>
                        <a:pt x="13759" y="19537"/>
                      </a:cubicBezTo>
                      <a:cubicBezTo>
                        <a:pt x="13759" y="19635"/>
                        <a:pt x="13821" y="19722"/>
                        <a:pt x="13919" y="19746"/>
                      </a:cubicBezTo>
                      <a:lnTo>
                        <a:pt x="13796" y="20633"/>
                      </a:lnTo>
                      <a:lnTo>
                        <a:pt x="13772" y="20633"/>
                      </a:lnTo>
                      <a:cubicBezTo>
                        <a:pt x="13143" y="20658"/>
                        <a:pt x="13143" y="21607"/>
                        <a:pt x="13772" y="21644"/>
                      </a:cubicBezTo>
                      <a:lnTo>
                        <a:pt x="13919" y="23221"/>
                      </a:lnTo>
                      <a:cubicBezTo>
                        <a:pt x="13640" y="23294"/>
                        <a:pt x="13696" y="23702"/>
                        <a:pt x="13981" y="23702"/>
                      </a:cubicBezTo>
                      <a:cubicBezTo>
                        <a:pt x="13985" y="23702"/>
                        <a:pt x="13989" y="23702"/>
                        <a:pt x="13993" y="23701"/>
                      </a:cubicBezTo>
                      <a:lnTo>
                        <a:pt x="15041" y="25205"/>
                      </a:lnTo>
                      <a:cubicBezTo>
                        <a:pt x="14737" y="25584"/>
                        <a:pt x="15069" y="26044"/>
                        <a:pt x="15452" y="26044"/>
                      </a:cubicBezTo>
                      <a:cubicBezTo>
                        <a:pt x="15566" y="26044"/>
                        <a:pt x="15685" y="26003"/>
                        <a:pt x="15792" y="25907"/>
                      </a:cubicBezTo>
                      <a:lnTo>
                        <a:pt x="16815" y="26252"/>
                      </a:lnTo>
                      <a:lnTo>
                        <a:pt x="16790" y="26794"/>
                      </a:lnTo>
                      <a:cubicBezTo>
                        <a:pt x="16786" y="26794"/>
                        <a:pt x="16782" y="26794"/>
                        <a:pt x="16778" y="26794"/>
                      </a:cubicBezTo>
                      <a:cubicBezTo>
                        <a:pt x="16112" y="26794"/>
                        <a:pt x="16092" y="27780"/>
                        <a:pt x="16766" y="27804"/>
                      </a:cubicBezTo>
                      <a:lnTo>
                        <a:pt x="16766" y="28741"/>
                      </a:lnTo>
                      <a:cubicBezTo>
                        <a:pt x="16716" y="28729"/>
                        <a:pt x="16667" y="28716"/>
                        <a:pt x="16630" y="28716"/>
                      </a:cubicBezTo>
                      <a:cubicBezTo>
                        <a:pt x="15928" y="28716"/>
                        <a:pt x="15928" y="29764"/>
                        <a:pt x="16630" y="29764"/>
                      </a:cubicBezTo>
                      <a:lnTo>
                        <a:pt x="16667" y="29764"/>
                      </a:lnTo>
                      <a:lnTo>
                        <a:pt x="17049" y="31760"/>
                      </a:lnTo>
                      <a:cubicBezTo>
                        <a:pt x="16803" y="31871"/>
                        <a:pt x="16876" y="32240"/>
                        <a:pt x="17148" y="32240"/>
                      </a:cubicBezTo>
                      <a:lnTo>
                        <a:pt x="17443" y="33041"/>
                      </a:lnTo>
                      <a:cubicBezTo>
                        <a:pt x="17209" y="33164"/>
                        <a:pt x="17295" y="33522"/>
                        <a:pt x="17566" y="33522"/>
                      </a:cubicBezTo>
                      <a:lnTo>
                        <a:pt x="17616" y="33522"/>
                      </a:lnTo>
                      <a:lnTo>
                        <a:pt x="18565" y="35653"/>
                      </a:lnTo>
                      <a:cubicBezTo>
                        <a:pt x="18417" y="35776"/>
                        <a:pt x="18441" y="36011"/>
                        <a:pt x="18614" y="36084"/>
                      </a:cubicBezTo>
                      <a:cubicBezTo>
                        <a:pt x="18649" y="36099"/>
                        <a:pt x="18684" y="36106"/>
                        <a:pt x="18719" y="36106"/>
                      </a:cubicBezTo>
                      <a:cubicBezTo>
                        <a:pt x="18857" y="36106"/>
                        <a:pt x="18981" y="35998"/>
                        <a:pt x="18971" y="35850"/>
                      </a:cubicBezTo>
                      <a:cubicBezTo>
                        <a:pt x="18971" y="35752"/>
                        <a:pt x="18910" y="35653"/>
                        <a:pt x="18823" y="35616"/>
                      </a:cubicBezTo>
                      <a:lnTo>
                        <a:pt x="19328" y="33608"/>
                      </a:lnTo>
                      <a:lnTo>
                        <a:pt x="19378" y="33608"/>
                      </a:lnTo>
                      <a:cubicBezTo>
                        <a:pt x="19846" y="33608"/>
                        <a:pt x="20068" y="33029"/>
                        <a:pt x="19710" y="32721"/>
                      </a:cubicBezTo>
                      <a:lnTo>
                        <a:pt x="19760" y="30626"/>
                      </a:lnTo>
                      <a:lnTo>
                        <a:pt x="20450" y="30601"/>
                      </a:lnTo>
                      <a:cubicBezTo>
                        <a:pt x="20487" y="30718"/>
                        <a:pt x="20580" y="30771"/>
                        <a:pt x="20675" y="30771"/>
                      </a:cubicBezTo>
                      <a:cubicBezTo>
                        <a:pt x="20802" y="30771"/>
                        <a:pt x="20930" y="30677"/>
                        <a:pt x="20930" y="30515"/>
                      </a:cubicBezTo>
                      <a:cubicBezTo>
                        <a:pt x="20930" y="30454"/>
                        <a:pt x="20918" y="30404"/>
                        <a:pt x="20881" y="30355"/>
                      </a:cubicBezTo>
                      <a:lnTo>
                        <a:pt x="21682" y="29739"/>
                      </a:lnTo>
                      <a:cubicBezTo>
                        <a:pt x="21780" y="29837"/>
                        <a:pt x="21916" y="29899"/>
                        <a:pt x="22051" y="29899"/>
                      </a:cubicBezTo>
                      <a:cubicBezTo>
                        <a:pt x="22495" y="29899"/>
                        <a:pt x="22717" y="29369"/>
                        <a:pt x="22421" y="29049"/>
                      </a:cubicBezTo>
                      <a:lnTo>
                        <a:pt x="23592" y="27373"/>
                      </a:lnTo>
                      <a:cubicBezTo>
                        <a:pt x="23653" y="27398"/>
                        <a:pt x="23727" y="27422"/>
                        <a:pt x="23801" y="27422"/>
                      </a:cubicBezTo>
                      <a:cubicBezTo>
                        <a:pt x="24232" y="27422"/>
                        <a:pt x="24466" y="26917"/>
                        <a:pt x="24183" y="26597"/>
                      </a:cubicBezTo>
                      <a:lnTo>
                        <a:pt x="24750" y="25956"/>
                      </a:lnTo>
                      <a:cubicBezTo>
                        <a:pt x="24787" y="25981"/>
                        <a:pt x="24836" y="25993"/>
                        <a:pt x="24873" y="25993"/>
                      </a:cubicBezTo>
                      <a:cubicBezTo>
                        <a:pt x="25218" y="25993"/>
                        <a:pt x="25218" y="25488"/>
                        <a:pt x="24873" y="25488"/>
                      </a:cubicBezTo>
                      <a:lnTo>
                        <a:pt x="24848" y="25488"/>
                      </a:lnTo>
                      <a:lnTo>
                        <a:pt x="24417" y="24231"/>
                      </a:lnTo>
                      <a:cubicBezTo>
                        <a:pt x="24813" y="23854"/>
                        <a:pt x="24441" y="23352"/>
                        <a:pt x="24048" y="23352"/>
                      </a:cubicBezTo>
                      <a:cubicBezTo>
                        <a:pt x="23903" y="23352"/>
                        <a:pt x="23754" y="23421"/>
                        <a:pt x="23641" y="23591"/>
                      </a:cubicBezTo>
                      <a:lnTo>
                        <a:pt x="21004" y="22556"/>
                      </a:lnTo>
                      <a:lnTo>
                        <a:pt x="22261" y="22248"/>
                      </a:lnTo>
                      <a:cubicBezTo>
                        <a:pt x="22346" y="22456"/>
                        <a:pt x="22534" y="22557"/>
                        <a:pt x="22722" y="22557"/>
                      </a:cubicBezTo>
                      <a:cubicBezTo>
                        <a:pt x="22945" y="22557"/>
                        <a:pt x="23169" y="22416"/>
                        <a:pt x="23222" y="22149"/>
                      </a:cubicBezTo>
                      <a:cubicBezTo>
                        <a:pt x="23292" y="21806"/>
                        <a:pt x="23017" y="21544"/>
                        <a:pt x="22723" y="21544"/>
                      </a:cubicBezTo>
                      <a:cubicBezTo>
                        <a:pt x="22606" y="21544"/>
                        <a:pt x="22486" y="21586"/>
                        <a:pt x="22384" y="21681"/>
                      </a:cubicBezTo>
                      <a:lnTo>
                        <a:pt x="21152" y="20559"/>
                      </a:lnTo>
                      <a:cubicBezTo>
                        <a:pt x="21214" y="20473"/>
                        <a:pt x="21251" y="20375"/>
                        <a:pt x="21251" y="20264"/>
                      </a:cubicBezTo>
                      <a:cubicBezTo>
                        <a:pt x="21251" y="19955"/>
                        <a:pt x="20996" y="19758"/>
                        <a:pt x="20736" y="19758"/>
                      </a:cubicBezTo>
                      <a:cubicBezTo>
                        <a:pt x="20591" y="19758"/>
                        <a:pt x="20445" y="19819"/>
                        <a:pt x="20339" y="19956"/>
                      </a:cubicBezTo>
                      <a:lnTo>
                        <a:pt x="19033" y="19130"/>
                      </a:lnTo>
                      <a:cubicBezTo>
                        <a:pt x="19045" y="19093"/>
                        <a:pt x="19045" y="19069"/>
                        <a:pt x="19045" y="19044"/>
                      </a:cubicBezTo>
                      <a:cubicBezTo>
                        <a:pt x="19045" y="18896"/>
                        <a:pt x="18934" y="18785"/>
                        <a:pt x="18799" y="18785"/>
                      </a:cubicBezTo>
                      <a:cubicBezTo>
                        <a:pt x="18762" y="18785"/>
                        <a:pt x="18725" y="18798"/>
                        <a:pt x="18700" y="18810"/>
                      </a:cubicBezTo>
                      <a:lnTo>
                        <a:pt x="18133" y="18292"/>
                      </a:lnTo>
                      <a:cubicBezTo>
                        <a:pt x="18133" y="18268"/>
                        <a:pt x="18146" y="18243"/>
                        <a:pt x="18146" y="18218"/>
                      </a:cubicBezTo>
                      <a:cubicBezTo>
                        <a:pt x="18159" y="18061"/>
                        <a:pt x="18033" y="17977"/>
                        <a:pt x="17908" y="17977"/>
                      </a:cubicBezTo>
                      <a:cubicBezTo>
                        <a:pt x="17798" y="17977"/>
                        <a:pt x="17689" y="18043"/>
                        <a:pt x="17677" y="18181"/>
                      </a:cubicBezTo>
                      <a:lnTo>
                        <a:pt x="15903" y="18169"/>
                      </a:lnTo>
                      <a:cubicBezTo>
                        <a:pt x="15915" y="18144"/>
                        <a:pt x="15928" y="18120"/>
                        <a:pt x="15928" y="18083"/>
                      </a:cubicBezTo>
                      <a:cubicBezTo>
                        <a:pt x="15928" y="17947"/>
                        <a:pt x="15817" y="17836"/>
                        <a:pt x="15669" y="17836"/>
                      </a:cubicBezTo>
                      <a:lnTo>
                        <a:pt x="15632" y="17836"/>
                      </a:lnTo>
                      <a:lnTo>
                        <a:pt x="14942" y="14953"/>
                      </a:lnTo>
                      <a:cubicBezTo>
                        <a:pt x="15481" y="14716"/>
                        <a:pt x="15238" y="13980"/>
                        <a:pt x="14756" y="13980"/>
                      </a:cubicBezTo>
                      <a:cubicBezTo>
                        <a:pt x="14687" y="13980"/>
                        <a:pt x="14613" y="13995"/>
                        <a:pt x="14535" y="14029"/>
                      </a:cubicBezTo>
                      <a:lnTo>
                        <a:pt x="13340" y="12082"/>
                      </a:lnTo>
                      <a:cubicBezTo>
                        <a:pt x="13525" y="11885"/>
                        <a:pt x="13525" y="11590"/>
                        <a:pt x="13340" y="11392"/>
                      </a:cubicBezTo>
                      <a:lnTo>
                        <a:pt x="14400" y="9667"/>
                      </a:lnTo>
                      <a:cubicBezTo>
                        <a:pt x="14449" y="9680"/>
                        <a:pt x="14498" y="9680"/>
                        <a:pt x="14548" y="9692"/>
                      </a:cubicBezTo>
                      <a:cubicBezTo>
                        <a:pt x="14831" y="9680"/>
                        <a:pt x="15053" y="9458"/>
                        <a:pt x="15053" y="9187"/>
                      </a:cubicBezTo>
                      <a:cubicBezTo>
                        <a:pt x="15053" y="9101"/>
                        <a:pt x="15028" y="9027"/>
                        <a:pt x="15004" y="8965"/>
                      </a:cubicBezTo>
                      <a:lnTo>
                        <a:pt x="15755" y="8657"/>
                      </a:lnTo>
                      <a:cubicBezTo>
                        <a:pt x="15866" y="8822"/>
                        <a:pt x="16022" y="8891"/>
                        <a:pt x="16175" y="8891"/>
                      </a:cubicBezTo>
                      <a:cubicBezTo>
                        <a:pt x="16514" y="8891"/>
                        <a:pt x="16841" y="8551"/>
                        <a:pt x="16655" y="8152"/>
                      </a:cubicBezTo>
                      <a:lnTo>
                        <a:pt x="18996" y="7203"/>
                      </a:lnTo>
                      <a:cubicBezTo>
                        <a:pt x="19103" y="7357"/>
                        <a:pt x="19261" y="7426"/>
                        <a:pt x="19416" y="7426"/>
                      </a:cubicBezTo>
                      <a:cubicBezTo>
                        <a:pt x="19672" y="7426"/>
                        <a:pt x="19920" y="7239"/>
                        <a:pt x="19920" y="6932"/>
                      </a:cubicBezTo>
                      <a:cubicBezTo>
                        <a:pt x="19932" y="6858"/>
                        <a:pt x="19920" y="6796"/>
                        <a:pt x="19895" y="6735"/>
                      </a:cubicBezTo>
                      <a:lnTo>
                        <a:pt x="21670" y="6082"/>
                      </a:lnTo>
                      <a:cubicBezTo>
                        <a:pt x="21766" y="6161"/>
                        <a:pt x="21880" y="6198"/>
                        <a:pt x="21993" y="6198"/>
                      </a:cubicBezTo>
                      <a:cubicBezTo>
                        <a:pt x="22195" y="6198"/>
                        <a:pt x="22391" y="6078"/>
                        <a:pt x="22470" y="5872"/>
                      </a:cubicBezTo>
                      <a:cubicBezTo>
                        <a:pt x="22594" y="5540"/>
                        <a:pt x="22347" y="5195"/>
                        <a:pt x="22002" y="5195"/>
                      </a:cubicBezTo>
                      <a:cubicBezTo>
                        <a:pt x="21965" y="5195"/>
                        <a:pt x="21941" y="5195"/>
                        <a:pt x="21916" y="5207"/>
                      </a:cubicBezTo>
                      <a:lnTo>
                        <a:pt x="21423" y="3889"/>
                      </a:lnTo>
                      <a:cubicBezTo>
                        <a:pt x="21596" y="3790"/>
                        <a:pt x="21583" y="3544"/>
                        <a:pt x="21411" y="3457"/>
                      </a:cubicBezTo>
                      <a:cubicBezTo>
                        <a:pt x="21372" y="3434"/>
                        <a:pt x="21330" y="3423"/>
                        <a:pt x="21290" y="3423"/>
                      </a:cubicBezTo>
                      <a:cubicBezTo>
                        <a:pt x="21162" y="3423"/>
                        <a:pt x="21041" y="3530"/>
                        <a:pt x="21041" y="3679"/>
                      </a:cubicBezTo>
                      <a:cubicBezTo>
                        <a:pt x="21041" y="3691"/>
                        <a:pt x="21041" y="3691"/>
                        <a:pt x="21041" y="3704"/>
                      </a:cubicBezTo>
                      <a:lnTo>
                        <a:pt x="20253" y="3938"/>
                      </a:lnTo>
                      <a:cubicBezTo>
                        <a:pt x="20165" y="3726"/>
                        <a:pt x="19981" y="3629"/>
                        <a:pt x="19797" y="3629"/>
                      </a:cubicBezTo>
                      <a:cubicBezTo>
                        <a:pt x="19542" y="3629"/>
                        <a:pt x="19286" y="3814"/>
                        <a:pt x="19279" y="4135"/>
                      </a:cubicBezTo>
                      <a:cubicBezTo>
                        <a:pt x="19279" y="4308"/>
                        <a:pt x="19378" y="4468"/>
                        <a:pt x="19526" y="4554"/>
                      </a:cubicBezTo>
                      <a:lnTo>
                        <a:pt x="19328" y="5367"/>
                      </a:lnTo>
                      <a:cubicBezTo>
                        <a:pt x="19279" y="5380"/>
                        <a:pt x="19242" y="5416"/>
                        <a:pt x="19218" y="5466"/>
                      </a:cubicBezTo>
                      <a:lnTo>
                        <a:pt x="18638" y="5158"/>
                      </a:lnTo>
                      <a:cubicBezTo>
                        <a:pt x="18651" y="5133"/>
                        <a:pt x="18651" y="5108"/>
                        <a:pt x="18651" y="5071"/>
                      </a:cubicBezTo>
                      <a:cubicBezTo>
                        <a:pt x="18651" y="4960"/>
                        <a:pt x="18572" y="4916"/>
                        <a:pt x="18477" y="4916"/>
                      </a:cubicBezTo>
                      <a:cubicBezTo>
                        <a:pt x="18301" y="4916"/>
                        <a:pt x="18071" y="5071"/>
                        <a:pt x="18207" y="5232"/>
                      </a:cubicBezTo>
                      <a:lnTo>
                        <a:pt x="17320" y="6180"/>
                      </a:lnTo>
                      <a:cubicBezTo>
                        <a:pt x="17271" y="6156"/>
                        <a:pt x="17234" y="6143"/>
                        <a:pt x="17185" y="6143"/>
                      </a:cubicBezTo>
                      <a:cubicBezTo>
                        <a:pt x="17074" y="6143"/>
                        <a:pt x="16975" y="6217"/>
                        <a:pt x="16950" y="6316"/>
                      </a:cubicBezTo>
                      <a:lnTo>
                        <a:pt x="15718" y="6156"/>
                      </a:lnTo>
                      <a:cubicBezTo>
                        <a:pt x="15706" y="6045"/>
                        <a:pt x="15607" y="5959"/>
                        <a:pt x="15484" y="5946"/>
                      </a:cubicBezTo>
                      <a:lnTo>
                        <a:pt x="15460" y="5946"/>
                      </a:lnTo>
                      <a:lnTo>
                        <a:pt x="15275" y="5441"/>
                      </a:lnTo>
                      <a:cubicBezTo>
                        <a:pt x="15739" y="5197"/>
                        <a:pt x="15573" y="4492"/>
                        <a:pt x="15054" y="4492"/>
                      </a:cubicBezTo>
                      <a:cubicBezTo>
                        <a:pt x="15050" y="4492"/>
                        <a:pt x="15045" y="4492"/>
                        <a:pt x="15041" y="4492"/>
                      </a:cubicBezTo>
                      <a:cubicBezTo>
                        <a:pt x="14979" y="4492"/>
                        <a:pt x="14905" y="4505"/>
                        <a:pt x="14843" y="4529"/>
                      </a:cubicBezTo>
                      <a:lnTo>
                        <a:pt x="14535" y="3963"/>
                      </a:lnTo>
                      <a:cubicBezTo>
                        <a:pt x="14671" y="3839"/>
                        <a:pt x="14646" y="3618"/>
                        <a:pt x="14474" y="3544"/>
                      </a:cubicBezTo>
                      <a:cubicBezTo>
                        <a:pt x="14441" y="3529"/>
                        <a:pt x="14408" y="3522"/>
                        <a:pt x="14375" y="3522"/>
                      </a:cubicBezTo>
                      <a:cubicBezTo>
                        <a:pt x="14246" y="3522"/>
                        <a:pt x="14129" y="3628"/>
                        <a:pt x="14129" y="3765"/>
                      </a:cubicBezTo>
                      <a:cubicBezTo>
                        <a:pt x="14117" y="3839"/>
                        <a:pt x="14153" y="3901"/>
                        <a:pt x="14203" y="3950"/>
                      </a:cubicBezTo>
                      <a:lnTo>
                        <a:pt x="13427" y="5170"/>
                      </a:lnTo>
                      <a:cubicBezTo>
                        <a:pt x="13402" y="5158"/>
                        <a:pt x="13377" y="5158"/>
                        <a:pt x="13340" y="5158"/>
                      </a:cubicBezTo>
                      <a:lnTo>
                        <a:pt x="13328" y="5158"/>
                      </a:lnTo>
                      <a:lnTo>
                        <a:pt x="12983" y="3938"/>
                      </a:lnTo>
                      <a:cubicBezTo>
                        <a:pt x="13242" y="3815"/>
                        <a:pt x="13303" y="3470"/>
                        <a:pt x="13118" y="3260"/>
                      </a:cubicBezTo>
                      <a:lnTo>
                        <a:pt x="14240" y="981"/>
                      </a:lnTo>
                      <a:cubicBezTo>
                        <a:pt x="14264" y="993"/>
                        <a:pt x="14301" y="993"/>
                        <a:pt x="14338" y="993"/>
                      </a:cubicBezTo>
                      <a:lnTo>
                        <a:pt x="14511" y="1720"/>
                      </a:lnTo>
                      <a:cubicBezTo>
                        <a:pt x="14067" y="1745"/>
                        <a:pt x="13944" y="2336"/>
                        <a:pt x="14338" y="2533"/>
                      </a:cubicBezTo>
                      <a:cubicBezTo>
                        <a:pt x="14407" y="2570"/>
                        <a:pt x="14476" y="2586"/>
                        <a:pt x="14543" y="2586"/>
                      </a:cubicBezTo>
                      <a:cubicBezTo>
                        <a:pt x="14855" y="2586"/>
                        <a:pt x="15098" y="2222"/>
                        <a:pt x="14905" y="1917"/>
                      </a:cubicBezTo>
                      <a:lnTo>
                        <a:pt x="15250" y="1609"/>
                      </a:lnTo>
                      <a:cubicBezTo>
                        <a:pt x="15287" y="1634"/>
                        <a:pt x="15324" y="1646"/>
                        <a:pt x="15373" y="1646"/>
                      </a:cubicBezTo>
                      <a:cubicBezTo>
                        <a:pt x="15472" y="1646"/>
                        <a:pt x="15558" y="1585"/>
                        <a:pt x="15607" y="1486"/>
                      </a:cubicBezTo>
                      <a:lnTo>
                        <a:pt x="16285" y="1535"/>
                      </a:lnTo>
                      <a:cubicBezTo>
                        <a:pt x="16297" y="1745"/>
                        <a:pt x="16470" y="1905"/>
                        <a:pt x="16679" y="1905"/>
                      </a:cubicBezTo>
                      <a:lnTo>
                        <a:pt x="16716" y="1905"/>
                      </a:lnTo>
                      <a:cubicBezTo>
                        <a:pt x="16938" y="1893"/>
                        <a:pt x="17098" y="1695"/>
                        <a:pt x="17086" y="1474"/>
                      </a:cubicBezTo>
                      <a:cubicBezTo>
                        <a:pt x="17086" y="1412"/>
                        <a:pt x="17074" y="1363"/>
                        <a:pt x="17037" y="1301"/>
                      </a:cubicBezTo>
                      <a:lnTo>
                        <a:pt x="17160" y="1240"/>
                      </a:lnTo>
                      <a:cubicBezTo>
                        <a:pt x="17209" y="1301"/>
                        <a:pt x="17283" y="1338"/>
                        <a:pt x="17357" y="1338"/>
                      </a:cubicBezTo>
                      <a:cubicBezTo>
                        <a:pt x="17554" y="1338"/>
                        <a:pt x="17677" y="1116"/>
                        <a:pt x="17566" y="944"/>
                      </a:cubicBezTo>
                      <a:cubicBezTo>
                        <a:pt x="17516" y="865"/>
                        <a:pt x="17437" y="827"/>
                        <a:pt x="17358" y="827"/>
                      </a:cubicBezTo>
                      <a:cubicBezTo>
                        <a:pt x="17264" y="827"/>
                        <a:pt x="17170" y="880"/>
                        <a:pt x="17123" y="981"/>
                      </a:cubicBezTo>
                      <a:lnTo>
                        <a:pt x="14819" y="463"/>
                      </a:lnTo>
                      <a:cubicBezTo>
                        <a:pt x="14795" y="152"/>
                        <a:pt x="14559" y="1"/>
                        <a:pt x="14321"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7079;p54"/>
                <p:cNvSpPr/>
                <p:nvPr/>
              </p:nvSpPr>
              <p:spPr>
                <a:xfrm>
                  <a:off x="5065783" y="2646593"/>
                  <a:ext cx="13687" cy="11754"/>
                </a:xfrm>
                <a:custGeom>
                  <a:avLst/>
                  <a:gdLst/>
                  <a:ahLst/>
                  <a:cxnLst/>
                  <a:rect l="l" t="t" r="r" b="b"/>
                  <a:pathLst>
                    <a:path w="949" h="815" extrusionOk="0">
                      <a:moveTo>
                        <a:pt x="541" y="208"/>
                      </a:moveTo>
                      <a:cubicBezTo>
                        <a:pt x="644" y="208"/>
                        <a:pt x="740" y="291"/>
                        <a:pt x="740" y="407"/>
                      </a:cubicBezTo>
                      <a:cubicBezTo>
                        <a:pt x="740" y="518"/>
                        <a:pt x="653" y="617"/>
                        <a:pt x="542" y="617"/>
                      </a:cubicBezTo>
                      <a:cubicBezTo>
                        <a:pt x="358" y="617"/>
                        <a:pt x="271" y="395"/>
                        <a:pt x="395" y="272"/>
                      </a:cubicBezTo>
                      <a:cubicBezTo>
                        <a:pt x="439" y="228"/>
                        <a:pt x="491" y="208"/>
                        <a:pt x="541" y="208"/>
                      </a:cubicBezTo>
                      <a:close/>
                      <a:moveTo>
                        <a:pt x="542" y="1"/>
                      </a:moveTo>
                      <a:cubicBezTo>
                        <a:pt x="185" y="1"/>
                        <a:pt x="0" y="444"/>
                        <a:pt x="259" y="691"/>
                      </a:cubicBezTo>
                      <a:cubicBezTo>
                        <a:pt x="340" y="776"/>
                        <a:pt x="443" y="814"/>
                        <a:pt x="544" y="814"/>
                      </a:cubicBezTo>
                      <a:cubicBezTo>
                        <a:pt x="750" y="814"/>
                        <a:pt x="949" y="655"/>
                        <a:pt x="949" y="407"/>
                      </a:cubicBezTo>
                      <a:cubicBezTo>
                        <a:pt x="949" y="185"/>
                        <a:pt x="764" y="1"/>
                        <a:pt x="542" y="1"/>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7080;p54"/>
                <p:cNvSpPr/>
                <p:nvPr/>
              </p:nvSpPr>
              <p:spPr>
                <a:xfrm>
                  <a:off x="5245791" y="2697778"/>
                  <a:ext cx="8553" cy="7327"/>
                </a:xfrm>
                <a:custGeom>
                  <a:avLst/>
                  <a:gdLst/>
                  <a:ahLst/>
                  <a:cxnLst/>
                  <a:rect l="l" t="t" r="r" b="b"/>
                  <a:pathLst>
                    <a:path w="593" h="508" extrusionOk="0">
                      <a:moveTo>
                        <a:pt x="260" y="210"/>
                      </a:moveTo>
                      <a:cubicBezTo>
                        <a:pt x="284" y="210"/>
                        <a:pt x="309" y="234"/>
                        <a:pt x="309" y="259"/>
                      </a:cubicBezTo>
                      <a:cubicBezTo>
                        <a:pt x="309" y="284"/>
                        <a:pt x="284" y="308"/>
                        <a:pt x="260" y="308"/>
                      </a:cubicBezTo>
                      <a:cubicBezTo>
                        <a:pt x="198" y="308"/>
                        <a:pt x="198" y="210"/>
                        <a:pt x="260" y="210"/>
                      </a:cubicBezTo>
                      <a:close/>
                      <a:moveTo>
                        <a:pt x="260" y="0"/>
                      </a:moveTo>
                      <a:cubicBezTo>
                        <a:pt x="112" y="0"/>
                        <a:pt x="1" y="111"/>
                        <a:pt x="1" y="259"/>
                      </a:cubicBezTo>
                      <a:cubicBezTo>
                        <a:pt x="1" y="408"/>
                        <a:pt x="124" y="507"/>
                        <a:pt x="253" y="507"/>
                      </a:cubicBezTo>
                      <a:cubicBezTo>
                        <a:pt x="315" y="507"/>
                        <a:pt x="380" y="484"/>
                        <a:pt x="432" y="431"/>
                      </a:cubicBezTo>
                      <a:cubicBezTo>
                        <a:pt x="592" y="271"/>
                        <a:pt x="481" y="0"/>
                        <a:pt x="260"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7081;p54"/>
                <p:cNvSpPr/>
                <p:nvPr/>
              </p:nvSpPr>
              <p:spPr>
                <a:xfrm>
                  <a:off x="5074480" y="2638040"/>
                  <a:ext cx="8553" cy="7327"/>
                </a:xfrm>
                <a:custGeom>
                  <a:avLst/>
                  <a:gdLst/>
                  <a:ahLst/>
                  <a:cxnLst/>
                  <a:rect l="l" t="t" r="r" b="b"/>
                  <a:pathLst>
                    <a:path w="593" h="508" extrusionOk="0">
                      <a:moveTo>
                        <a:pt x="346" y="199"/>
                      </a:moveTo>
                      <a:cubicBezTo>
                        <a:pt x="371" y="199"/>
                        <a:pt x="395" y="224"/>
                        <a:pt x="395" y="249"/>
                      </a:cubicBezTo>
                      <a:cubicBezTo>
                        <a:pt x="395" y="273"/>
                        <a:pt x="371" y="298"/>
                        <a:pt x="346" y="298"/>
                      </a:cubicBezTo>
                      <a:cubicBezTo>
                        <a:pt x="321" y="298"/>
                        <a:pt x="297" y="273"/>
                        <a:pt x="297" y="249"/>
                      </a:cubicBezTo>
                      <a:cubicBezTo>
                        <a:pt x="297" y="224"/>
                        <a:pt x="321" y="199"/>
                        <a:pt x="346" y="199"/>
                      </a:cubicBezTo>
                      <a:close/>
                      <a:moveTo>
                        <a:pt x="341" y="0"/>
                      </a:moveTo>
                      <a:cubicBezTo>
                        <a:pt x="278" y="0"/>
                        <a:pt x="214" y="24"/>
                        <a:pt x="161" y="76"/>
                      </a:cubicBezTo>
                      <a:cubicBezTo>
                        <a:pt x="1" y="224"/>
                        <a:pt x="112" y="507"/>
                        <a:pt x="346" y="507"/>
                      </a:cubicBezTo>
                      <a:cubicBezTo>
                        <a:pt x="482" y="507"/>
                        <a:pt x="592" y="384"/>
                        <a:pt x="592" y="249"/>
                      </a:cubicBezTo>
                      <a:cubicBezTo>
                        <a:pt x="592" y="99"/>
                        <a:pt x="470" y="0"/>
                        <a:pt x="341" y="0"/>
                      </a:cubicBez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8" name="Google Shape;7082;p54"/>
              <p:cNvGrpSpPr/>
              <p:nvPr/>
            </p:nvGrpSpPr>
            <p:grpSpPr>
              <a:xfrm>
                <a:off x="4760834" y="2594715"/>
                <a:ext cx="1108903" cy="517407"/>
                <a:chOff x="4760834" y="2594715"/>
                <a:chExt cx="1108903" cy="517407"/>
              </a:xfrm>
            </p:grpSpPr>
            <p:sp>
              <p:nvSpPr>
                <p:cNvPr id="660" name="Google Shape;7083;p54"/>
                <p:cNvSpPr/>
                <p:nvPr/>
              </p:nvSpPr>
              <p:spPr>
                <a:xfrm>
                  <a:off x="4760834" y="2668270"/>
                  <a:ext cx="11567" cy="9966"/>
                </a:xfrm>
                <a:custGeom>
                  <a:avLst/>
                  <a:gdLst/>
                  <a:ahLst/>
                  <a:cxnLst/>
                  <a:rect l="l" t="t" r="r" b="b"/>
                  <a:pathLst>
                    <a:path w="802" h="691" extrusionOk="0">
                      <a:moveTo>
                        <a:pt x="457" y="1"/>
                      </a:moveTo>
                      <a:cubicBezTo>
                        <a:pt x="149" y="1"/>
                        <a:pt x="1" y="370"/>
                        <a:pt x="210" y="592"/>
                      </a:cubicBezTo>
                      <a:cubicBezTo>
                        <a:pt x="282" y="660"/>
                        <a:pt x="368" y="690"/>
                        <a:pt x="453" y="690"/>
                      </a:cubicBezTo>
                      <a:cubicBezTo>
                        <a:pt x="632" y="690"/>
                        <a:pt x="802" y="555"/>
                        <a:pt x="802" y="346"/>
                      </a:cubicBezTo>
                      <a:cubicBezTo>
                        <a:pt x="802" y="149"/>
                        <a:pt x="654" y="1"/>
                        <a:pt x="45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7084;p54"/>
                <p:cNvSpPr/>
                <p:nvPr/>
              </p:nvSpPr>
              <p:spPr>
                <a:xfrm>
                  <a:off x="4816995" y="2636684"/>
                  <a:ext cx="8004" cy="6721"/>
                </a:xfrm>
                <a:custGeom>
                  <a:avLst/>
                  <a:gdLst/>
                  <a:ahLst/>
                  <a:cxnLst/>
                  <a:rect l="l" t="t" r="r" b="b"/>
                  <a:pathLst>
                    <a:path w="555" h="466" extrusionOk="0">
                      <a:moveTo>
                        <a:pt x="241" y="1"/>
                      </a:moveTo>
                      <a:cubicBezTo>
                        <a:pt x="123" y="1"/>
                        <a:pt x="13" y="91"/>
                        <a:pt x="13" y="232"/>
                      </a:cubicBezTo>
                      <a:cubicBezTo>
                        <a:pt x="0" y="367"/>
                        <a:pt x="111" y="466"/>
                        <a:pt x="247" y="466"/>
                      </a:cubicBezTo>
                      <a:cubicBezTo>
                        <a:pt x="456" y="466"/>
                        <a:pt x="555" y="207"/>
                        <a:pt x="407" y="72"/>
                      </a:cubicBezTo>
                      <a:cubicBezTo>
                        <a:pt x="358" y="23"/>
                        <a:pt x="299" y="1"/>
                        <a:pt x="2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7085;p54"/>
                <p:cNvSpPr/>
                <p:nvPr/>
              </p:nvSpPr>
              <p:spPr>
                <a:xfrm>
                  <a:off x="4877411" y="2637247"/>
                  <a:ext cx="10139" cy="8653"/>
                </a:xfrm>
                <a:custGeom>
                  <a:avLst/>
                  <a:gdLst/>
                  <a:ahLst/>
                  <a:cxnLst/>
                  <a:rect l="l" t="t" r="r" b="b"/>
                  <a:pathLst>
                    <a:path w="703" h="600" extrusionOk="0">
                      <a:moveTo>
                        <a:pt x="300" y="1"/>
                      </a:moveTo>
                      <a:cubicBezTo>
                        <a:pt x="145" y="1"/>
                        <a:pt x="1" y="122"/>
                        <a:pt x="1" y="304"/>
                      </a:cubicBezTo>
                      <a:cubicBezTo>
                        <a:pt x="1" y="464"/>
                        <a:pt x="136" y="599"/>
                        <a:pt x="296" y="599"/>
                      </a:cubicBezTo>
                      <a:cubicBezTo>
                        <a:pt x="567" y="599"/>
                        <a:pt x="703" y="279"/>
                        <a:pt x="518" y="94"/>
                      </a:cubicBezTo>
                      <a:cubicBezTo>
                        <a:pt x="453" y="29"/>
                        <a:pt x="375" y="1"/>
                        <a:pt x="30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7086;p54"/>
                <p:cNvSpPr/>
                <p:nvPr/>
              </p:nvSpPr>
              <p:spPr>
                <a:xfrm>
                  <a:off x="4834230" y="2747507"/>
                  <a:ext cx="8538" cy="7154"/>
                </a:xfrm>
                <a:custGeom>
                  <a:avLst/>
                  <a:gdLst/>
                  <a:ahLst/>
                  <a:cxnLst/>
                  <a:rect l="l" t="t" r="r" b="b"/>
                  <a:pathLst>
                    <a:path w="592" h="496" extrusionOk="0">
                      <a:moveTo>
                        <a:pt x="252" y="0"/>
                      </a:moveTo>
                      <a:cubicBezTo>
                        <a:pt x="123" y="0"/>
                        <a:pt x="0" y="99"/>
                        <a:pt x="0" y="249"/>
                      </a:cubicBezTo>
                      <a:cubicBezTo>
                        <a:pt x="0" y="384"/>
                        <a:pt x="111" y="495"/>
                        <a:pt x="259" y="495"/>
                      </a:cubicBezTo>
                      <a:cubicBezTo>
                        <a:pt x="481" y="495"/>
                        <a:pt x="592" y="236"/>
                        <a:pt x="432" y="76"/>
                      </a:cubicBezTo>
                      <a:cubicBezTo>
                        <a:pt x="379" y="24"/>
                        <a:pt x="315" y="0"/>
                        <a:pt x="25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7087;p54"/>
                <p:cNvSpPr/>
                <p:nvPr/>
              </p:nvSpPr>
              <p:spPr>
                <a:xfrm>
                  <a:off x="4882560" y="2695788"/>
                  <a:ext cx="8365" cy="7327"/>
                </a:xfrm>
                <a:custGeom>
                  <a:avLst/>
                  <a:gdLst/>
                  <a:ahLst/>
                  <a:cxnLst/>
                  <a:rect l="l" t="t" r="r" b="b"/>
                  <a:pathLst>
                    <a:path w="580" h="508" extrusionOk="0">
                      <a:moveTo>
                        <a:pt x="244" y="1"/>
                      </a:moveTo>
                      <a:cubicBezTo>
                        <a:pt x="118" y="1"/>
                        <a:pt x="1" y="100"/>
                        <a:pt x="1" y="249"/>
                      </a:cubicBezTo>
                      <a:cubicBezTo>
                        <a:pt x="1" y="385"/>
                        <a:pt x="112" y="508"/>
                        <a:pt x="247" y="508"/>
                      </a:cubicBezTo>
                      <a:cubicBezTo>
                        <a:pt x="469" y="508"/>
                        <a:pt x="580" y="237"/>
                        <a:pt x="420" y="77"/>
                      </a:cubicBezTo>
                      <a:cubicBezTo>
                        <a:pt x="367" y="24"/>
                        <a:pt x="304" y="1"/>
                        <a:pt x="24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7088;p54"/>
                <p:cNvSpPr/>
                <p:nvPr/>
              </p:nvSpPr>
              <p:spPr>
                <a:xfrm>
                  <a:off x="4964133" y="2657972"/>
                  <a:ext cx="8004" cy="6793"/>
                </a:xfrm>
                <a:custGeom>
                  <a:avLst/>
                  <a:gdLst/>
                  <a:ahLst/>
                  <a:cxnLst/>
                  <a:rect l="l" t="t" r="r" b="b"/>
                  <a:pathLst>
                    <a:path w="555" h="471" extrusionOk="0">
                      <a:moveTo>
                        <a:pt x="321" y="0"/>
                      </a:moveTo>
                      <a:cubicBezTo>
                        <a:pt x="99" y="0"/>
                        <a:pt x="0" y="247"/>
                        <a:pt x="148" y="394"/>
                      </a:cubicBezTo>
                      <a:cubicBezTo>
                        <a:pt x="197" y="447"/>
                        <a:pt x="257" y="471"/>
                        <a:pt x="315" y="471"/>
                      </a:cubicBezTo>
                      <a:cubicBezTo>
                        <a:pt x="433" y="471"/>
                        <a:pt x="547" y="375"/>
                        <a:pt x="555" y="234"/>
                      </a:cubicBezTo>
                      <a:cubicBezTo>
                        <a:pt x="543" y="111"/>
                        <a:pt x="444" y="0"/>
                        <a:pt x="32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7089;p54"/>
                <p:cNvSpPr/>
                <p:nvPr/>
              </p:nvSpPr>
              <p:spPr>
                <a:xfrm>
                  <a:off x="5161563" y="2621887"/>
                  <a:ext cx="10500" cy="8841"/>
                </a:xfrm>
                <a:custGeom>
                  <a:avLst/>
                  <a:gdLst/>
                  <a:ahLst/>
                  <a:cxnLst/>
                  <a:rect l="l" t="t" r="r" b="b"/>
                  <a:pathLst>
                    <a:path w="728" h="613" extrusionOk="0">
                      <a:moveTo>
                        <a:pt x="419" y="1"/>
                      </a:moveTo>
                      <a:cubicBezTo>
                        <a:pt x="136" y="1"/>
                        <a:pt x="0" y="334"/>
                        <a:pt x="198" y="531"/>
                      </a:cubicBezTo>
                      <a:cubicBezTo>
                        <a:pt x="258" y="588"/>
                        <a:pt x="332" y="613"/>
                        <a:pt x="404" y="613"/>
                      </a:cubicBezTo>
                      <a:cubicBezTo>
                        <a:pt x="568" y="613"/>
                        <a:pt x="727" y="484"/>
                        <a:pt x="727" y="297"/>
                      </a:cubicBezTo>
                      <a:cubicBezTo>
                        <a:pt x="715" y="124"/>
                        <a:pt x="580" y="1"/>
                        <a:pt x="41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7090;p54"/>
                <p:cNvSpPr/>
                <p:nvPr/>
              </p:nvSpPr>
              <p:spPr>
                <a:xfrm>
                  <a:off x="4961105" y="2633093"/>
                  <a:ext cx="10153" cy="8711"/>
                </a:xfrm>
                <a:custGeom>
                  <a:avLst/>
                  <a:gdLst/>
                  <a:ahLst/>
                  <a:cxnLst/>
                  <a:rect l="l" t="t" r="r" b="b"/>
                  <a:pathLst>
                    <a:path w="704" h="604" extrusionOk="0">
                      <a:moveTo>
                        <a:pt x="306" y="1"/>
                      </a:moveTo>
                      <a:cubicBezTo>
                        <a:pt x="149" y="1"/>
                        <a:pt x="1" y="120"/>
                        <a:pt x="1" y="296"/>
                      </a:cubicBezTo>
                      <a:cubicBezTo>
                        <a:pt x="13" y="468"/>
                        <a:pt x="149" y="604"/>
                        <a:pt x="309" y="604"/>
                      </a:cubicBezTo>
                      <a:cubicBezTo>
                        <a:pt x="580" y="592"/>
                        <a:pt x="703" y="271"/>
                        <a:pt x="518" y="86"/>
                      </a:cubicBezTo>
                      <a:cubicBezTo>
                        <a:pt x="455" y="27"/>
                        <a:pt x="380" y="1"/>
                        <a:pt x="30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7091;p54"/>
                <p:cNvSpPr/>
                <p:nvPr/>
              </p:nvSpPr>
              <p:spPr>
                <a:xfrm>
                  <a:off x="4997536" y="2903731"/>
                  <a:ext cx="10327" cy="8754"/>
                </a:xfrm>
                <a:custGeom>
                  <a:avLst/>
                  <a:gdLst/>
                  <a:ahLst/>
                  <a:cxnLst/>
                  <a:rect l="l" t="t" r="r" b="b"/>
                  <a:pathLst>
                    <a:path w="716" h="607" extrusionOk="0">
                      <a:moveTo>
                        <a:pt x="407" y="1"/>
                      </a:moveTo>
                      <a:cubicBezTo>
                        <a:pt x="136" y="1"/>
                        <a:pt x="1" y="321"/>
                        <a:pt x="186" y="518"/>
                      </a:cubicBezTo>
                      <a:cubicBezTo>
                        <a:pt x="246" y="579"/>
                        <a:pt x="323" y="606"/>
                        <a:pt x="398" y="606"/>
                      </a:cubicBezTo>
                      <a:cubicBezTo>
                        <a:pt x="553" y="606"/>
                        <a:pt x="703" y="491"/>
                        <a:pt x="703" y="309"/>
                      </a:cubicBezTo>
                      <a:cubicBezTo>
                        <a:pt x="715" y="149"/>
                        <a:pt x="580"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7092;p54"/>
                <p:cNvSpPr/>
                <p:nvPr/>
              </p:nvSpPr>
              <p:spPr>
                <a:xfrm>
                  <a:off x="5355849" y="3058860"/>
                  <a:ext cx="10442" cy="8841"/>
                </a:xfrm>
                <a:custGeom>
                  <a:avLst/>
                  <a:gdLst/>
                  <a:ahLst/>
                  <a:cxnLst/>
                  <a:rect l="l" t="t" r="r" b="b"/>
                  <a:pathLst>
                    <a:path w="724" h="613" extrusionOk="0">
                      <a:moveTo>
                        <a:pt x="401" y="1"/>
                      </a:moveTo>
                      <a:cubicBezTo>
                        <a:pt x="139" y="1"/>
                        <a:pt x="0" y="325"/>
                        <a:pt x="194" y="519"/>
                      </a:cubicBezTo>
                      <a:cubicBezTo>
                        <a:pt x="255" y="583"/>
                        <a:pt x="331" y="612"/>
                        <a:pt x="407" y="612"/>
                      </a:cubicBezTo>
                      <a:cubicBezTo>
                        <a:pt x="563" y="612"/>
                        <a:pt x="715" y="491"/>
                        <a:pt x="724" y="309"/>
                      </a:cubicBezTo>
                      <a:cubicBezTo>
                        <a:pt x="724" y="137"/>
                        <a:pt x="588" y="1"/>
                        <a:pt x="416" y="1"/>
                      </a:cubicBezTo>
                      <a:cubicBezTo>
                        <a:pt x="411" y="1"/>
                        <a:pt x="406" y="1"/>
                        <a:pt x="4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7093;p54"/>
                <p:cNvSpPr/>
                <p:nvPr/>
              </p:nvSpPr>
              <p:spPr>
                <a:xfrm>
                  <a:off x="5255742" y="2858257"/>
                  <a:ext cx="10153" cy="8711"/>
                </a:xfrm>
                <a:custGeom>
                  <a:avLst/>
                  <a:gdLst/>
                  <a:ahLst/>
                  <a:cxnLst/>
                  <a:rect l="l" t="t" r="r" b="b"/>
                  <a:pathLst>
                    <a:path w="704" h="604" extrusionOk="0">
                      <a:moveTo>
                        <a:pt x="306" y="0"/>
                      </a:moveTo>
                      <a:cubicBezTo>
                        <a:pt x="149" y="0"/>
                        <a:pt x="1" y="119"/>
                        <a:pt x="1" y="295"/>
                      </a:cubicBezTo>
                      <a:cubicBezTo>
                        <a:pt x="1" y="468"/>
                        <a:pt x="136" y="603"/>
                        <a:pt x="296" y="603"/>
                      </a:cubicBezTo>
                      <a:cubicBezTo>
                        <a:pt x="568" y="603"/>
                        <a:pt x="703" y="270"/>
                        <a:pt x="518" y="86"/>
                      </a:cubicBezTo>
                      <a:cubicBezTo>
                        <a:pt x="455" y="27"/>
                        <a:pt x="379" y="0"/>
                        <a:pt x="30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7094;p54"/>
                <p:cNvSpPr/>
                <p:nvPr/>
              </p:nvSpPr>
              <p:spPr>
                <a:xfrm>
                  <a:off x="5376055" y="2878146"/>
                  <a:ext cx="11567" cy="9952"/>
                </a:xfrm>
                <a:custGeom>
                  <a:avLst/>
                  <a:gdLst/>
                  <a:ahLst/>
                  <a:cxnLst/>
                  <a:rect l="l" t="t" r="r" b="b"/>
                  <a:pathLst>
                    <a:path w="802" h="690" extrusionOk="0">
                      <a:moveTo>
                        <a:pt x="456" y="0"/>
                      </a:moveTo>
                      <a:cubicBezTo>
                        <a:pt x="161" y="0"/>
                        <a:pt x="0" y="370"/>
                        <a:pt x="222" y="592"/>
                      </a:cubicBezTo>
                      <a:cubicBezTo>
                        <a:pt x="289" y="659"/>
                        <a:pt x="373" y="690"/>
                        <a:pt x="456" y="690"/>
                      </a:cubicBezTo>
                      <a:cubicBezTo>
                        <a:pt x="631" y="690"/>
                        <a:pt x="801" y="554"/>
                        <a:pt x="801" y="345"/>
                      </a:cubicBezTo>
                      <a:cubicBezTo>
                        <a:pt x="801" y="148"/>
                        <a:pt x="653" y="0"/>
                        <a:pt x="4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7095;p54"/>
                <p:cNvSpPr/>
                <p:nvPr/>
              </p:nvSpPr>
              <p:spPr>
                <a:xfrm>
                  <a:off x="5327955" y="2880280"/>
                  <a:ext cx="10254" cy="8653"/>
                </a:xfrm>
                <a:custGeom>
                  <a:avLst/>
                  <a:gdLst/>
                  <a:ahLst/>
                  <a:cxnLst/>
                  <a:rect l="l" t="t" r="r" b="b"/>
                  <a:pathLst>
                    <a:path w="711" h="600" extrusionOk="0">
                      <a:moveTo>
                        <a:pt x="304" y="0"/>
                      </a:moveTo>
                      <a:cubicBezTo>
                        <a:pt x="132" y="0"/>
                        <a:pt x="9" y="136"/>
                        <a:pt x="9" y="296"/>
                      </a:cubicBezTo>
                      <a:cubicBezTo>
                        <a:pt x="0" y="478"/>
                        <a:pt x="148" y="599"/>
                        <a:pt x="301" y="599"/>
                      </a:cubicBezTo>
                      <a:cubicBezTo>
                        <a:pt x="376" y="599"/>
                        <a:pt x="453" y="570"/>
                        <a:pt x="514" y="505"/>
                      </a:cubicBezTo>
                      <a:cubicBezTo>
                        <a:pt x="711" y="321"/>
                        <a:pt x="575" y="0"/>
                        <a:pt x="30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7096;p54"/>
                <p:cNvSpPr/>
                <p:nvPr/>
              </p:nvSpPr>
              <p:spPr>
                <a:xfrm>
                  <a:off x="5214523" y="2866940"/>
                  <a:ext cx="10139" cy="8625"/>
                </a:xfrm>
                <a:custGeom>
                  <a:avLst/>
                  <a:gdLst/>
                  <a:ahLst/>
                  <a:cxnLst/>
                  <a:rect l="l" t="t" r="r" b="b"/>
                  <a:pathLst>
                    <a:path w="703" h="598" extrusionOk="0">
                      <a:moveTo>
                        <a:pt x="416" y="0"/>
                      </a:moveTo>
                      <a:cubicBezTo>
                        <a:pt x="409" y="0"/>
                        <a:pt x="402" y="1"/>
                        <a:pt x="394" y="1"/>
                      </a:cubicBezTo>
                      <a:cubicBezTo>
                        <a:pt x="123" y="1"/>
                        <a:pt x="0" y="322"/>
                        <a:pt x="197" y="506"/>
                      </a:cubicBezTo>
                      <a:cubicBezTo>
                        <a:pt x="257" y="570"/>
                        <a:pt x="330" y="597"/>
                        <a:pt x="402" y="597"/>
                      </a:cubicBezTo>
                      <a:cubicBezTo>
                        <a:pt x="555" y="597"/>
                        <a:pt x="703" y="473"/>
                        <a:pt x="703" y="297"/>
                      </a:cubicBezTo>
                      <a:cubicBezTo>
                        <a:pt x="703" y="132"/>
                        <a:pt x="578" y="0"/>
                        <a:pt x="4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7097;p54"/>
                <p:cNvSpPr/>
                <p:nvPr/>
              </p:nvSpPr>
              <p:spPr>
                <a:xfrm>
                  <a:off x="5288971" y="2879920"/>
                  <a:ext cx="10153" cy="8711"/>
                </a:xfrm>
                <a:custGeom>
                  <a:avLst/>
                  <a:gdLst/>
                  <a:ahLst/>
                  <a:cxnLst/>
                  <a:rect l="l" t="t" r="r" b="b"/>
                  <a:pathLst>
                    <a:path w="704" h="604" extrusionOk="0">
                      <a:moveTo>
                        <a:pt x="395" y="1"/>
                      </a:moveTo>
                      <a:cubicBezTo>
                        <a:pt x="124" y="13"/>
                        <a:pt x="1" y="333"/>
                        <a:pt x="198" y="518"/>
                      </a:cubicBezTo>
                      <a:cubicBezTo>
                        <a:pt x="257" y="577"/>
                        <a:pt x="330" y="604"/>
                        <a:pt x="402" y="604"/>
                      </a:cubicBezTo>
                      <a:cubicBezTo>
                        <a:pt x="555" y="604"/>
                        <a:pt x="703" y="485"/>
                        <a:pt x="703" y="309"/>
                      </a:cubicBezTo>
                      <a:cubicBezTo>
                        <a:pt x="703" y="136"/>
                        <a:pt x="568"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7098;p54"/>
                <p:cNvSpPr/>
                <p:nvPr/>
              </p:nvSpPr>
              <p:spPr>
                <a:xfrm>
                  <a:off x="5728887" y="3072907"/>
                  <a:ext cx="1529" cy="923"/>
                </a:xfrm>
                <a:custGeom>
                  <a:avLst/>
                  <a:gdLst/>
                  <a:ahLst/>
                  <a:cxnLst/>
                  <a:rect l="l" t="t" r="r" b="b"/>
                  <a:pathLst>
                    <a:path w="106" h="64" extrusionOk="0">
                      <a:moveTo>
                        <a:pt x="56" y="1"/>
                      </a:moveTo>
                      <a:cubicBezTo>
                        <a:pt x="0" y="1"/>
                        <a:pt x="56" y="63"/>
                        <a:pt x="87" y="63"/>
                      </a:cubicBezTo>
                      <a:cubicBezTo>
                        <a:pt x="97" y="63"/>
                        <a:pt x="105" y="56"/>
                        <a:pt x="105" y="38"/>
                      </a:cubicBezTo>
                      <a:cubicBezTo>
                        <a:pt x="105" y="13"/>
                        <a:pt x="81" y="1"/>
                        <a:pt x="5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7099;p54"/>
                <p:cNvSpPr/>
                <p:nvPr/>
              </p:nvSpPr>
              <p:spPr>
                <a:xfrm>
                  <a:off x="5824464" y="3088902"/>
                  <a:ext cx="1558" cy="1067"/>
                </a:xfrm>
                <a:custGeom>
                  <a:avLst/>
                  <a:gdLst/>
                  <a:ahLst/>
                  <a:cxnLst/>
                  <a:rect l="l" t="t" r="r" b="b"/>
                  <a:pathLst>
                    <a:path w="108" h="74" extrusionOk="0">
                      <a:moveTo>
                        <a:pt x="58" y="1"/>
                      </a:moveTo>
                      <a:cubicBezTo>
                        <a:pt x="1" y="1"/>
                        <a:pt x="61" y="74"/>
                        <a:pt x="91" y="74"/>
                      </a:cubicBezTo>
                      <a:cubicBezTo>
                        <a:pt x="100" y="74"/>
                        <a:pt x="107" y="67"/>
                        <a:pt x="107" y="50"/>
                      </a:cubicBezTo>
                      <a:cubicBezTo>
                        <a:pt x="107" y="25"/>
                        <a:pt x="95" y="1"/>
                        <a:pt x="5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7100;p54"/>
                <p:cNvSpPr/>
                <p:nvPr/>
              </p:nvSpPr>
              <p:spPr>
                <a:xfrm>
                  <a:off x="5838079" y="2953503"/>
                  <a:ext cx="10153" cy="8711"/>
                </a:xfrm>
                <a:custGeom>
                  <a:avLst/>
                  <a:gdLst/>
                  <a:ahLst/>
                  <a:cxnLst/>
                  <a:rect l="l" t="t" r="r" b="b"/>
                  <a:pathLst>
                    <a:path w="704" h="604" extrusionOk="0">
                      <a:moveTo>
                        <a:pt x="304" y="1"/>
                      </a:moveTo>
                      <a:cubicBezTo>
                        <a:pt x="150" y="1"/>
                        <a:pt x="1" y="123"/>
                        <a:pt x="1" y="308"/>
                      </a:cubicBezTo>
                      <a:cubicBezTo>
                        <a:pt x="1" y="468"/>
                        <a:pt x="136" y="603"/>
                        <a:pt x="297" y="603"/>
                      </a:cubicBezTo>
                      <a:cubicBezTo>
                        <a:pt x="568" y="603"/>
                        <a:pt x="703" y="283"/>
                        <a:pt x="506" y="86"/>
                      </a:cubicBezTo>
                      <a:cubicBezTo>
                        <a:pt x="447" y="27"/>
                        <a:pt x="375" y="1"/>
                        <a:pt x="30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7101;p54"/>
                <p:cNvSpPr/>
                <p:nvPr/>
              </p:nvSpPr>
              <p:spPr>
                <a:xfrm>
                  <a:off x="5771678" y="3008525"/>
                  <a:ext cx="10442" cy="8956"/>
                </a:xfrm>
                <a:custGeom>
                  <a:avLst/>
                  <a:gdLst/>
                  <a:ahLst/>
                  <a:cxnLst/>
                  <a:rect l="l" t="t" r="r" b="b"/>
                  <a:pathLst>
                    <a:path w="724" h="621" extrusionOk="0">
                      <a:moveTo>
                        <a:pt x="313" y="0"/>
                      </a:moveTo>
                      <a:cubicBezTo>
                        <a:pt x="153" y="0"/>
                        <a:pt x="1" y="128"/>
                        <a:pt x="9" y="312"/>
                      </a:cubicBezTo>
                      <a:cubicBezTo>
                        <a:pt x="9" y="485"/>
                        <a:pt x="132" y="608"/>
                        <a:pt x="305" y="620"/>
                      </a:cubicBezTo>
                      <a:cubicBezTo>
                        <a:pt x="576" y="620"/>
                        <a:pt x="724" y="288"/>
                        <a:pt x="527" y="91"/>
                      </a:cubicBezTo>
                      <a:cubicBezTo>
                        <a:pt x="464" y="28"/>
                        <a:pt x="387" y="0"/>
                        <a:pt x="31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7102;p54"/>
                <p:cNvSpPr/>
                <p:nvPr/>
              </p:nvSpPr>
              <p:spPr>
                <a:xfrm>
                  <a:off x="5725238" y="2930918"/>
                  <a:ext cx="10153" cy="8754"/>
                </a:xfrm>
                <a:custGeom>
                  <a:avLst/>
                  <a:gdLst/>
                  <a:ahLst/>
                  <a:cxnLst/>
                  <a:rect l="l" t="t" r="r" b="b"/>
                  <a:pathLst>
                    <a:path w="704" h="607" extrusionOk="0">
                      <a:moveTo>
                        <a:pt x="309" y="1"/>
                      </a:moveTo>
                      <a:cubicBezTo>
                        <a:pt x="136" y="13"/>
                        <a:pt x="1" y="149"/>
                        <a:pt x="13" y="309"/>
                      </a:cubicBezTo>
                      <a:cubicBezTo>
                        <a:pt x="13" y="491"/>
                        <a:pt x="158" y="606"/>
                        <a:pt x="309" y="606"/>
                      </a:cubicBezTo>
                      <a:cubicBezTo>
                        <a:pt x="383" y="606"/>
                        <a:pt x="458" y="579"/>
                        <a:pt x="518" y="518"/>
                      </a:cubicBezTo>
                      <a:cubicBezTo>
                        <a:pt x="703" y="321"/>
                        <a:pt x="568" y="1"/>
                        <a:pt x="30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7103;p54"/>
                <p:cNvSpPr/>
                <p:nvPr/>
              </p:nvSpPr>
              <p:spPr>
                <a:xfrm>
                  <a:off x="5692787" y="2873069"/>
                  <a:ext cx="10557" cy="8827"/>
                </a:xfrm>
                <a:custGeom>
                  <a:avLst/>
                  <a:gdLst/>
                  <a:ahLst/>
                  <a:cxnLst/>
                  <a:rect l="l" t="t" r="r" b="b"/>
                  <a:pathLst>
                    <a:path w="732" h="612" extrusionOk="0">
                      <a:moveTo>
                        <a:pt x="316" y="1"/>
                      </a:moveTo>
                      <a:cubicBezTo>
                        <a:pt x="154" y="1"/>
                        <a:pt x="0" y="124"/>
                        <a:pt x="8" y="315"/>
                      </a:cubicBezTo>
                      <a:cubicBezTo>
                        <a:pt x="8" y="476"/>
                        <a:pt x="144" y="611"/>
                        <a:pt x="304" y="611"/>
                      </a:cubicBezTo>
                      <a:cubicBezTo>
                        <a:pt x="309" y="611"/>
                        <a:pt x="314" y="612"/>
                        <a:pt x="319" y="612"/>
                      </a:cubicBezTo>
                      <a:cubicBezTo>
                        <a:pt x="593" y="612"/>
                        <a:pt x="732" y="287"/>
                        <a:pt x="538" y="94"/>
                      </a:cubicBezTo>
                      <a:cubicBezTo>
                        <a:pt x="474" y="29"/>
                        <a:pt x="394" y="1"/>
                        <a:pt x="3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7104;p54"/>
                <p:cNvSpPr/>
                <p:nvPr/>
              </p:nvSpPr>
              <p:spPr>
                <a:xfrm>
                  <a:off x="5562826" y="2759795"/>
                  <a:ext cx="10139" cy="8653"/>
                </a:xfrm>
                <a:custGeom>
                  <a:avLst/>
                  <a:gdLst/>
                  <a:ahLst/>
                  <a:cxnLst/>
                  <a:rect l="l" t="t" r="r" b="b"/>
                  <a:pathLst>
                    <a:path w="703" h="600" extrusionOk="0">
                      <a:moveTo>
                        <a:pt x="394" y="0"/>
                      </a:moveTo>
                      <a:cubicBezTo>
                        <a:pt x="136" y="0"/>
                        <a:pt x="0" y="321"/>
                        <a:pt x="185" y="506"/>
                      </a:cubicBezTo>
                      <a:cubicBezTo>
                        <a:pt x="250" y="570"/>
                        <a:pt x="328" y="599"/>
                        <a:pt x="403" y="599"/>
                      </a:cubicBezTo>
                      <a:cubicBezTo>
                        <a:pt x="558" y="599"/>
                        <a:pt x="702" y="478"/>
                        <a:pt x="702" y="296"/>
                      </a:cubicBezTo>
                      <a:cubicBezTo>
                        <a:pt x="690" y="136"/>
                        <a:pt x="567" y="0"/>
                        <a:pt x="39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7105;p54"/>
                <p:cNvSpPr/>
                <p:nvPr/>
              </p:nvSpPr>
              <p:spPr>
                <a:xfrm>
                  <a:off x="5588988" y="2834950"/>
                  <a:ext cx="10456" cy="8841"/>
                </a:xfrm>
                <a:custGeom>
                  <a:avLst/>
                  <a:gdLst/>
                  <a:ahLst/>
                  <a:cxnLst/>
                  <a:rect l="l" t="t" r="r" b="b"/>
                  <a:pathLst>
                    <a:path w="725" h="613" extrusionOk="0">
                      <a:moveTo>
                        <a:pt x="413" y="1"/>
                      </a:moveTo>
                      <a:cubicBezTo>
                        <a:pt x="140" y="1"/>
                        <a:pt x="1" y="325"/>
                        <a:pt x="194" y="519"/>
                      </a:cubicBezTo>
                      <a:cubicBezTo>
                        <a:pt x="259" y="584"/>
                        <a:pt x="338" y="612"/>
                        <a:pt x="416" y="612"/>
                      </a:cubicBezTo>
                      <a:cubicBezTo>
                        <a:pt x="574" y="612"/>
                        <a:pt x="724" y="491"/>
                        <a:pt x="724" y="309"/>
                      </a:cubicBezTo>
                      <a:cubicBezTo>
                        <a:pt x="724" y="137"/>
                        <a:pt x="589" y="1"/>
                        <a:pt x="429" y="1"/>
                      </a:cubicBezTo>
                      <a:cubicBezTo>
                        <a:pt x="423" y="1"/>
                        <a:pt x="418" y="1"/>
                        <a:pt x="41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7106;p54"/>
                <p:cNvSpPr/>
                <p:nvPr/>
              </p:nvSpPr>
              <p:spPr>
                <a:xfrm>
                  <a:off x="5594628" y="2661693"/>
                  <a:ext cx="10139" cy="8653"/>
                </a:xfrm>
                <a:custGeom>
                  <a:avLst/>
                  <a:gdLst/>
                  <a:ahLst/>
                  <a:cxnLst/>
                  <a:rect l="l" t="t" r="r" b="b"/>
                  <a:pathLst>
                    <a:path w="703" h="600" extrusionOk="0">
                      <a:moveTo>
                        <a:pt x="407" y="1"/>
                      </a:moveTo>
                      <a:cubicBezTo>
                        <a:pt x="136" y="1"/>
                        <a:pt x="1" y="321"/>
                        <a:pt x="198" y="506"/>
                      </a:cubicBezTo>
                      <a:cubicBezTo>
                        <a:pt x="258" y="571"/>
                        <a:pt x="334" y="600"/>
                        <a:pt x="407" y="600"/>
                      </a:cubicBezTo>
                      <a:cubicBezTo>
                        <a:pt x="558" y="600"/>
                        <a:pt x="703" y="479"/>
                        <a:pt x="703" y="297"/>
                      </a:cubicBezTo>
                      <a:cubicBezTo>
                        <a:pt x="703" y="124"/>
                        <a:pt x="567"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7107;p54"/>
                <p:cNvSpPr/>
                <p:nvPr/>
              </p:nvSpPr>
              <p:spPr>
                <a:xfrm>
                  <a:off x="5777490" y="2645958"/>
                  <a:ext cx="10139" cy="8653"/>
                </a:xfrm>
                <a:custGeom>
                  <a:avLst/>
                  <a:gdLst/>
                  <a:ahLst/>
                  <a:cxnLst/>
                  <a:rect l="l" t="t" r="r" b="b"/>
                  <a:pathLst>
                    <a:path w="703" h="600" extrusionOk="0">
                      <a:moveTo>
                        <a:pt x="300" y="0"/>
                      </a:moveTo>
                      <a:cubicBezTo>
                        <a:pt x="145" y="0"/>
                        <a:pt x="0" y="121"/>
                        <a:pt x="0" y="303"/>
                      </a:cubicBezTo>
                      <a:cubicBezTo>
                        <a:pt x="0" y="476"/>
                        <a:pt x="136" y="599"/>
                        <a:pt x="308" y="599"/>
                      </a:cubicBezTo>
                      <a:cubicBezTo>
                        <a:pt x="567" y="599"/>
                        <a:pt x="703" y="279"/>
                        <a:pt x="518" y="94"/>
                      </a:cubicBezTo>
                      <a:cubicBezTo>
                        <a:pt x="453" y="29"/>
                        <a:pt x="375" y="0"/>
                        <a:pt x="3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7108;p54"/>
                <p:cNvSpPr/>
                <p:nvPr/>
              </p:nvSpPr>
              <p:spPr>
                <a:xfrm>
                  <a:off x="5662514" y="2649275"/>
                  <a:ext cx="10139" cy="8711"/>
                </a:xfrm>
                <a:custGeom>
                  <a:avLst/>
                  <a:gdLst/>
                  <a:ahLst/>
                  <a:cxnLst/>
                  <a:rect l="l" t="t" r="r" b="b"/>
                  <a:pathLst>
                    <a:path w="703" h="604" extrusionOk="0">
                      <a:moveTo>
                        <a:pt x="311" y="0"/>
                      </a:moveTo>
                      <a:cubicBezTo>
                        <a:pt x="154" y="0"/>
                        <a:pt x="0" y="119"/>
                        <a:pt x="0" y="295"/>
                      </a:cubicBezTo>
                      <a:cubicBezTo>
                        <a:pt x="0" y="468"/>
                        <a:pt x="136" y="603"/>
                        <a:pt x="308" y="603"/>
                      </a:cubicBezTo>
                      <a:cubicBezTo>
                        <a:pt x="567" y="603"/>
                        <a:pt x="703" y="271"/>
                        <a:pt x="518" y="86"/>
                      </a:cubicBezTo>
                      <a:cubicBezTo>
                        <a:pt x="459" y="27"/>
                        <a:pt x="384" y="0"/>
                        <a:pt x="31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7109;p54"/>
                <p:cNvSpPr/>
                <p:nvPr/>
              </p:nvSpPr>
              <p:spPr>
                <a:xfrm>
                  <a:off x="5811080" y="2653429"/>
                  <a:ext cx="10500" cy="9000"/>
                </a:xfrm>
                <a:custGeom>
                  <a:avLst/>
                  <a:gdLst/>
                  <a:ahLst/>
                  <a:cxnLst/>
                  <a:rect l="l" t="t" r="r" b="b"/>
                  <a:pathLst>
                    <a:path w="728" h="624" extrusionOk="0">
                      <a:moveTo>
                        <a:pt x="310" y="0"/>
                      </a:moveTo>
                      <a:cubicBezTo>
                        <a:pt x="151" y="0"/>
                        <a:pt x="0" y="124"/>
                        <a:pt x="0" y="315"/>
                      </a:cubicBezTo>
                      <a:cubicBezTo>
                        <a:pt x="0" y="475"/>
                        <a:pt x="136" y="623"/>
                        <a:pt x="296" y="623"/>
                      </a:cubicBezTo>
                      <a:cubicBezTo>
                        <a:pt x="579" y="623"/>
                        <a:pt x="727" y="291"/>
                        <a:pt x="530" y="93"/>
                      </a:cubicBezTo>
                      <a:cubicBezTo>
                        <a:pt x="466" y="29"/>
                        <a:pt x="387" y="0"/>
                        <a:pt x="3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7110;p54"/>
                <p:cNvSpPr/>
                <p:nvPr/>
              </p:nvSpPr>
              <p:spPr>
                <a:xfrm>
                  <a:off x="5338383" y="2640102"/>
                  <a:ext cx="10312" cy="9000"/>
                </a:xfrm>
                <a:custGeom>
                  <a:avLst/>
                  <a:gdLst/>
                  <a:ahLst/>
                  <a:cxnLst/>
                  <a:rect l="l" t="t" r="r" b="b"/>
                  <a:pathLst>
                    <a:path w="715" h="624" extrusionOk="0">
                      <a:moveTo>
                        <a:pt x="310" y="0"/>
                      </a:moveTo>
                      <a:cubicBezTo>
                        <a:pt x="151" y="0"/>
                        <a:pt x="0" y="124"/>
                        <a:pt x="0" y="315"/>
                      </a:cubicBezTo>
                      <a:cubicBezTo>
                        <a:pt x="0" y="475"/>
                        <a:pt x="136" y="611"/>
                        <a:pt x="296" y="623"/>
                      </a:cubicBezTo>
                      <a:cubicBezTo>
                        <a:pt x="579" y="623"/>
                        <a:pt x="715" y="290"/>
                        <a:pt x="530" y="93"/>
                      </a:cubicBezTo>
                      <a:cubicBezTo>
                        <a:pt x="466" y="29"/>
                        <a:pt x="387" y="0"/>
                        <a:pt x="3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7111;p54"/>
                <p:cNvSpPr/>
                <p:nvPr/>
              </p:nvSpPr>
              <p:spPr>
                <a:xfrm>
                  <a:off x="5740352" y="2745041"/>
                  <a:ext cx="10139" cy="8581"/>
                </a:xfrm>
                <a:custGeom>
                  <a:avLst/>
                  <a:gdLst/>
                  <a:ahLst/>
                  <a:cxnLst/>
                  <a:rect l="l" t="t" r="r" b="b"/>
                  <a:pathLst>
                    <a:path w="703" h="595" extrusionOk="0">
                      <a:moveTo>
                        <a:pt x="394" y="1"/>
                      </a:moveTo>
                      <a:cubicBezTo>
                        <a:pt x="136" y="1"/>
                        <a:pt x="0" y="321"/>
                        <a:pt x="185" y="506"/>
                      </a:cubicBezTo>
                      <a:cubicBezTo>
                        <a:pt x="246" y="567"/>
                        <a:pt x="322" y="594"/>
                        <a:pt x="397" y="594"/>
                      </a:cubicBezTo>
                      <a:cubicBezTo>
                        <a:pt x="548" y="594"/>
                        <a:pt x="694" y="482"/>
                        <a:pt x="702" y="309"/>
                      </a:cubicBezTo>
                      <a:cubicBezTo>
                        <a:pt x="702" y="136"/>
                        <a:pt x="567" y="1"/>
                        <a:pt x="39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7112;p54"/>
                <p:cNvSpPr/>
                <p:nvPr/>
              </p:nvSpPr>
              <p:spPr>
                <a:xfrm>
                  <a:off x="5450922" y="3025284"/>
                  <a:ext cx="10572" cy="8827"/>
                </a:xfrm>
                <a:custGeom>
                  <a:avLst/>
                  <a:gdLst/>
                  <a:ahLst/>
                  <a:cxnLst/>
                  <a:rect l="l" t="t" r="r" b="b"/>
                  <a:pathLst>
                    <a:path w="733" h="612" extrusionOk="0">
                      <a:moveTo>
                        <a:pt x="331" y="0"/>
                      </a:moveTo>
                      <a:cubicBezTo>
                        <a:pt x="326" y="0"/>
                        <a:pt x="322" y="0"/>
                        <a:pt x="317" y="1"/>
                      </a:cubicBezTo>
                      <a:cubicBezTo>
                        <a:pt x="144" y="1"/>
                        <a:pt x="21" y="136"/>
                        <a:pt x="9" y="296"/>
                      </a:cubicBezTo>
                      <a:cubicBezTo>
                        <a:pt x="1" y="487"/>
                        <a:pt x="155" y="611"/>
                        <a:pt x="316" y="611"/>
                      </a:cubicBezTo>
                      <a:cubicBezTo>
                        <a:pt x="395" y="611"/>
                        <a:pt x="475" y="582"/>
                        <a:pt x="539" y="518"/>
                      </a:cubicBezTo>
                      <a:cubicBezTo>
                        <a:pt x="732" y="336"/>
                        <a:pt x="593" y="0"/>
                        <a:pt x="33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7113;p54"/>
                <p:cNvSpPr/>
                <p:nvPr/>
              </p:nvSpPr>
              <p:spPr>
                <a:xfrm>
                  <a:off x="5132112" y="2654049"/>
                  <a:ext cx="10456" cy="8841"/>
                </a:xfrm>
                <a:custGeom>
                  <a:avLst/>
                  <a:gdLst/>
                  <a:ahLst/>
                  <a:cxnLst/>
                  <a:rect l="l" t="t" r="r" b="b"/>
                  <a:pathLst>
                    <a:path w="725" h="613" extrusionOk="0">
                      <a:moveTo>
                        <a:pt x="401" y="1"/>
                      </a:moveTo>
                      <a:cubicBezTo>
                        <a:pt x="140" y="1"/>
                        <a:pt x="1" y="325"/>
                        <a:pt x="194" y="519"/>
                      </a:cubicBezTo>
                      <a:cubicBezTo>
                        <a:pt x="255" y="583"/>
                        <a:pt x="331" y="612"/>
                        <a:pt x="407" y="612"/>
                      </a:cubicBezTo>
                      <a:cubicBezTo>
                        <a:pt x="563" y="612"/>
                        <a:pt x="716" y="491"/>
                        <a:pt x="724" y="309"/>
                      </a:cubicBezTo>
                      <a:cubicBezTo>
                        <a:pt x="724" y="137"/>
                        <a:pt x="589" y="1"/>
                        <a:pt x="416" y="1"/>
                      </a:cubicBezTo>
                      <a:cubicBezTo>
                        <a:pt x="411" y="1"/>
                        <a:pt x="406" y="1"/>
                        <a:pt x="4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7114;p54"/>
                <p:cNvSpPr/>
                <p:nvPr/>
              </p:nvSpPr>
              <p:spPr>
                <a:xfrm>
                  <a:off x="5245617" y="2752511"/>
                  <a:ext cx="10139" cy="8524"/>
                </a:xfrm>
                <a:custGeom>
                  <a:avLst/>
                  <a:gdLst/>
                  <a:ahLst/>
                  <a:cxnLst/>
                  <a:rect l="l" t="t" r="r" b="b"/>
                  <a:pathLst>
                    <a:path w="703" h="591" extrusionOk="0">
                      <a:moveTo>
                        <a:pt x="407" y="0"/>
                      </a:moveTo>
                      <a:cubicBezTo>
                        <a:pt x="136" y="0"/>
                        <a:pt x="0" y="321"/>
                        <a:pt x="185" y="505"/>
                      </a:cubicBezTo>
                      <a:cubicBezTo>
                        <a:pt x="248" y="565"/>
                        <a:pt x="324" y="591"/>
                        <a:pt x="398" y="591"/>
                      </a:cubicBezTo>
                      <a:cubicBezTo>
                        <a:pt x="555" y="591"/>
                        <a:pt x="703" y="472"/>
                        <a:pt x="703" y="296"/>
                      </a:cubicBezTo>
                      <a:cubicBezTo>
                        <a:pt x="690" y="123"/>
                        <a:pt x="567" y="0"/>
                        <a:pt x="4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7115;p54"/>
                <p:cNvSpPr/>
                <p:nvPr/>
              </p:nvSpPr>
              <p:spPr>
                <a:xfrm>
                  <a:off x="5301245" y="2663481"/>
                  <a:ext cx="8711" cy="7500"/>
                </a:xfrm>
                <a:custGeom>
                  <a:avLst/>
                  <a:gdLst/>
                  <a:ahLst/>
                  <a:cxnLst/>
                  <a:rect l="l" t="t" r="r" b="b"/>
                  <a:pathLst>
                    <a:path w="604" h="520" extrusionOk="0">
                      <a:moveTo>
                        <a:pt x="345" y="0"/>
                      </a:moveTo>
                      <a:cubicBezTo>
                        <a:pt x="111" y="0"/>
                        <a:pt x="0" y="271"/>
                        <a:pt x="160" y="444"/>
                      </a:cubicBezTo>
                      <a:cubicBezTo>
                        <a:pt x="212" y="496"/>
                        <a:pt x="277" y="519"/>
                        <a:pt x="341" y="519"/>
                      </a:cubicBezTo>
                      <a:cubicBezTo>
                        <a:pt x="474" y="519"/>
                        <a:pt x="604" y="417"/>
                        <a:pt x="604" y="259"/>
                      </a:cubicBezTo>
                      <a:cubicBezTo>
                        <a:pt x="604" y="111"/>
                        <a:pt x="493" y="0"/>
                        <a:pt x="3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7116;p54"/>
                <p:cNvSpPr/>
                <p:nvPr/>
              </p:nvSpPr>
              <p:spPr>
                <a:xfrm>
                  <a:off x="5322388" y="2659717"/>
                  <a:ext cx="9778" cy="8394"/>
                </a:xfrm>
                <a:custGeom>
                  <a:avLst/>
                  <a:gdLst/>
                  <a:ahLst/>
                  <a:cxnLst/>
                  <a:rect l="l" t="t" r="r" b="b"/>
                  <a:pathLst>
                    <a:path w="678" h="582" extrusionOk="0">
                      <a:moveTo>
                        <a:pt x="285" y="0"/>
                      </a:moveTo>
                      <a:cubicBezTo>
                        <a:pt x="138" y="0"/>
                        <a:pt x="0" y="113"/>
                        <a:pt x="0" y="286"/>
                      </a:cubicBezTo>
                      <a:cubicBezTo>
                        <a:pt x="0" y="446"/>
                        <a:pt x="123" y="582"/>
                        <a:pt x="284" y="582"/>
                      </a:cubicBezTo>
                      <a:cubicBezTo>
                        <a:pt x="542" y="582"/>
                        <a:pt x="678" y="261"/>
                        <a:pt x="493" y="89"/>
                      </a:cubicBezTo>
                      <a:cubicBezTo>
                        <a:pt x="432" y="28"/>
                        <a:pt x="357" y="0"/>
                        <a:pt x="28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7117;p54"/>
                <p:cNvSpPr/>
                <p:nvPr/>
              </p:nvSpPr>
              <p:spPr>
                <a:xfrm>
                  <a:off x="5319057" y="2689601"/>
                  <a:ext cx="10096" cy="8581"/>
                </a:xfrm>
                <a:custGeom>
                  <a:avLst/>
                  <a:gdLst/>
                  <a:ahLst/>
                  <a:cxnLst/>
                  <a:rect l="l" t="t" r="r" b="b"/>
                  <a:pathLst>
                    <a:path w="700" h="595" extrusionOk="0">
                      <a:moveTo>
                        <a:pt x="389" y="0"/>
                      </a:moveTo>
                      <a:cubicBezTo>
                        <a:pt x="128" y="0"/>
                        <a:pt x="1" y="312"/>
                        <a:pt x="182" y="506"/>
                      </a:cubicBezTo>
                      <a:cubicBezTo>
                        <a:pt x="243" y="567"/>
                        <a:pt x="319" y="594"/>
                        <a:pt x="394" y="594"/>
                      </a:cubicBezTo>
                      <a:cubicBezTo>
                        <a:pt x="545" y="594"/>
                        <a:pt x="691" y="482"/>
                        <a:pt x="699" y="308"/>
                      </a:cubicBezTo>
                      <a:cubicBezTo>
                        <a:pt x="699" y="136"/>
                        <a:pt x="564" y="0"/>
                        <a:pt x="404" y="0"/>
                      </a:cubicBezTo>
                      <a:cubicBezTo>
                        <a:pt x="399" y="0"/>
                        <a:pt x="394" y="0"/>
                        <a:pt x="38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7118;p54"/>
                <p:cNvSpPr/>
                <p:nvPr/>
              </p:nvSpPr>
              <p:spPr>
                <a:xfrm>
                  <a:off x="5366637" y="2735983"/>
                  <a:ext cx="10139" cy="8740"/>
                </a:xfrm>
                <a:custGeom>
                  <a:avLst/>
                  <a:gdLst/>
                  <a:ahLst/>
                  <a:cxnLst/>
                  <a:rect l="l" t="t" r="r" b="b"/>
                  <a:pathLst>
                    <a:path w="703" h="606" extrusionOk="0">
                      <a:moveTo>
                        <a:pt x="296" y="0"/>
                      </a:moveTo>
                      <a:cubicBezTo>
                        <a:pt x="136" y="0"/>
                        <a:pt x="0" y="136"/>
                        <a:pt x="0" y="308"/>
                      </a:cubicBezTo>
                      <a:cubicBezTo>
                        <a:pt x="0" y="491"/>
                        <a:pt x="151" y="606"/>
                        <a:pt x="305" y="606"/>
                      </a:cubicBezTo>
                      <a:cubicBezTo>
                        <a:pt x="381" y="606"/>
                        <a:pt x="457" y="578"/>
                        <a:pt x="518" y="518"/>
                      </a:cubicBezTo>
                      <a:cubicBezTo>
                        <a:pt x="703" y="321"/>
                        <a:pt x="567"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7119;p54"/>
                <p:cNvSpPr/>
                <p:nvPr/>
              </p:nvSpPr>
              <p:spPr>
                <a:xfrm>
                  <a:off x="5481786" y="2666856"/>
                  <a:ext cx="10327" cy="8653"/>
                </a:xfrm>
                <a:custGeom>
                  <a:avLst/>
                  <a:gdLst/>
                  <a:ahLst/>
                  <a:cxnLst/>
                  <a:rect l="l" t="t" r="r" b="b"/>
                  <a:pathLst>
                    <a:path w="716" h="600" extrusionOk="0">
                      <a:moveTo>
                        <a:pt x="407" y="0"/>
                      </a:moveTo>
                      <a:cubicBezTo>
                        <a:pt x="136" y="0"/>
                        <a:pt x="1" y="321"/>
                        <a:pt x="198" y="505"/>
                      </a:cubicBezTo>
                      <a:cubicBezTo>
                        <a:pt x="258" y="570"/>
                        <a:pt x="335" y="599"/>
                        <a:pt x="410" y="599"/>
                      </a:cubicBezTo>
                      <a:cubicBezTo>
                        <a:pt x="565" y="599"/>
                        <a:pt x="715" y="478"/>
                        <a:pt x="715" y="296"/>
                      </a:cubicBezTo>
                      <a:cubicBezTo>
                        <a:pt x="715" y="136"/>
                        <a:pt x="580" y="0"/>
                        <a:pt x="4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7120;p54"/>
                <p:cNvSpPr/>
                <p:nvPr/>
              </p:nvSpPr>
              <p:spPr>
                <a:xfrm>
                  <a:off x="5602459" y="2754978"/>
                  <a:ext cx="10081" cy="8596"/>
                </a:xfrm>
                <a:custGeom>
                  <a:avLst/>
                  <a:gdLst/>
                  <a:ahLst/>
                  <a:cxnLst/>
                  <a:rect l="l" t="t" r="r" b="b"/>
                  <a:pathLst>
                    <a:path w="699" h="596" extrusionOk="0">
                      <a:moveTo>
                        <a:pt x="288" y="1"/>
                      </a:moveTo>
                      <a:cubicBezTo>
                        <a:pt x="125" y="1"/>
                        <a:pt x="0" y="144"/>
                        <a:pt x="12" y="310"/>
                      </a:cubicBezTo>
                      <a:cubicBezTo>
                        <a:pt x="12" y="483"/>
                        <a:pt x="156" y="595"/>
                        <a:pt x="306" y="595"/>
                      </a:cubicBezTo>
                      <a:cubicBezTo>
                        <a:pt x="380" y="595"/>
                        <a:pt x="456" y="568"/>
                        <a:pt x="517" y="507"/>
                      </a:cubicBezTo>
                      <a:cubicBezTo>
                        <a:pt x="699" y="313"/>
                        <a:pt x="572" y="1"/>
                        <a:pt x="322" y="1"/>
                      </a:cubicBezTo>
                      <a:cubicBezTo>
                        <a:pt x="317" y="1"/>
                        <a:pt x="313" y="1"/>
                        <a:pt x="308" y="2"/>
                      </a:cubicBezTo>
                      <a:cubicBezTo>
                        <a:pt x="301" y="1"/>
                        <a:pt x="294" y="1"/>
                        <a:pt x="2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7121;p54"/>
                <p:cNvSpPr/>
                <p:nvPr/>
              </p:nvSpPr>
              <p:spPr>
                <a:xfrm>
                  <a:off x="5709431" y="2691850"/>
                  <a:ext cx="10442" cy="8956"/>
                </a:xfrm>
                <a:custGeom>
                  <a:avLst/>
                  <a:gdLst/>
                  <a:ahLst/>
                  <a:cxnLst/>
                  <a:rect l="l" t="t" r="r" b="b"/>
                  <a:pathLst>
                    <a:path w="724" h="621" extrusionOk="0">
                      <a:moveTo>
                        <a:pt x="317" y="1"/>
                      </a:moveTo>
                      <a:cubicBezTo>
                        <a:pt x="156" y="1"/>
                        <a:pt x="0" y="131"/>
                        <a:pt x="0" y="325"/>
                      </a:cubicBezTo>
                      <a:cubicBezTo>
                        <a:pt x="13" y="485"/>
                        <a:pt x="136" y="621"/>
                        <a:pt x="308" y="621"/>
                      </a:cubicBezTo>
                      <a:cubicBezTo>
                        <a:pt x="313" y="621"/>
                        <a:pt x="318" y="621"/>
                        <a:pt x="322" y="621"/>
                      </a:cubicBezTo>
                      <a:cubicBezTo>
                        <a:pt x="584" y="621"/>
                        <a:pt x="724" y="285"/>
                        <a:pt x="530" y="91"/>
                      </a:cubicBezTo>
                      <a:cubicBezTo>
                        <a:pt x="468" y="29"/>
                        <a:pt x="392" y="1"/>
                        <a:pt x="31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7122;p54"/>
                <p:cNvSpPr/>
                <p:nvPr/>
              </p:nvSpPr>
              <p:spPr>
                <a:xfrm>
                  <a:off x="5378362" y="2643117"/>
                  <a:ext cx="10269" cy="8827"/>
                </a:xfrm>
                <a:custGeom>
                  <a:avLst/>
                  <a:gdLst/>
                  <a:ahLst/>
                  <a:cxnLst/>
                  <a:rect l="l" t="t" r="r" b="b"/>
                  <a:pathLst>
                    <a:path w="712" h="612" extrusionOk="0">
                      <a:moveTo>
                        <a:pt x="309" y="0"/>
                      </a:moveTo>
                      <a:cubicBezTo>
                        <a:pt x="151" y="0"/>
                        <a:pt x="1" y="121"/>
                        <a:pt x="1" y="303"/>
                      </a:cubicBezTo>
                      <a:cubicBezTo>
                        <a:pt x="1" y="476"/>
                        <a:pt x="136" y="611"/>
                        <a:pt x="296" y="611"/>
                      </a:cubicBezTo>
                      <a:cubicBezTo>
                        <a:pt x="301" y="611"/>
                        <a:pt x="306" y="612"/>
                        <a:pt x="311" y="612"/>
                      </a:cubicBezTo>
                      <a:cubicBezTo>
                        <a:pt x="584" y="612"/>
                        <a:pt x="712" y="287"/>
                        <a:pt x="530" y="94"/>
                      </a:cubicBezTo>
                      <a:cubicBezTo>
                        <a:pt x="466" y="29"/>
                        <a:pt x="386" y="0"/>
                        <a:pt x="30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123;p54"/>
                <p:cNvSpPr/>
                <p:nvPr/>
              </p:nvSpPr>
              <p:spPr>
                <a:xfrm>
                  <a:off x="5460527" y="3010371"/>
                  <a:ext cx="1543" cy="1067"/>
                </a:xfrm>
                <a:custGeom>
                  <a:avLst/>
                  <a:gdLst/>
                  <a:ahLst/>
                  <a:cxnLst/>
                  <a:rect l="l" t="t" r="r" b="b"/>
                  <a:pathLst>
                    <a:path w="107" h="74" extrusionOk="0">
                      <a:moveTo>
                        <a:pt x="91" y="1"/>
                      </a:moveTo>
                      <a:cubicBezTo>
                        <a:pt x="61" y="1"/>
                        <a:pt x="1" y="73"/>
                        <a:pt x="58" y="73"/>
                      </a:cubicBezTo>
                      <a:cubicBezTo>
                        <a:pt x="82" y="73"/>
                        <a:pt x="107" y="61"/>
                        <a:pt x="107" y="24"/>
                      </a:cubicBezTo>
                      <a:cubicBezTo>
                        <a:pt x="107" y="7"/>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124;p54"/>
                <p:cNvSpPr/>
                <p:nvPr/>
              </p:nvSpPr>
              <p:spPr>
                <a:xfrm>
                  <a:off x="5759102" y="2946379"/>
                  <a:ext cx="1514" cy="923"/>
                </a:xfrm>
                <a:custGeom>
                  <a:avLst/>
                  <a:gdLst/>
                  <a:ahLst/>
                  <a:cxnLst/>
                  <a:rect l="l" t="t" r="r" b="b"/>
                  <a:pathLst>
                    <a:path w="105" h="64" extrusionOk="0">
                      <a:moveTo>
                        <a:pt x="55" y="1"/>
                      </a:moveTo>
                      <a:cubicBezTo>
                        <a:pt x="0" y="1"/>
                        <a:pt x="55" y="63"/>
                        <a:pt x="87" y="63"/>
                      </a:cubicBezTo>
                      <a:cubicBezTo>
                        <a:pt x="97" y="63"/>
                        <a:pt x="105" y="56"/>
                        <a:pt x="105" y="38"/>
                      </a:cubicBezTo>
                      <a:cubicBezTo>
                        <a:pt x="105" y="13"/>
                        <a:pt x="80" y="1"/>
                        <a:pt x="5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125;p54"/>
                <p:cNvSpPr/>
                <p:nvPr/>
              </p:nvSpPr>
              <p:spPr>
                <a:xfrm>
                  <a:off x="5688273" y="2945672"/>
                  <a:ext cx="1442" cy="1442"/>
                </a:xfrm>
                <a:custGeom>
                  <a:avLst/>
                  <a:gdLst/>
                  <a:ahLst/>
                  <a:cxnLst/>
                  <a:rect l="l" t="t" r="r" b="b"/>
                  <a:pathLst>
                    <a:path w="100" h="100" extrusionOk="0">
                      <a:moveTo>
                        <a:pt x="50" y="1"/>
                      </a:moveTo>
                      <a:cubicBezTo>
                        <a:pt x="26" y="1"/>
                        <a:pt x="1" y="25"/>
                        <a:pt x="1" y="50"/>
                      </a:cubicBezTo>
                      <a:cubicBezTo>
                        <a:pt x="1" y="74"/>
                        <a:pt x="26" y="99"/>
                        <a:pt x="50" y="99"/>
                      </a:cubicBezTo>
                      <a:cubicBezTo>
                        <a:pt x="75" y="99"/>
                        <a:pt x="100" y="74"/>
                        <a:pt x="100" y="50"/>
                      </a:cubicBezTo>
                      <a:cubicBezTo>
                        <a:pt x="100" y="25"/>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126;p54"/>
                <p:cNvSpPr/>
                <p:nvPr/>
              </p:nvSpPr>
              <p:spPr>
                <a:xfrm>
                  <a:off x="5727372" y="3036664"/>
                  <a:ext cx="1255" cy="1428"/>
                </a:xfrm>
                <a:custGeom>
                  <a:avLst/>
                  <a:gdLst/>
                  <a:ahLst/>
                  <a:cxnLst/>
                  <a:rect l="l" t="t" r="r" b="b"/>
                  <a:pathLst>
                    <a:path w="87" h="99" extrusionOk="0">
                      <a:moveTo>
                        <a:pt x="38" y="0"/>
                      </a:moveTo>
                      <a:cubicBezTo>
                        <a:pt x="13" y="0"/>
                        <a:pt x="1" y="25"/>
                        <a:pt x="1" y="49"/>
                      </a:cubicBezTo>
                      <a:cubicBezTo>
                        <a:pt x="1" y="74"/>
                        <a:pt x="13" y="99"/>
                        <a:pt x="38" y="99"/>
                      </a:cubicBezTo>
                      <a:cubicBezTo>
                        <a:pt x="75" y="99"/>
                        <a:pt x="87" y="74"/>
                        <a:pt x="87" y="49"/>
                      </a:cubicBezTo>
                      <a:cubicBezTo>
                        <a:pt x="87" y="25"/>
                        <a:pt x="75" y="0"/>
                        <a:pt x="3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127;p54"/>
                <p:cNvSpPr/>
                <p:nvPr/>
              </p:nvSpPr>
              <p:spPr>
                <a:xfrm>
                  <a:off x="5836132" y="3027231"/>
                  <a:ext cx="1529" cy="1082"/>
                </a:xfrm>
                <a:custGeom>
                  <a:avLst/>
                  <a:gdLst/>
                  <a:ahLst/>
                  <a:cxnLst/>
                  <a:rect l="l" t="t" r="r" b="b"/>
                  <a:pathLst>
                    <a:path w="106" h="75" extrusionOk="0">
                      <a:moveTo>
                        <a:pt x="18" y="0"/>
                      </a:moveTo>
                      <a:cubicBezTo>
                        <a:pt x="8" y="0"/>
                        <a:pt x="0" y="7"/>
                        <a:pt x="0" y="26"/>
                      </a:cubicBezTo>
                      <a:cubicBezTo>
                        <a:pt x="0" y="50"/>
                        <a:pt x="25" y="75"/>
                        <a:pt x="50" y="75"/>
                      </a:cubicBezTo>
                      <a:cubicBezTo>
                        <a:pt x="105" y="66"/>
                        <a:pt x="49" y="0"/>
                        <a:pt x="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128;p54"/>
                <p:cNvSpPr/>
                <p:nvPr/>
              </p:nvSpPr>
              <p:spPr>
                <a:xfrm>
                  <a:off x="5757054" y="3043759"/>
                  <a:ext cx="10139" cy="8581"/>
                </a:xfrm>
                <a:custGeom>
                  <a:avLst/>
                  <a:gdLst/>
                  <a:ahLst/>
                  <a:cxnLst/>
                  <a:rect l="l" t="t" r="r" b="b"/>
                  <a:pathLst>
                    <a:path w="703" h="595" extrusionOk="0">
                      <a:moveTo>
                        <a:pt x="395" y="1"/>
                      </a:moveTo>
                      <a:cubicBezTo>
                        <a:pt x="124" y="1"/>
                        <a:pt x="0" y="321"/>
                        <a:pt x="185" y="506"/>
                      </a:cubicBezTo>
                      <a:cubicBezTo>
                        <a:pt x="246" y="567"/>
                        <a:pt x="322" y="595"/>
                        <a:pt x="397" y="595"/>
                      </a:cubicBezTo>
                      <a:cubicBezTo>
                        <a:pt x="548" y="595"/>
                        <a:pt x="694" y="482"/>
                        <a:pt x="703" y="309"/>
                      </a:cubicBezTo>
                      <a:cubicBezTo>
                        <a:pt x="703" y="136"/>
                        <a:pt x="567"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129;p54"/>
                <p:cNvSpPr/>
                <p:nvPr/>
              </p:nvSpPr>
              <p:spPr>
                <a:xfrm>
                  <a:off x="5664880" y="2828388"/>
                  <a:ext cx="10442" cy="8827"/>
                </a:xfrm>
                <a:custGeom>
                  <a:avLst/>
                  <a:gdLst/>
                  <a:ahLst/>
                  <a:cxnLst/>
                  <a:rect l="l" t="t" r="r" b="b"/>
                  <a:pathLst>
                    <a:path w="724" h="612" extrusionOk="0">
                      <a:moveTo>
                        <a:pt x="401" y="0"/>
                      </a:moveTo>
                      <a:cubicBezTo>
                        <a:pt x="139" y="0"/>
                        <a:pt x="0" y="324"/>
                        <a:pt x="194" y="518"/>
                      </a:cubicBezTo>
                      <a:cubicBezTo>
                        <a:pt x="258" y="583"/>
                        <a:pt x="338" y="611"/>
                        <a:pt x="415" y="611"/>
                      </a:cubicBezTo>
                      <a:cubicBezTo>
                        <a:pt x="573" y="611"/>
                        <a:pt x="724" y="491"/>
                        <a:pt x="724" y="308"/>
                      </a:cubicBezTo>
                      <a:cubicBezTo>
                        <a:pt x="724" y="136"/>
                        <a:pt x="588" y="0"/>
                        <a:pt x="415" y="0"/>
                      </a:cubicBezTo>
                      <a:cubicBezTo>
                        <a:pt x="411" y="0"/>
                        <a:pt x="406" y="0"/>
                        <a:pt x="40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130;p54"/>
                <p:cNvSpPr/>
                <p:nvPr/>
              </p:nvSpPr>
              <p:spPr>
                <a:xfrm>
                  <a:off x="5701296" y="2831936"/>
                  <a:ext cx="8682" cy="7413"/>
                </a:xfrm>
                <a:custGeom>
                  <a:avLst/>
                  <a:gdLst/>
                  <a:ahLst/>
                  <a:cxnLst/>
                  <a:rect l="l" t="t" r="r" b="b"/>
                  <a:pathLst>
                    <a:path w="602" h="514" extrusionOk="0">
                      <a:moveTo>
                        <a:pt x="329" y="0"/>
                      </a:moveTo>
                      <a:cubicBezTo>
                        <a:pt x="116" y="0"/>
                        <a:pt x="1" y="275"/>
                        <a:pt x="158" y="432"/>
                      </a:cubicBezTo>
                      <a:cubicBezTo>
                        <a:pt x="214" y="489"/>
                        <a:pt x="281" y="513"/>
                        <a:pt x="346" y="513"/>
                      </a:cubicBezTo>
                      <a:cubicBezTo>
                        <a:pt x="479" y="513"/>
                        <a:pt x="601" y="409"/>
                        <a:pt x="601" y="260"/>
                      </a:cubicBezTo>
                      <a:cubicBezTo>
                        <a:pt x="601" y="112"/>
                        <a:pt x="490" y="1"/>
                        <a:pt x="342" y="1"/>
                      </a:cubicBezTo>
                      <a:cubicBezTo>
                        <a:pt x="338" y="1"/>
                        <a:pt x="333" y="0"/>
                        <a:pt x="32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131;p54"/>
                <p:cNvSpPr/>
                <p:nvPr/>
              </p:nvSpPr>
              <p:spPr>
                <a:xfrm>
                  <a:off x="5582729" y="2890232"/>
                  <a:ext cx="1428" cy="1385"/>
                </a:xfrm>
                <a:custGeom>
                  <a:avLst/>
                  <a:gdLst/>
                  <a:ahLst/>
                  <a:cxnLst/>
                  <a:rect l="l" t="t" r="r" b="b"/>
                  <a:pathLst>
                    <a:path w="99" h="96" extrusionOk="0">
                      <a:moveTo>
                        <a:pt x="49" y="0"/>
                      </a:moveTo>
                      <a:cubicBezTo>
                        <a:pt x="25" y="0"/>
                        <a:pt x="0" y="25"/>
                        <a:pt x="0" y="50"/>
                      </a:cubicBezTo>
                      <a:cubicBezTo>
                        <a:pt x="0" y="80"/>
                        <a:pt x="25" y="96"/>
                        <a:pt x="49" y="96"/>
                      </a:cubicBezTo>
                      <a:cubicBezTo>
                        <a:pt x="74" y="96"/>
                        <a:pt x="99" y="80"/>
                        <a:pt x="99" y="50"/>
                      </a:cubicBezTo>
                      <a:cubicBezTo>
                        <a:pt x="99" y="25"/>
                        <a:pt x="74"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132;p54"/>
                <p:cNvSpPr/>
                <p:nvPr/>
              </p:nvSpPr>
              <p:spPr>
                <a:xfrm>
                  <a:off x="5266588" y="2751069"/>
                  <a:ext cx="6764" cy="5740"/>
                </a:xfrm>
                <a:custGeom>
                  <a:avLst/>
                  <a:gdLst/>
                  <a:ahLst/>
                  <a:cxnLst/>
                  <a:rect l="l" t="t" r="r" b="b"/>
                  <a:pathLst>
                    <a:path w="469" h="398" extrusionOk="0">
                      <a:moveTo>
                        <a:pt x="179" y="1"/>
                      </a:moveTo>
                      <a:cubicBezTo>
                        <a:pt x="77" y="1"/>
                        <a:pt x="0" y="94"/>
                        <a:pt x="0" y="199"/>
                      </a:cubicBezTo>
                      <a:cubicBezTo>
                        <a:pt x="0" y="315"/>
                        <a:pt x="96" y="398"/>
                        <a:pt x="199" y="398"/>
                      </a:cubicBezTo>
                      <a:cubicBezTo>
                        <a:pt x="249" y="398"/>
                        <a:pt x="301" y="378"/>
                        <a:pt x="345" y="334"/>
                      </a:cubicBezTo>
                      <a:cubicBezTo>
                        <a:pt x="469" y="211"/>
                        <a:pt x="382" y="2"/>
                        <a:pt x="198" y="2"/>
                      </a:cubicBezTo>
                      <a:cubicBezTo>
                        <a:pt x="191" y="1"/>
                        <a:pt x="185" y="1"/>
                        <a:pt x="17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33;p54"/>
                <p:cNvSpPr/>
                <p:nvPr/>
              </p:nvSpPr>
              <p:spPr>
                <a:xfrm>
                  <a:off x="5311370" y="2850599"/>
                  <a:ext cx="10615" cy="8956"/>
                </a:xfrm>
                <a:custGeom>
                  <a:avLst/>
                  <a:gdLst/>
                  <a:ahLst/>
                  <a:cxnLst/>
                  <a:rect l="l" t="t" r="r" b="b"/>
                  <a:pathLst>
                    <a:path w="736" h="621" extrusionOk="0">
                      <a:moveTo>
                        <a:pt x="432" y="1"/>
                      </a:moveTo>
                      <a:cubicBezTo>
                        <a:pt x="148" y="1"/>
                        <a:pt x="0" y="333"/>
                        <a:pt x="197" y="530"/>
                      </a:cubicBezTo>
                      <a:cubicBezTo>
                        <a:pt x="260" y="593"/>
                        <a:pt x="338" y="621"/>
                        <a:pt x="414" y="621"/>
                      </a:cubicBezTo>
                      <a:cubicBezTo>
                        <a:pt x="578" y="621"/>
                        <a:pt x="736" y="493"/>
                        <a:pt x="727" y="309"/>
                      </a:cubicBezTo>
                      <a:cubicBezTo>
                        <a:pt x="727" y="136"/>
                        <a:pt x="592" y="1"/>
                        <a:pt x="43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34;p54"/>
                <p:cNvSpPr/>
                <p:nvPr/>
              </p:nvSpPr>
              <p:spPr>
                <a:xfrm>
                  <a:off x="5450864" y="2788582"/>
                  <a:ext cx="2856" cy="2336"/>
                </a:xfrm>
                <a:custGeom>
                  <a:avLst/>
                  <a:gdLst/>
                  <a:ahLst/>
                  <a:cxnLst/>
                  <a:rect l="l" t="t" r="r" b="b"/>
                  <a:pathLst>
                    <a:path w="198" h="162" extrusionOk="0">
                      <a:moveTo>
                        <a:pt x="87" y="0"/>
                      </a:moveTo>
                      <a:cubicBezTo>
                        <a:pt x="38" y="0"/>
                        <a:pt x="1" y="37"/>
                        <a:pt x="1" y="87"/>
                      </a:cubicBezTo>
                      <a:cubicBezTo>
                        <a:pt x="1" y="124"/>
                        <a:pt x="38" y="161"/>
                        <a:pt x="87" y="161"/>
                      </a:cubicBezTo>
                      <a:cubicBezTo>
                        <a:pt x="91" y="161"/>
                        <a:pt x="94" y="161"/>
                        <a:pt x="98" y="161"/>
                      </a:cubicBezTo>
                      <a:cubicBezTo>
                        <a:pt x="198" y="161"/>
                        <a:pt x="194"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35;p54"/>
                <p:cNvSpPr/>
                <p:nvPr/>
              </p:nvSpPr>
              <p:spPr>
                <a:xfrm>
                  <a:off x="5430081" y="3004314"/>
                  <a:ext cx="1356" cy="1067"/>
                </a:xfrm>
                <a:custGeom>
                  <a:avLst/>
                  <a:gdLst/>
                  <a:ahLst/>
                  <a:cxnLst/>
                  <a:rect l="l" t="t" r="r" b="b"/>
                  <a:pathLst>
                    <a:path w="94" h="74" extrusionOk="0">
                      <a:moveTo>
                        <a:pt x="37" y="1"/>
                      </a:moveTo>
                      <a:cubicBezTo>
                        <a:pt x="12" y="1"/>
                        <a:pt x="0" y="13"/>
                        <a:pt x="0" y="50"/>
                      </a:cubicBezTo>
                      <a:cubicBezTo>
                        <a:pt x="0" y="67"/>
                        <a:pt x="6" y="74"/>
                        <a:pt x="14" y="74"/>
                      </a:cubicBezTo>
                      <a:cubicBezTo>
                        <a:pt x="41" y="74"/>
                        <a:pt x="9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6;p54"/>
                <p:cNvSpPr/>
                <p:nvPr/>
              </p:nvSpPr>
              <p:spPr>
                <a:xfrm>
                  <a:off x="5360954" y="3023323"/>
                  <a:ext cx="1255" cy="1442"/>
                </a:xfrm>
                <a:custGeom>
                  <a:avLst/>
                  <a:gdLst/>
                  <a:ahLst/>
                  <a:cxnLst/>
                  <a:rect l="l" t="t" r="r" b="b"/>
                  <a:pathLst>
                    <a:path w="87" h="100" extrusionOk="0">
                      <a:moveTo>
                        <a:pt x="37" y="1"/>
                      </a:moveTo>
                      <a:cubicBezTo>
                        <a:pt x="12" y="1"/>
                        <a:pt x="0" y="26"/>
                        <a:pt x="0" y="50"/>
                      </a:cubicBezTo>
                      <a:cubicBezTo>
                        <a:pt x="0" y="75"/>
                        <a:pt x="12" y="100"/>
                        <a:pt x="37" y="100"/>
                      </a:cubicBezTo>
                      <a:cubicBezTo>
                        <a:pt x="74" y="100"/>
                        <a:pt x="86" y="75"/>
                        <a:pt x="86" y="50"/>
                      </a:cubicBezTo>
                      <a:cubicBezTo>
                        <a:pt x="86" y="26"/>
                        <a:pt x="7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37;p54"/>
                <p:cNvSpPr/>
                <p:nvPr/>
              </p:nvSpPr>
              <p:spPr>
                <a:xfrm>
                  <a:off x="5312076" y="2915644"/>
                  <a:ext cx="1442" cy="1255"/>
                </a:xfrm>
                <a:custGeom>
                  <a:avLst/>
                  <a:gdLst/>
                  <a:ahLst/>
                  <a:cxnLst/>
                  <a:rect l="l" t="t" r="r" b="b"/>
                  <a:pathLst>
                    <a:path w="100" h="87" extrusionOk="0">
                      <a:moveTo>
                        <a:pt x="50" y="0"/>
                      </a:moveTo>
                      <a:cubicBezTo>
                        <a:pt x="25" y="0"/>
                        <a:pt x="1" y="13"/>
                        <a:pt x="1" y="50"/>
                      </a:cubicBezTo>
                      <a:cubicBezTo>
                        <a:pt x="1" y="74"/>
                        <a:pt x="25" y="86"/>
                        <a:pt x="50" y="86"/>
                      </a:cubicBezTo>
                      <a:cubicBezTo>
                        <a:pt x="75" y="86"/>
                        <a:pt x="99" y="74"/>
                        <a:pt x="99" y="50"/>
                      </a:cubicBezTo>
                      <a:cubicBezTo>
                        <a:pt x="99" y="13"/>
                        <a:pt x="75"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38;p54"/>
                <p:cNvSpPr/>
                <p:nvPr/>
              </p:nvSpPr>
              <p:spPr>
                <a:xfrm>
                  <a:off x="5389842" y="2838599"/>
                  <a:ext cx="2755" cy="1889"/>
                </a:xfrm>
                <a:custGeom>
                  <a:avLst/>
                  <a:gdLst/>
                  <a:ahLst/>
                  <a:cxnLst/>
                  <a:rect l="l" t="t" r="r" b="b"/>
                  <a:pathLst>
                    <a:path w="191" h="131" extrusionOk="0">
                      <a:moveTo>
                        <a:pt x="161" y="0"/>
                      </a:moveTo>
                      <a:cubicBezTo>
                        <a:pt x="106" y="0"/>
                        <a:pt x="0" y="130"/>
                        <a:pt x="104" y="130"/>
                      </a:cubicBezTo>
                      <a:cubicBezTo>
                        <a:pt x="153" y="130"/>
                        <a:pt x="190" y="93"/>
                        <a:pt x="190" y="44"/>
                      </a:cubicBezTo>
                      <a:cubicBezTo>
                        <a:pt x="190" y="12"/>
                        <a:pt x="178" y="0"/>
                        <a:pt x="16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39;p54"/>
                <p:cNvSpPr/>
                <p:nvPr/>
              </p:nvSpPr>
              <p:spPr>
                <a:xfrm>
                  <a:off x="5423793" y="2885804"/>
                  <a:ext cx="1543" cy="1067"/>
                </a:xfrm>
                <a:custGeom>
                  <a:avLst/>
                  <a:gdLst/>
                  <a:ahLst/>
                  <a:cxnLst/>
                  <a:rect l="l" t="t" r="r" b="b"/>
                  <a:pathLst>
                    <a:path w="107" h="74" extrusionOk="0">
                      <a:moveTo>
                        <a:pt x="93" y="0"/>
                      </a:moveTo>
                      <a:cubicBezTo>
                        <a:pt x="65" y="0"/>
                        <a:pt x="0" y="73"/>
                        <a:pt x="66" y="73"/>
                      </a:cubicBezTo>
                      <a:cubicBezTo>
                        <a:pt x="91" y="73"/>
                        <a:pt x="103" y="49"/>
                        <a:pt x="103" y="24"/>
                      </a:cubicBezTo>
                      <a:cubicBezTo>
                        <a:pt x="106" y="7"/>
                        <a:pt x="101" y="0"/>
                        <a:pt x="9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40;p54"/>
                <p:cNvSpPr/>
                <p:nvPr/>
              </p:nvSpPr>
              <p:spPr>
                <a:xfrm>
                  <a:off x="5413149" y="2918125"/>
                  <a:ext cx="808" cy="620"/>
                </a:xfrm>
                <a:custGeom>
                  <a:avLst/>
                  <a:gdLst/>
                  <a:ahLst/>
                  <a:cxnLst/>
                  <a:rect l="l" t="t" r="r" b="b"/>
                  <a:pathLst>
                    <a:path w="56" h="43" extrusionOk="0">
                      <a:moveTo>
                        <a:pt x="28" y="1"/>
                      </a:moveTo>
                      <a:cubicBezTo>
                        <a:pt x="16" y="1"/>
                        <a:pt x="4" y="13"/>
                        <a:pt x="4" y="25"/>
                      </a:cubicBezTo>
                      <a:cubicBezTo>
                        <a:pt x="0" y="38"/>
                        <a:pt x="3" y="42"/>
                        <a:pt x="7" y="42"/>
                      </a:cubicBezTo>
                      <a:cubicBezTo>
                        <a:pt x="21" y="42"/>
                        <a:pt x="56" y="1"/>
                        <a:pt x="2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41;p54"/>
                <p:cNvSpPr/>
                <p:nvPr/>
              </p:nvSpPr>
              <p:spPr>
                <a:xfrm>
                  <a:off x="5253261" y="2831878"/>
                  <a:ext cx="721" cy="793"/>
                </a:xfrm>
                <a:custGeom>
                  <a:avLst/>
                  <a:gdLst/>
                  <a:ahLst/>
                  <a:cxnLst/>
                  <a:rect l="l" t="t" r="r" b="b"/>
                  <a:pathLst>
                    <a:path w="50" h="55" extrusionOk="0">
                      <a:moveTo>
                        <a:pt x="35" y="0"/>
                      </a:moveTo>
                      <a:cubicBezTo>
                        <a:pt x="32" y="0"/>
                        <a:pt x="28" y="2"/>
                        <a:pt x="25" y="5"/>
                      </a:cubicBezTo>
                      <a:cubicBezTo>
                        <a:pt x="13" y="5"/>
                        <a:pt x="0" y="5"/>
                        <a:pt x="0" y="29"/>
                      </a:cubicBezTo>
                      <a:cubicBezTo>
                        <a:pt x="0" y="42"/>
                        <a:pt x="13" y="54"/>
                        <a:pt x="25" y="54"/>
                      </a:cubicBezTo>
                      <a:cubicBezTo>
                        <a:pt x="37" y="54"/>
                        <a:pt x="50" y="42"/>
                        <a:pt x="50" y="29"/>
                      </a:cubicBezTo>
                      <a:cubicBezTo>
                        <a:pt x="50" y="11"/>
                        <a:pt x="43" y="0"/>
                        <a:pt x="3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42;p54"/>
                <p:cNvSpPr/>
                <p:nvPr/>
              </p:nvSpPr>
              <p:spPr>
                <a:xfrm>
                  <a:off x="5213455" y="2852373"/>
                  <a:ext cx="721" cy="779"/>
                </a:xfrm>
                <a:custGeom>
                  <a:avLst/>
                  <a:gdLst/>
                  <a:ahLst/>
                  <a:cxnLst/>
                  <a:rect l="l" t="t" r="r" b="b"/>
                  <a:pathLst>
                    <a:path w="50" h="54" extrusionOk="0">
                      <a:moveTo>
                        <a:pt x="25" y="1"/>
                      </a:moveTo>
                      <a:cubicBezTo>
                        <a:pt x="13" y="1"/>
                        <a:pt x="0" y="13"/>
                        <a:pt x="0" y="25"/>
                      </a:cubicBezTo>
                      <a:cubicBezTo>
                        <a:pt x="0" y="44"/>
                        <a:pt x="13" y="53"/>
                        <a:pt x="25" y="53"/>
                      </a:cubicBezTo>
                      <a:cubicBezTo>
                        <a:pt x="37" y="53"/>
                        <a:pt x="50" y="44"/>
                        <a:pt x="50" y="25"/>
                      </a:cubicBezTo>
                      <a:cubicBezTo>
                        <a:pt x="50" y="13"/>
                        <a:pt x="37" y="1"/>
                        <a:pt x="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143;p54"/>
                <p:cNvSpPr/>
                <p:nvPr/>
              </p:nvSpPr>
              <p:spPr>
                <a:xfrm>
                  <a:off x="5267756" y="2815249"/>
                  <a:ext cx="1687" cy="1067"/>
                </a:xfrm>
                <a:custGeom>
                  <a:avLst/>
                  <a:gdLst/>
                  <a:ahLst/>
                  <a:cxnLst/>
                  <a:rect l="l" t="t" r="r" b="b"/>
                  <a:pathLst>
                    <a:path w="117" h="74" extrusionOk="0">
                      <a:moveTo>
                        <a:pt x="99" y="1"/>
                      </a:moveTo>
                      <a:cubicBezTo>
                        <a:pt x="66" y="1"/>
                        <a:pt x="1" y="74"/>
                        <a:pt x="67" y="74"/>
                      </a:cubicBezTo>
                      <a:cubicBezTo>
                        <a:pt x="92" y="74"/>
                        <a:pt x="117" y="61"/>
                        <a:pt x="117" y="24"/>
                      </a:cubicBezTo>
                      <a:cubicBezTo>
                        <a:pt x="117" y="7"/>
                        <a:pt x="109" y="1"/>
                        <a:pt x="9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144;p54"/>
                <p:cNvSpPr/>
                <p:nvPr/>
              </p:nvSpPr>
              <p:spPr>
                <a:xfrm>
                  <a:off x="5212215" y="2837244"/>
                  <a:ext cx="6764" cy="5913"/>
                </a:xfrm>
                <a:custGeom>
                  <a:avLst/>
                  <a:gdLst/>
                  <a:ahLst/>
                  <a:cxnLst/>
                  <a:rect l="l" t="t" r="r" b="b"/>
                  <a:pathLst>
                    <a:path w="469" h="410" extrusionOk="0">
                      <a:moveTo>
                        <a:pt x="264" y="1"/>
                      </a:moveTo>
                      <a:cubicBezTo>
                        <a:pt x="214" y="1"/>
                        <a:pt x="163" y="20"/>
                        <a:pt x="123" y="64"/>
                      </a:cubicBezTo>
                      <a:cubicBezTo>
                        <a:pt x="0" y="187"/>
                        <a:pt x="86" y="409"/>
                        <a:pt x="271" y="409"/>
                      </a:cubicBezTo>
                      <a:cubicBezTo>
                        <a:pt x="382" y="409"/>
                        <a:pt x="468" y="311"/>
                        <a:pt x="468" y="200"/>
                      </a:cubicBezTo>
                      <a:cubicBezTo>
                        <a:pt x="468" y="83"/>
                        <a:pt x="367" y="1"/>
                        <a:pt x="26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145;p54"/>
                <p:cNvSpPr/>
                <p:nvPr/>
              </p:nvSpPr>
              <p:spPr>
                <a:xfrm>
                  <a:off x="5282452" y="2829441"/>
                  <a:ext cx="10629" cy="8798"/>
                </a:xfrm>
                <a:custGeom>
                  <a:avLst/>
                  <a:gdLst/>
                  <a:ahLst/>
                  <a:cxnLst/>
                  <a:rect l="l" t="t" r="r" b="b"/>
                  <a:pathLst>
                    <a:path w="737" h="610" extrusionOk="0">
                      <a:moveTo>
                        <a:pt x="297" y="1"/>
                      </a:moveTo>
                      <a:cubicBezTo>
                        <a:pt x="146" y="1"/>
                        <a:pt x="21" y="132"/>
                        <a:pt x="9" y="297"/>
                      </a:cubicBezTo>
                      <a:cubicBezTo>
                        <a:pt x="1" y="482"/>
                        <a:pt x="153" y="609"/>
                        <a:pt x="317" y="609"/>
                      </a:cubicBezTo>
                      <a:cubicBezTo>
                        <a:pt x="393" y="609"/>
                        <a:pt x="472" y="582"/>
                        <a:pt x="539" y="519"/>
                      </a:cubicBezTo>
                      <a:cubicBezTo>
                        <a:pt x="736" y="334"/>
                        <a:pt x="601" y="1"/>
                        <a:pt x="317" y="1"/>
                      </a:cubicBezTo>
                      <a:cubicBezTo>
                        <a:pt x="311" y="1"/>
                        <a:pt x="304" y="1"/>
                        <a:pt x="29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146;p54"/>
                <p:cNvSpPr/>
                <p:nvPr/>
              </p:nvSpPr>
              <p:spPr>
                <a:xfrm>
                  <a:off x="5400227" y="2899996"/>
                  <a:ext cx="721" cy="736"/>
                </a:xfrm>
                <a:custGeom>
                  <a:avLst/>
                  <a:gdLst/>
                  <a:ahLst/>
                  <a:cxnLst/>
                  <a:rect l="l" t="t" r="r" b="b"/>
                  <a:pathLst>
                    <a:path w="50" h="51" extrusionOk="0">
                      <a:moveTo>
                        <a:pt x="25" y="1"/>
                      </a:moveTo>
                      <a:cubicBezTo>
                        <a:pt x="12" y="1"/>
                        <a:pt x="0" y="13"/>
                        <a:pt x="0" y="26"/>
                      </a:cubicBezTo>
                      <a:cubicBezTo>
                        <a:pt x="0" y="38"/>
                        <a:pt x="12" y="50"/>
                        <a:pt x="25" y="50"/>
                      </a:cubicBezTo>
                      <a:cubicBezTo>
                        <a:pt x="37" y="50"/>
                        <a:pt x="49" y="38"/>
                        <a:pt x="49" y="26"/>
                      </a:cubicBezTo>
                      <a:cubicBezTo>
                        <a:pt x="49" y="13"/>
                        <a:pt x="37" y="1"/>
                        <a:pt x="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147;p54"/>
                <p:cNvSpPr/>
                <p:nvPr/>
              </p:nvSpPr>
              <p:spPr>
                <a:xfrm>
                  <a:off x="5418803" y="2855748"/>
                  <a:ext cx="2755" cy="1904"/>
                </a:xfrm>
                <a:custGeom>
                  <a:avLst/>
                  <a:gdLst/>
                  <a:ahLst/>
                  <a:cxnLst/>
                  <a:rect l="l" t="t" r="r" b="b"/>
                  <a:pathLst>
                    <a:path w="191" h="132" extrusionOk="0">
                      <a:moveTo>
                        <a:pt x="104" y="1"/>
                      </a:moveTo>
                      <a:cubicBezTo>
                        <a:pt x="1" y="1"/>
                        <a:pt x="106" y="131"/>
                        <a:pt x="162" y="131"/>
                      </a:cubicBezTo>
                      <a:cubicBezTo>
                        <a:pt x="178" y="131"/>
                        <a:pt x="191" y="119"/>
                        <a:pt x="191" y="87"/>
                      </a:cubicBezTo>
                      <a:cubicBezTo>
                        <a:pt x="191" y="38"/>
                        <a:pt x="154" y="1"/>
                        <a:pt x="10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148;p54"/>
                <p:cNvSpPr/>
                <p:nvPr/>
              </p:nvSpPr>
              <p:spPr>
                <a:xfrm>
                  <a:off x="5431134" y="2978916"/>
                  <a:ext cx="1558" cy="1067"/>
                </a:xfrm>
                <a:custGeom>
                  <a:avLst/>
                  <a:gdLst/>
                  <a:ahLst/>
                  <a:cxnLst/>
                  <a:rect l="l" t="t" r="r" b="b"/>
                  <a:pathLst>
                    <a:path w="108" h="74" extrusionOk="0">
                      <a:moveTo>
                        <a:pt x="17" y="1"/>
                      </a:moveTo>
                      <a:cubicBezTo>
                        <a:pt x="8" y="1"/>
                        <a:pt x="1" y="7"/>
                        <a:pt x="1" y="24"/>
                      </a:cubicBezTo>
                      <a:cubicBezTo>
                        <a:pt x="1" y="49"/>
                        <a:pt x="26" y="74"/>
                        <a:pt x="50" y="74"/>
                      </a:cubicBezTo>
                      <a:cubicBezTo>
                        <a:pt x="107" y="74"/>
                        <a:pt x="47" y="1"/>
                        <a:pt x="1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149;p54"/>
                <p:cNvSpPr/>
                <p:nvPr/>
              </p:nvSpPr>
              <p:spPr>
                <a:xfrm>
                  <a:off x="5426692" y="2943191"/>
                  <a:ext cx="1976" cy="1428"/>
                </a:xfrm>
                <a:custGeom>
                  <a:avLst/>
                  <a:gdLst/>
                  <a:ahLst/>
                  <a:cxnLst/>
                  <a:rect l="l" t="t" r="r" b="b"/>
                  <a:pathLst>
                    <a:path w="137" h="99" extrusionOk="0">
                      <a:moveTo>
                        <a:pt x="75" y="0"/>
                      </a:moveTo>
                      <a:cubicBezTo>
                        <a:pt x="1" y="0"/>
                        <a:pt x="1" y="99"/>
                        <a:pt x="75" y="99"/>
                      </a:cubicBezTo>
                      <a:cubicBezTo>
                        <a:pt x="136" y="99"/>
                        <a:pt x="136" y="0"/>
                        <a:pt x="7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150;p54"/>
                <p:cNvSpPr/>
                <p:nvPr/>
              </p:nvSpPr>
              <p:spPr>
                <a:xfrm>
                  <a:off x="5328129" y="2959489"/>
                  <a:ext cx="4932" cy="4139"/>
                </a:xfrm>
                <a:custGeom>
                  <a:avLst/>
                  <a:gdLst/>
                  <a:ahLst/>
                  <a:cxnLst/>
                  <a:rect l="l" t="t" r="r" b="b"/>
                  <a:pathLst>
                    <a:path w="342" h="287" extrusionOk="0">
                      <a:moveTo>
                        <a:pt x="145" y="0"/>
                      </a:moveTo>
                      <a:cubicBezTo>
                        <a:pt x="71" y="0"/>
                        <a:pt x="1" y="56"/>
                        <a:pt x="9" y="139"/>
                      </a:cubicBezTo>
                      <a:cubicBezTo>
                        <a:pt x="9" y="225"/>
                        <a:pt x="70" y="287"/>
                        <a:pt x="144" y="287"/>
                      </a:cubicBezTo>
                      <a:cubicBezTo>
                        <a:pt x="268" y="287"/>
                        <a:pt x="342" y="127"/>
                        <a:pt x="243" y="41"/>
                      </a:cubicBezTo>
                      <a:cubicBezTo>
                        <a:pt x="215" y="13"/>
                        <a:pt x="180" y="0"/>
                        <a:pt x="14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151;p54"/>
                <p:cNvSpPr/>
                <p:nvPr/>
              </p:nvSpPr>
              <p:spPr>
                <a:xfrm>
                  <a:off x="5362368" y="2993122"/>
                  <a:ext cx="9966" cy="9966"/>
                </a:xfrm>
                <a:custGeom>
                  <a:avLst/>
                  <a:gdLst/>
                  <a:ahLst/>
                  <a:cxnLst/>
                  <a:rect l="l" t="t" r="r" b="b"/>
                  <a:pathLst>
                    <a:path w="691" h="691" extrusionOk="0">
                      <a:moveTo>
                        <a:pt x="346" y="0"/>
                      </a:moveTo>
                      <a:cubicBezTo>
                        <a:pt x="148" y="0"/>
                        <a:pt x="1" y="148"/>
                        <a:pt x="1" y="345"/>
                      </a:cubicBezTo>
                      <a:cubicBezTo>
                        <a:pt x="1" y="530"/>
                        <a:pt x="148" y="690"/>
                        <a:pt x="346" y="690"/>
                      </a:cubicBezTo>
                      <a:cubicBezTo>
                        <a:pt x="530" y="690"/>
                        <a:pt x="691" y="530"/>
                        <a:pt x="691" y="345"/>
                      </a:cubicBezTo>
                      <a:cubicBezTo>
                        <a:pt x="691" y="148"/>
                        <a:pt x="530" y="0"/>
                        <a:pt x="34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152;p54"/>
                <p:cNvSpPr/>
                <p:nvPr/>
              </p:nvSpPr>
              <p:spPr>
                <a:xfrm>
                  <a:off x="5427471" y="2814471"/>
                  <a:ext cx="10788" cy="9129"/>
                </a:xfrm>
                <a:custGeom>
                  <a:avLst/>
                  <a:gdLst/>
                  <a:ahLst/>
                  <a:cxnLst/>
                  <a:rect l="l" t="t" r="r" b="b"/>
                  <a:pathLst>
                    <a:path w="748" h="633" extrusionOk="0">
                      <a:moveTo>
                        <a:pt x="327" y="0"/>
                      </a:moveTo>
                      <a:cubicBezTo>
                        <a:pt x="159" y="0"/>
                        <a:pt x="0" y="131"/>
                        <a:pt x="9" y="325"/>
                      </a:cubicBezTo>
                      <a:cubicBezTo>
                        <a:pt x="9" y="497"/>
                        <a:pt x="156" y="633"/>
                        <a:pt x="329" y="633"/>
                      </a:cubicBezTo>
                      <a:cubicBezTo>
                        <a:pt x="612" y="633"/>
                        <a:pt x="748" y="288"/>
                        <a:pt x="551" y="91"/>
                      </a:cubicBezTo>
                      <a:cubicBezTo>
                        <a:pt x="484" y="28"/>
                        <a:pt x="405" y="0"/>
                        <a:pt x="32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153;p54"/>
                <p:cNvSpPr/>
                <p:nvPr/>
              </p:nvSpPr>
              <p:spPr>
                <a:xfrm>
                  <a:off x="5339450" y="2821350"/>
                  <a:ext cx="10139" cy="8653"/>
                </a:xfrm>
                <a:custGeom>
                  <a:avLst/>
                  <a:gdLst/>
                  <a:ahLst/>
                  <a:cxnLst/>
                  <a:rect l="l" t="t" r="r" b="b"/>
                  <a:pathLst>
                    <a:path w="703" h="600" extrusionOk="0">
                      <a:moveTo>
                        <a:pt x="296" y="1"/>
                      </a:moveTo>
                      <a:cubicBezTo>
                        <a:pt x="145" y="1"/>
                        <a:pt x="0" y="122"/>
                        <a:pt x="0" y="304"/>
                      </a:cubicBezTo>
                      <a:cubicBezTo>
                        <a:pt x="0" y="464"/>
                        <a:pt x="136" y="599"/>
                        <a:pt x="296" y="599"/>
                      </a:cubicBezTo>
                      <a:cubicBezTo>
                        <a:pt x="567" y="599"/>
                        <a:pt x="702" y="279"/>
                        <a:pt x="505" y="94"/>
                      </a:cubicBezTo>
                      <a:cubicBezTo>
                        <a:pt x="445" y="29"/>
                        <a:pt x="369"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154;p54"/>
                <p:cNvSpPr/>
                <p:nvPr/>
              </p:nvSpPr>
              <p:spPr>
                <a:xfrm>
                  <a:off x="5383511" y="2918125"/>
                  <a:ext cx="10153" cy="8711"/>
                </a:xfrm>
                <a:custGeom>
                  <a:avLst/>
                  <a:gdLst/>
                  <a:ahLst/>
                  <a:cxnLst/>
                  <a:rect l="l" t="t" r="r" b="b"/>
                  <a:pathLst>
                    <a:path w="704" h="604" extrusionOk="0">
                      <a:moveTo>
                        <a:pt x="395" y="1"/>
                      </a:moveTo>
                      <a:cubicBezTo>
                        <a:pt x="136" y="1"/>
                        <a:pt x="1" y="321"/>
                        <a:pt x="186" y="518"/>
                      </a:cubicBezTo>
                      <a:cubicBezTo>
                        <a:pt x="244" y="577"/>
                        <a:pt x="318" y="603"/>
                        <a:pt x="391" y="603"/>
                      </a:cubicBezTo>
                      <a:cubicBezTo>
                        <a:pt x="548" y="603"/>
                        <a:pt x="703" y="481"/>
                        <a:pt x="703" y="296"/>
                      </a:cubicBezTo>
                      <a:cubicBezTo>
                        <a:pt x="703" y="136"/>
                        <a:pt x="568"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155;p54"/>
                <p:cNvSpPr/>
                <p:nvPr/>
              </p:nvSpPr>
              <p:spPr>
                <a:xfrm>
                  <a:off x="5449263" y="2860190"/>
                  <a:ext cx="10153" cy="8668"/>
                </a:xfrm>
                <a:custGeom>
                  <a:avLst/>
                  <a:gdLst/>
                  <a:ahLst/>
                  <a:cxnLst/>
                  <a:rect l="l" t="t" r="r" b="b"/>
                  <a:pathLst>
                    <a:path w="704" h="601" extrusionOk="0">
                      <a:moveTo>
                        <a:pt x="407" y="1"/>
                      </a:moveTo>
                      <a:cubicBezTo>
                        <a:pt x="136" y="1"/>
                        <a:pt x="1" y="321"/>
                        <a:pt x="186" y="506"/>
                      </a:cubicBezTo>
                      <a:cubicBezTo>
                        <a:pt x="247" y="571"/>
                        <a:pt x="324" y="600"/>
                        <a:pt x="400" y="600"/>
                      </a:cubicBezTo>
                      <a:cubicBezTo>
                        <a:pt x="554" y="600"/>
                        <a:pt x="703" y="482"/>
                        <a:pt x="703" y="309"/>
                      </a:cubicBezTo>
                      <a:cubicBezTo>
                        <a:pt x="703" y="136"/>
                        <a:pt x="568"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156;p54"/>
                <p:cNvSpPr/>
                <p:nvPr/>
              </p:nvSpPr>
              <p:spPr>
                <a:xfrm>
                  <a:off x="5475743" y="2755699"/>
                  <a:ext cx="10139" cy="8653"/>
                </a:xfrm>
                <a:custGeom>
                  <a:avLst/>
                  <a:gdLst/>
                  <a:ahLst/>
                  <a:cxnLst/>
                  <a:rect l="l" t="t" r="r" b="b"/>
                  <a:pathLst>
                    <a:path w="703" h="600" extrusionOk="0">
                      <a:moveTo>
                        <a:pt x="407" y="1"/>
                      </a:moveTo>
                      <a:cubicBezTo>
                        <a:pt x="136" y="1"/>
                        <a:pt x="1" y="321"/>
                        <a:pt x="185" y="506"/>
                      </a:cubicBezTo>
                      <a:cubicBezTo>
                        <a:pt x="246" y="571"/>
                        <a:pt x="323" y="600"/>
                        <a:pt x="398" y="600"/>
                      </a:cubicBezTo>
                      <a:cubicBezTo>
                        <a:pt x="553" y="600"/>
                        <a:pt x="703" y="479"/>
                        <a:pt x="703" y="297"/>
                      </a:cubicBezTo>
                      <a:cubicBezTo>
                        <a:pt x="703" y="137"/>
                        <a:pt x="567"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157;p54"/>
                <p:cNvSpPr/>
                <p:nvPr/>
              </p:nvSpPr>
              <p:spPr>
                <a:xfrm>
                  <a:off x="5542735" y="2625449"/>
                  <a:ext cx="1269" cy="1428"/>
                </a:xfrm>
                <a:custGeom>
                  <a:avLst/>
                  <a:gdLst/>
                  <a:ahLst/>
                  <a:cxnLst/>
                  <a:rect l="l" t="t" r="r" b="b"/>
                  <a:pathLst>
                    <a:path w="88" h="99" extrusionOk="0">
                      <a:moveTo>
                        <a:pt x="38" y="0"/>
                      </a:moveTo>
                      <a:cubicBezTo>
                        <a:pt x="13" y="0"/>
                        <a:pt x="1" y="25"/>
                        <a:pt x="1" y="50"/>
                      </a:cubicBezTo>
                      <a:cubicBezTo>
                        <a:pt x="1" y="74"/>
                        <a:pt x="13" y="99"/>
                        <a:pt x="38" y="99"/>
                      </a:cubicBezTo>
                      <a:cubicBezTo>
                        <a:pt x="75" y="99"/>
                        <a:pt x="87" y="74"/>
                        <a:pt x="87" y="50"/>
                      </a:cubicBezTo>
                      <a:cubicBezTo>
                        <a:pt x="87" y="25"/>
                        <a:pt x="75" y="0"/>
                        <a:pt x="3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158;p54"/>
                <p:cNvSpPr/>
                <p:nvPr/>
              </p:nvSpPr>
              <p:spPr>
                <a:xfrm>
                  <a:off x="5534745" y="2600931"/>
                  <a:ext cx="2495" cy="2495"/>
                </a:xfrm>
                <a:custGeom>
                  <a:avLst/>
                  <a:gdLst/>
                  <a:ahLst/>
                  <a:cxnLst/>
                  <a:rect l="l" t="t" r="r" b="b"/>
                  <a:pathLst>
                    <a:path w="173" h="173" extrusionOk="0">
                      <a:moveTo>
                        <a:pt x="87" y="0"/>
                      </a:moveTo>
                      <a:cubicBezTo>
                        <a:pt x="50" y="0"/>
                        <a:pt x="13" y="37"/>
                        <a:pt x="13" y="86"/>
                      </a:cubicBezTo>
                      <a:cubicBezTo>
                        <a:pt x="0" y="136"/>
                        <a:pt x="50" y="173"/>
                        <a:pt x="87" y="173"/>
                      </a:cubicBezTo>
                      <a:cubicBezTo>
                        <a:pt x="136" y="173"/>
                        <a:pt x="173" y="136"/>
                        <a:pt x="173" y="86"/>
                      </a:cubicBezTo>
                      <a:cubicBezTo>
                        <a:pt x="173" y="37"/>
                        <a:pt x="136"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159;p54"/>
                <p:cNvSpPr/>
                <p:nvPr/>
              </p:nvSpPr>
              <p:spPr>
                <a:xfrm>
                  <a:off x="5443754" y="2622550"/>
                  <a:ext cx="1543" cy="1139"/>
                </a:xfrm>
                <a:custGeom>
                  <a:avLst/>
                  <a:gdLst/>
                  <a:ahLst/>
                  <a:cxnLst/>
                  <a:rect l="l" t="t" r="r" b="b"/>
                  <a:pathLst>
                    <a:path w="107" h="79" extrusionOk="0">
                      <a:moveTo>
                        <a:pt x="18" y="0"/>
                      </a:moveTo>
                      <a:cubicBezTo>
                        <a:pt x="8" y="0"/>
                        <a:pt x="1" y="8"/>
                        <a:pt x="1" y="29"/>
                      </a:cubicBezTo>
                      <a:cubicBezTo>
                        <a:pt x="1" y="54"/>
                        <a:pt x="25" y="78"/>
                        <a:pt x="50" y="78"/>
                      </a:cubicBezTo>
                      <a:cubicBezTo>
                        <a:pt x="106" y="78"/>
                        <a:pt x="49" y="0"/>
                        <a:pt x="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160;p54"/>
                <p:cNvSpPr/>
                <p:nvPr/>
              </p:nvSpPr>
              <p:spPr>
                <a:xfrm>
                  <a:off x="5350469" y="2602402"/>
                  <a:ext cx="6764" cy="5827"/>
                </a:xfrm>
                <a:custGeom>
                  <a:avLst/>
                  <a:gdLst/>
                  <a:ahLst/>
                  <a:cxnLst/>
                  <a:rect l="l" t="t" r="r" b="b"/>
                  <a:pathLst>
                    <a:path w="469" h="404" extrusionOk="0">
                      <a:moveTo>
                        <a:pt x="205" y="0"/>
                      </a:moveTo>
                      <a:cubicBezTo>
                        <a:pt x="101" y="0"/>
                        <a:pt x="0" y="77"/>
                        <a:pt x="0" y="194"/>
                      </a:cubicBezTo>
                      <a:cubicBezTo>
                        <a:pt x="0" y="305"/>
                        <a:pt x="86" y="403"/>
                        <a:pt x="197" y="403"/>
                      </a:cubicBezTo>
                      <a:cubicBezTo>
                        <a:pt x="382" y="403"/>
                        <a:pt x="468" y="181"/>
                        <a:pt x="345" y="58"/>
                      </a:cubicBezTo>
                      <a:cubicBezTo>
                        <a:pt x="305" y="18"/>
                        <a:pt x="254" y="0"/>
                        <a:pt x="20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161;p54"/>
                <p:cNvSpPr/>
                <p:nvPr/>
              </p:nvSpPr>
              <p:spPr>
                <a:xfrm>
                  <a:off x="5446595" y="2695990"/>
                  <a:ext cx="1558" cy="1067"/>
                </a:xfrm>
                <a:custGeom>
                  <a:avLst/>
                  <a:gdLst/>
                  <a:ahLst/>
                  <a:cxnLst/>
                  <a:rect l="l" t="t" r="r" b="b"/>
                  <a:pathLst>
                    <a:path w="108" h="74" extrusionOk="0">
                      <a:moveTo>
                        <a:pt x="50" y="1"/>
                      </a:moveTo>
                      <a:cubicBezTo>
                        <a:pt x="26" y="1"/>
                        <a:pt x="1" y="26"/>
                        <a:pt x="1" y="50"/>
                      </a:cubicBezTo>
                      <a:cubicBezTo>
                        <a:pt x="1" y="67"/>
                        <a:pt x="7" y="74"/>
                        <a:pt x="17" y="74"/>
                      </a:cubicBezTo>
                      <a:cubicBezTo>
                        <a:pt x="47" y="74"/>
                        <a:pt x="107"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162;p54"/>
                <p:cNvSpPr/>
                <p:nvPr/>
              </p:nvSpPr>
              <p:spPr>
                <a:xfrm>
                  <a:off x="5445355" y="2719095"/>
                  <a:ext cx="10139" cy="8653"/>
                </a:xfrm>
                <a:custGeom>
                  <a:avLst/>
                  <a:gdLst/>
                  <a:ahLst/>
                  <a:cxnLst/>
                  <a:rect l="l" t="t" r="r" b="b"/>
                  <a:pathLst>
                    <a:path w="703" h="600" extrusionOk="0">
                      <a:moveTo>
                        <a:pt x="296" y="1"/>
                      </a:moveTo>
                      <a:cubicBezTo>
                        <a:pt x="136" y="1"/>
                        <a:pt x="1" y="136"/>
                        <a:pt x="1" y="296"/>
                      </a:cubicBezTo>
                      <a:cubicBezTo>
                        <a:pt x="1" y="479"/>
                        <a:pt x="145" y="600"/>
                        <a:pt x="296" y="600"/>
                      </a:cubicBezTo>
                      <a:cubicBezTo>
                        <a:pt x="370" y="600"/>
                        <a:pt x="445" y="571"/>
                        <a:pt x="506" y="506"/>
                      </a:cubicBezTo>
                      <a:cubicBezTo>
                        <a:pt x="703" y="321"/>
                        <a:pt x="567"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163;p54"/>
                <p:cNvSpPr/>
                <p:nvPr/>
              </p:nvSpPr>
              <p:spPr>
                <a:xfrm>
                  <a:off x="5342046" y="2610392"/>
                  <a:ext cx="2740" cy="1918"/>
                </a:xfrm>
                <a:custGeom>
                  <a:avLst/>
                  <a:gdLst/>
                  <a:ahLst/>
                  <a:cxnLst/>
                  <a:rect l="l" t="t" r="r" b="b"/>
                  <a:pathLst>
                    <a:path w="190" h="133" extrusionOk="0">
                      <a:moveTo>
                        <a:pt x="159" y="1"/>
                      </a:moveTo>
                      <a:cubicBezTo>
                        <a:pt x="103" y="1"/>
                        <a:pt x="1" y="123"/>
                        <a:pt x="104" y="133"/>
                      </a:cubicBezTo>
                      <a:cubicBezTo>
                        <a:pt x="140" y="133"/>
                        <a:pt x="190" y="83"/>
                        <a:pt x="190" y="46"/>
                      </a:cubicBezTo>
                      <a:cubicBezTo>
                        <a:pt x="190" y="13"/>
                        <a:pt x="177" y="1"/>
                        <a:pt x="15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164;p54"/>
                <p:cNvSpPr/>
                <p:nvPr/>
              </p:nvSpPr>
              <p:spPr>
                <a:xfrm>
                  <a:off x="5436110" y="2648194"/>
                  <a:ext cx="2510" cy="2510"/>
                </a:xfrm>
                <a:custGeom>
                  <a:avLst/>
                  <a:gdLst/>
                  <a:ahLst/>
                  <a:cxnLst/>
                  <a:rect l="l" t="t" r="r" b="b"/>
                  <a:pathLst>
                    <a:path w="174" h="174" extrusionOk="0">
                      <a:moveTo>
                        <a:pt x="87" y="1"/>
                      </a:moveTo>
                      <a:cubicBezTo>
                        <a:pt x="38" y="1"/>
                        <a:pt x="1" y="37"/>
                        <a:pt x="1" y="87"/>
                      </a:cubicBezTo>
                      <a:cubicBezTo>
                        <a:pt x="1" y="136"/>
                        <a:pt x="38" y="173"/>
                        <a:pt x="87" y="173"/>
                      </a:cubicBezTo>
                      <a:cubicBezTo>
                        <a:pt x="136" y="173"/>
                        <a:pt x="173" y="136"/>
                        <a:pt x="173" y="87"/>
                      </a:cubicBezTo>
                      <a:cubicBezTo>
                        <a:pt x="173" y="37"/>
                        <a:pt x="136" y="1"/>
                        <a:pt x="8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165;p54"/>
                <p:cNvSpPr/>
                <p:nvPr/>
              </p:nvSpPr>
              <p:spPr>
                <a:xfrm>
                  <a:off x="5677615" y="2908000"/>
                  <a:ext cx="1976" cy="1255"/>
                </a:xfrm>
                <a:custGeom>
                  <a:avLst/>
                  <a:gdLst/>
                  <a:ahLst/>
                  <a:cxnLst/>
                  <a:rect l="l" t="t" r="r" b="b"/>
                  <a:pathLst>
                    <a:path w="137" h="87" extrusionOk="0">
                      <a:moveTo>
                        <a:pt x="62" y="0"/>
                      </a:moveTo>
                      <a:cubicBezTo>
                        <a:pt x="1" y="0"/>
                        <a:pt x="1" y="87"/>
                        <a:pt x="62" y="87"/>
                      </a:cubicBezTo>
                      <a:cubicBezTo>
                        <a:pt x="136" y="87"/>
                        <a:pt x="136"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166;p54"/>
                <p:cNvSpPr/>
                <p:nvPr/>
              </p:nvSpPr>
              <p:spPr>
                <a:xfrm>
                  <a:off x="5565480" y="2854334"/>
                  <a:ext cx="1269" cy="1255"/>
                </a:xfrm>
                <a:custGeom>
                  <a:avLst/>
                  <a:gdLst/>
                  <a:ahLst/>
                  <a:cxnLst/>
                  <a:rect l="l" t="t" r="r" b="b"/>
                  <a:pathLst>
                    <a:path w="88" h="87" extrusionOk="0">
                      <a:moveTo>
                        <a:pt x="50" y="0"/>
                      </a:moveTo>
                      <a:cubicBezTo>
                        <a:pt x="13" y="0"/>
                        <a:pt x="1" y="13"/>
                        <a:pt x="1" y="50"/>
                      </a:cubicBezTo>
                      <a:cubicBezTo>
                        <a:pt x="1" y="74"/>
                        <a:pt x="13" y="87"/>
                        <a:pt x="50" y="87"/>
                      </a:cubicBezTo>
                      <a:cubicBezTo>
                        <a:pt x="75" y="87"/>
                        <a:pt x="87" y="74"/>
                        <a:pt x="87" y="50"/>
                      </a:cubicBezTo>
                      <a:cubicBezTo>
                        <a:pt x="87" y="13"/>
                        <a:pt x="75"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167;p54"/>
                <p:cNvSpPr/>
                <p:nvPr/>
              </p:nvSpPr>
              <p:spPr>
                <a:xfrm>
                  <a:off x="5522299" y="2807591"/>
                  <a:ext cx="10153" cy="8711"/>
                </a:xfrm>
                <a:custGeom>
                  <a:avLst/>
                  <a:gdLst/>
                  <a:ahLst/>
                  <a:cxnLst/>
                  <a:rect l="l" t="t" r="r" b="b"/>
                  <a:pathLst>
                    <a:path w="704" h="604" extrusionOk="0">
                      <a:moveTo>
                        <a:pt x="395" y="1"/>
                      </a:moveTo>
                      <a:cubicBezTo>
                        <a:pt x="136" y="1"/>
                        <a:pt x="1" y="334"/>
                        <a:pt x="186" y="518"/>
                      </a:cubicBezTo>
                      <a:cubicBezTo>
                        <a:pt x="245" y="577"/>
                        <a:pt x="319" y="604"/>
                        <a:pt x="393" y="604"/>
                      </a:cubicBezTo>
                      <a:cubicBezTo>
                        <a:pt x="549" y="604"/>
                        <a:pt x="703" y="485"/>
                        <a:pt x="703" y="309"/>
                      </a:cubicBezTo>
                      <a:cubicBezTo>
                        <a:pt x="703" y="136"/>
                        <a:pt x="568"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168;p54"/>
                <p:cNvSpPr/>
                <p:nvPr/>
              </p:nvSpPr>
              <p:spPr>
                <a:xfrm>
                  <a:off x="5512145" y="2689326"/>
                  <a:ext cx="2755" cy="1889"/>
                </a:xfrm>
                <a:custGeom>
                  <a:avLst/>
                  <a:gdLst/>
                  <a:ahLst/>
                  <a:cxnLst/>
                  <a:rect l="l" t="t" r="r" b="b"/>
                  <a:pathLst>
                    <a:path w="191" h="131" extrusionOk="0">
                      <a:moveTo>
                        <a:pt x="164" y="0"/>
                      </a:moveTo>
                      <a:cubicBezTo>
                        <a:pt x="111" y="0"/>
                        <a:pt x="0" y="130"/>
                        <a:pt x="113" y="130"/>
                      </a:cubicBezTo>
                      <a:cubicBezTo>
                        <a:pt x="150" y="130"/>
                        <a:pt x="187" y="93"/>
                        <a:pt x="187" y="44"/>
                      </a:cubicBezTo>
                      <a:cubicBezTo>
                        <a:pt x="190" y="12"/>
                        <a:pt x="180" y="0"/>
                        <a:pt x="16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169;p54"/>
                <p:cNvSpPr/>
                <p:nvPr/>
              </p:nvSpPr>
              <p:spPr>
                <a:xfrm>
                  <a:off x="5527173" y="2727113"/>
                  <a:ext cx="1543" cy="1067"/>
                </a:xfrm>
                <a:custGeom>
                  <a:avLst/>
                  <a:gdLst/>
                  <a:ahLst/>
                  <a:cxnLst/>
                  <a:rect l="l" t="t" r="r" b="b"/>
                  <a:pathLst>
                    <a:path w="107" h="74" extrusionOk="0">
                      <a:moveTo>
                        <a:pt x="91" y="0"/>
                      </a:moveTo>
                      <a:cubicBezTo>
                        <a:pt x="60" y="0"/>
                        <a:pt x="0" y="73"/>
                        <a:pt x="57" y="73"/>
                      </a:cubicBezTo>
                      <a:cubicBezTo>
                        <a:pt x="82" y="73"/>
                        <a:pt x="106" y="49"/>
                        <a:pt x="106" y="24"/>
                      </a:cubicBezTo>
                      <a:cubicBezTo>
                        <a:pt x="106" y="7"/>
                        <a:pt x="100" y="0"/>
                        <a:pt x="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170;p54"/>
                <p:cNvSpPr/>
                <p:nvPr/>
              </p:nvSpPr>
              <p:spPr>
                <a:xfrm>
                  <a:off x="5508799" y="2776583"/>
                  <a:ext cx="1514" cy="995"/>
                </a:xfrm>
                <a:custGeom>
                  <a:avLst/>
                  <a:gdLst/>
                  <a:ahLst/>
                  <a:cxnLst/>
                  <a:rect l="l" t="t" r="r" b="b"/>
                  <a:pathLst>
                    <a:path w="105" h="69" extrusionOk="0">
                      <a:moveTo>
                        <a:pt x="20" y="1"/>
                      </a:moveTo>
                      <a:cubicBezTo>
                        <a:pt x="9" y="1"/>
                        <a:pt x="0" y="9"/>
                        <a:pt x="0" y="32"/>
                      </a:cubicBezTo>
                      <a:cubicBezTo>
                        <a:pt x="0" y="56"/>
                        <a:pt x="13" y="69"/>
                        <a:pt x="50" y="69"/>
                      </a:cubicBezTo>
                      <a:cubicBezTo>
                        <a:pt x="104" y="69"/>
                        <a:pt x="51" y="1"/>
                        <a:pt x="2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171;p54"/>
                <p:cNvSpPr/>
                <p:nvPr/>
              </p:nvSpPr>
              <p:spPr>
                <a:xfrm>
                  <a:off x="5728858" y="2788236"/>
                  <a:ext cx="1558" cy="1067"/>
                </a:xfrm>
                <a:custGeom>
                  <a:avLst/>
                  <a:gdLst/>
                  <a:ahLst/>
                  <a:cxnLst/>
                  <a:rect l="l" t="t" r="r" b="b"/>
                  <a:pathLst>
                    <a:path w="108" h="74" extrusionOk="0">
                      <a:moveTo>
                        <a:pt x="91" y="1"/>
                      </a:moveTo>
                      <a:cubicBezTo>
                        <a:pt x="61" y="1"/>
                        <a:pt x="1" y="74"/>
                        <a:pt x="58" y="74"/>
                      </a:cubicBezTo>
                      <a:cubicBezTo>
                        <a:pt x="83" y="74"/>
                        <a:pt x="107" y="49"/>
                        <a:pt x="107" y="24"/>
                      </a:cubicBezTo>
                      <a:cubicBezTo>
                        <a:pt x="107" y="7"/>
                        <a:pt x="101"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172;p54"/>
                <p:cNvSpPr/>
                <p:nvPr/>
              </p:nvSpPr>
              <p:spPr>
                <a:xfrm>
                  <a:off x="5804143" y="2750925"/>
                  <a:ext cx="1543" cy="1067"/>
                </a:xfrm>
                <a:custGeom>
                  <a:avLst/>
                  <a:gdLst/>
                  <a:ahLst/>
                  <a:cxnLst/>
                  <a:rect l="l" t="t" r="r" b="b"/>
                  <a:pathLst>
                    <a:path w="107" h="74" extrusionOk="0">
                      <a:moveTo>
                        <a:pt x="16" y="0"/>
                      </a:moveTo>
                      <a:cubicBezTo>
                        <a:pt x="7" y="0"/>
                        <a:pt x="1" y="7"/>
                        <a:pt x="1" y="24"/>
                      </a:cubicBezTo>
                      <a:cubicBezTo>
                        <a:pt x="1" y="49"/>
                        <a:pt x="25" y="73"/>
                        <a:pt x="50" y="73"/>
                      </a:cubicBezTo>
                      <a:cubicBezTo>
                        <a:pt x="107" y="73"/>
                        <a:pt x="47" y="0"/>
                        <a:pt x="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173;p54"/>
                <p:cNvSpPr/>
                <p:nvPr/>
              </p:nvSpPr>
              <p:spPr>
                <a:xfrm>
                  <a:off x="5588772" y="2873790"/>
                  <a:ext cx="1255" cy="1529"/>
                </a:xfrm>
                <a:custGeom>
                  <a:avLst/>
                  <a:gdLst/>
                  <a:ahLst/>
                  <a:cxnLst/>
                  <a:rect l="l" t="t" r="r" b="b"/>
                  <a:pathLst>
                    <a:path w="87" h="106" extrusionOk="0">
                      <a:moveTo>
                        <a:pt x="43" y="1"/>
                      </a:moveTo>
                      <a:cubicBezTo>
                        <a:pt x="22" y="1"/>
                        <a:pt x="0" y="19"/>
                        <a:pt x="0" y="56"/>
                      </a:cubicBezTo>
                      <a:cubicBezTo>
                        <a:pt x="0" y="81"/>
                        <a:pt x="12" y="105"/>
                        <a:pt x="37" y="105"/>
                      </a:cubicBezTo>
                      <a:cubicBezTo>
                        <a:pt x="74" y="105"/>
                        <a:pt x="86" y="81"/>
                        <a:pt x="86" y="56"/>
                      </a:cubicBezTo>
                      <a:cubicBezTo>
                        <a:pt x="86" y="19"/>
                        <a:pt x="65" y="1"/>
                        <a:pt x="4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174;p54"/>
                <p:cNvSpPr/>
                <p:nvPr/>
              </p:nvSpPr>
              <p:spPr>
                <a:xfrm>
                  <a:off x="5326643" y="2994362"/>
                  <a:ext cx="909" cy="721"/>
                </a:xfrm>
                <a:custGeom>
                  <a:avLst/>
                  <a:gdLst/>
                  <a:ahLst/>
                  <a:cxnLst/>
                  <a:rect l="l" t="t" r="r" b="b"/>
                  <a:pathLst>
                    <a:path w="63" h="50" extrusionOk="0">
                      <a:moveTo>
                        <a:pt x="38" y="1"/>
                      </a:moveTo>
                      <a:cubicBezTo>
                        <a:pt x="13" y="1"/>
                        <a:pt x="1" y="13"/>
                        <a:pt x="1" y="25"/>
                      </a:cubicBezTo>
                      <a:cubicBezTo>
                        <a:pt x="1" y="38"/>
                        <a:pt x="13" y="50"/>
                        <a:pt x="38" y="50"/>
                      </a:cubicBezTo>
                      <a:cubicBezTo>
                        <a:pt x="50" y="50"/>
                        <a:pt x="63" y="38"/>
                        <a:pt x="63" y="25"/>
                      </a:cubicBezTo>
                      <a:cubicBezTo>
                        <a:pt x="63" y="13"/>
                        <a:pt x="50" y="1"/>
                        <a:pt x="3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175;p54"/>
                <p:cNvSpPr/>
                <p:nvPr/>
              </p:nvSpPr>
              <p:spPr>
                <a:xfrm>
                  <a:off x="5364041" y="2927918"/>
                  <a:ext cx="1543" cy="1067"/>
                </a:xfrm>
                <a:custGeom>
                  <a:avLst/>
                  <a:gdLst/>
                  <a:ahLst/>
                  <a:cxnLst/>
                  <a:rect l="l" t="t" r="r" b="b"/>
                  <a:pathLst>
                    <a:path w="107" h="74" extrusionOk="0">
                      <a:moveTo>
                        <a:pt x="86" y="0"/>
                      </a:moveTo>
                      <a:cubicBezTo>
                        <a:pt x="53" y="0"/>
                        <a:pt x="0" y="73"/>
                        <a:pt x="57" y="73"/>
                      </a:cubicBezTo>
                      <a:cubicBezTo>
                        <a:pt x="82" y="73"/>
                        <a:pt x="106" y="49"/>
                        <a:pt x="106" y="24"/>
                      </a:cubicBezTo>
                      <a:cubicBezTo>
                        <a:pt x="104" y="7"/>
                        <a:pt x="95" y="0"/>
                        <a:pt x="8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176;p54"/>
                <p:cNvSpPr/>
                <p:nvPr/>
              </p:nvSpPr>
              <p:spPr>
                <a:xfrm>
                  <a:off x="5402419" y="2961147"/>
                  <a:ext cx="1543" cy="1067"/>
                </a:xfrm>
                <a:custGeom>
                  <a:avLst/>
                  <a:gdLst/>
                  <a:ahLst/>
                  <a:cxnLst/>
                  <a:rect l="l" t="t" r="r" b="b"/>
                  <a:pathLst>
                    <a:path w="107" h="74" extrusionOk="0">
                      <a:moveTo>
                        <a:pt x="91" y="1"/>
                      </a:moveTo>
                      <a:cubicBezTo>
                        <a:pt x="60" y="1"/>
                        <a:pt x="1" y="73"/>
                        <a:pt x="58" y="73"/>
                      </a:cubicBezTo>
                      <a:cubicBezTo>
                        <a:pt x="82" y="73"/>
                        <a:pt x="107" y="49"/>
                        <a:pt x="107" y="24"/>
                      </a:cubicBezTo>
                      <a:cubicBezTo>
                        <a:pt x="107" y="7"/>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177;p54"/>
                <p:cNvSpPr/>
                <p:nvPr/>
              </p:nvSpPr>
              <p:spPr>
                <a:xfrm>
                  <a:off x="5355329" y="2907654"/>
                  <a:ext cx="1543" cy="1067"/>
                </a:xfrm>
                <a:custGeom>
                  <a:avLst/>
                  <a:gdLst/>
                  <a:ahLst/>
                  <a:cxnLst/>
                  <a:rect l="l" t="t" r="r" b="b"/>
                  <a:pathLst>
                    <a:path w="107" h="74" extrusionOk="0">
                      <a:moveTo>
                        <a:pt x="91" y="1"/>
                      </a:moveTo>
                      <a:cubicBezTo>
                        <a:pt x="60" y="1"/>
                        <a:pt x="0" y="74"/>
                        <a:pt x="57" y="74"/>
                      </a:cubicBezTo>
                      <a:cubicBezTo>
                        <a:pt x="82" y="74"/>
                        <a:pt x="107" y="61"/>
                        <a:pt x="107" y="24"/>
                      </a:cubicBezTo>
                      <a:cubicBezTo>
                        <a:pt x="107" y="7"/>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178;p54"/>
                <p:cNvSpPr/>
                <p:nvPr/>
              </p:nvSpPr>
              <p:spPr>
                <a:xfrm>
                  <a:off x="5259651" y="2892713"/>
                  <a:ext cx="10153" cy="8581"/>
                </a:xfrm>
                <a:custGeom>
                  <a:avLst/>
                  <a:gdLst/>
                  <a:ahLst/>
                  <a:cxnLst/>
                  <a:rect l="l" t="t" r="r" b="b"/>
                  <a:pathLst>
                    <a:path w="704" h="595" extrusionOk="0">
                      <a:moveTo>
                        <a:pt x="395" y="1"/>
                      </a:moveTo>
                      <a:cubicBezTo>
                        <a:pt x="136" y="1"/>
                        <a:pt x="1" y="321"/>
                        <a:pt x="186" y="506"/>
                      </a:cubicBezTo>
                      <a:cubicBezTo>
                        <a:pt x="247" y="567"/>
                        <a:pt x="323" y="594"/>
                        <a:pt x="397" y="594"/>
                      </a:cubicBezTo>
                      <a:cubicBezTo>
                        <a:pt x="549" y="594"/>
                        <a:pt x="695" y="482"/>
                        <a:pt x="703" y="309"/>
                      </a:cubicBezTo>
                      <a:cubicBezTo>
                        <a:pt x="703" y="136"/>
                        <a:pt x="568" y="1"/>
                        <a:pt x="3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179;p54"/>
                <p:cNvSpPr/>
                <p:nvPr/>
              </p:nvSpPr>
              <p:spPr>
                <a:xfrm>
                  <a:off x="5610507" y="2828028"/>
                  <a:ext cx="1558" cy="1067"/>
                </a:xfrm>
                <a:custGeom>
                  <a:avLst/>
                  <a:gdLst/>
                  <a:ahLst/>
                  <a:cxnLst/>
                  <a:rect l="l" t="t" r="r" b="b"/>
                  <a:pathLst>
                    <a:path w="108" h="74" extrusionOk="0">
                      <a:moveTo>
                        <a:pt x="58" y="1"/>
                      </a:moveTo>
                      <a:cubicBezTo>
                        <a:pt x="1" y="1"/>
                        <a:pt x="61" y="74"/>
                        <a:pt x="91" y="74"/>
                      </a:cubicBezTo>
                      <a:cubicBezTo>
                        <a:pt x="101" y="74"/>
                        <a:pt x="107" y="67"/>
                        <a:pt x="107" y="50"/>
                      </a:cubicBezTo>
                      <a:cubicBezTo>
                        <a:pt x="107" y="13"/>
                        <a:pt x="82" y="1"/>
                        <a:pt x="5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180;p54"/>
                <p:cNvSpPr/>
                <p:nvPr/>
              </p:nvSpPr>
              <p:spPr>
                <a:xfrm>
                  <a:off x="5675307" y="2753622"/>
                  <a:ext cx="1442" cy="1341"/>
                </a:xfrm>
                <a:custGeom>
                  <a:avLst/>
                  <a:gdLst/>
                  <a:ahLst/>
                  <a:cxnLst/>
                  <a:rect l="l" t="t" r="r" b="b"/>
                  <a:pathLst>
                    <a:path w="100" h="93" extrusionOk="0">
                      <a:moveTo>
                        <a:pt x="50" y="0"/>
                      </a:moveTo>
                      <a:cubicBezTo>
                        <a:pt x="25" y="0"/>
                        <a:pt x="1" y="16"/>
                        <a:pt x="1" y="46"/>
                      </a:cubicBezTo>
                      <a:cubicBezTo>
                        <a:pt x="1" y="77"/>
                        <a:pt x="25" y="93"/>
                        <a:pt x="50" y="93"/>
                      </a:cubicBezTo>
                      <a:cubicBezTo>
                        <a:pt x="74" y="93"/>
                        <a:pt x="99" y="77"/>
                        <a:pt x="99" y="46"/>
                      </a:cubicBezTo>
                      <a:cubicBezTo>
                        <a:pt x="99" y="16"/>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181;p54"/>
                <p:cNvSpPr/>
                <p:nvPr/>
              </p:nvSpPr>
              <p:spPr>
                <a:xfrm>
                  <a:off x="5634491" y="2738579"/>
                  <a:ext cx="10269" cy="8783"/>
                </a:xfrm>
                <a:custGeom>
                  <a:avLst/>
                  <a:gdLst/>
                  <a:ahLst/>
                  <a:cxnLst/>
                  <a:rect l="l" t="t" r="r" b="b"/>
                  <a:pathLst>
                    <a:path w="712" h="609" extrusionOk="0">
                      <a:moveTo>
                        <a:pt x="303" y="1"/>
                      </a:moveTo>
                      <a:cubicBezTo>
                        <a:pt x="147" y="1"/>
                        <a:pt x="1" y="128"/>
                        <a:pt x="9" y="313"/>
                      </a:cubicBezTo>
                      <a:cubicBezTo>
                        <a:pt x="9" y="473"/>
                        <a:pt x="132" y="597"/>
                        <a:pt x="305" y="609"/>
                      </a:cubicBezTo>
                      <a:cubicBezTo>
                        <a:pt x="576" y="609"/>
                        <a:pt x="711" y="276"/>
                        <a:pt x="514" y="91"/>
                      </a:cubicBezTo>
                      <a:cubicBezTo>
                        <a:pt x="451" y="29"/>
                        <a:pt x="376" y="1"/>
                        <a:pt x="30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182;p54"/>
                <p:cNvSpPr/>
                <p:nvPr/>
              </p:nvSpPr>
              <p:spPr>
                <a:xfrm>
                  <a:off x="5608675" y="2790082"/>
                  <a:ext cx="10442" cy="8827"/>
                </a:xfrm>
                <a:custGeom>
                  <a:avLst/>
                  <a:gdLst/>
                  <a:ahLst/>
                  <a:cxnLst/>
                  <a:rect l="l" t="t" r="r" b="b"/>
                  <a:pathLst>
                    <a:path w="724" h="612" extrusionOk="0">
                      <a:moveTo>
                        <a:pt x="310" y="0"/>
                      </a:moveTo>
                      <a:cubicBezTo>
                        <a:pt x="151" y="0"/>
                        <a:pt x="0" y="124"/>
                        <a:pt x="0" y="315"/>
                      </a:cubicBezTo>
                      <a:cubicBezTo>
                        <a:pt x="0" y="476"/>
                        <a:pt x="136" y="611"/>
                        <a:pt x="296" y="611"/>
                      </a:cubicBezTo>
                      <a:cubicBezTo>
                        <a:pt x="301" y="611"/>
                        <a:pt x="306" y="611"/>
                        <a:pt x="311" y="611"/>
                      </a:cubicBezTo>
                      <a:cubicBezTo>
                        <a:pt x="584" y="611"/>
                        <a:pt x="723" y="287"/>
                        <a:pt x="530" y="94"/>
                      </a:cubicBezTo>
                      <a:cubicBezTo>
                        <a:pt x="466" y="29"/>
                        <a:pt x="387" y="0"/>
                        <a:pt x="3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183;p54"/>
                <p:cNvSpPr/>
                <p:nvPr/>
              </p:nvSpPr>
              <p:spPr>
                <a:xfrm>
                  <a:off x="5669336" y="2691562"/>
                  <a:ext cx="1543" cy="1067"/>
                </a:xfrm>
                <a:custGeom>
                  <a:avLst/>
                  <a:gdLst/>
                  <a:ahLst/>
                  <a:cxnLst/>
                  <a:rect l="l" t="t" r="r" b="b"/>
                  <a:pathLst>
                    <a:path w="107" h="74" extrusionOk="0">
                      <a:moveTo>
                        <a:pt x="91" y="1"/>
                      </a:moveTo>
                      <a:cubicBezTo>
                        <a:pt x="60" y="1"/>
                        <a:pt x="0" y="74"/>
                        <a:pt x="57" y="74"/>
                      </a:cubicBezTo>
                      <a:cubicBezTo>
                        <a:pt x="82" y="74"/>
                        <a:pt x="106" y="49"/>
                        <a:pt x="106" y="25"/>
                      </a:cubicBezTo>
                      <a:cubicBezTo>
                        <a:pt x="106" y="8"/>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184;p54"/>
                <p:cNvSpPr/>
                <p:nvPr/>
              </p:nvSpPr>
              <p:spPr>
                <a:xfrm>
                  <a:off x="5658072" y="2725210"/>
                  <a:ext cx="10139" cy="8653"/>
                </a:xfrm>
                <a:custGeom>
                  <a:avLst/>
                  <a:gdLst/>
                  <a:ahLst/>
                  <a:cxnLst/>
                  <a:rect l="l" t="t" r="r" b="b"/>
                  <a:pathLst>
                    <a:path w="703" h="600" extrusionOk="0">
                      <a:moveTo>
                        <a:pt x="296" y="1"/>
                      </a:moveTo>
                      <a:cubicBezTo>
                        <a:pt x="145" y="1"/>
                        <a:pt x="0" y="122"/>
                        <a:pt x="0" y="304"/>
                      </a:cubicBezTo>
                      <a:cubicBezTo>
                        <a:pt x="0" y="464"/>
                        <a:pt x="136" y="599"/>
                        <a:pt x="296" y="599"/>
                      </a:cubicBezTo>
                      <a:cubicBezTo>
                        <a:pt x="567" y="599"/>
                        <a:pt x="703" y="279"/>
                        <a:pt x="506" y="94"/>
                      </a:cubicBezTo>
                      <a:cubicBezTo>
                        <a:pt x="445" y="30"/>
                        <a:pt x="370"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185;p54"/>
                <p:cNvSpPr/>
                <p:nvPr/>
              </p:nvSpPr>
              <p:spPr>
                <a:xfrm>
                  <a:off x="5581128" y="2701499"/>
                  <a:ext cx="1428" cy="1269"/>
                </a:xfrm>
                <a:custGeom>
                  <a:avLst/>
                  <a:gdLst/>
                  <a:ahLst/>
                  <a:cxnLst/>
                  <a:rect l="l" t="t" r="r" b="b"/>
                  <a:pathLst>
                    <a:path w="99" h="88" extrusionOk="0">
                      <a:moveTo>
                        <a:pt x="49" y="1"/>
                      </a:moveTo>
                      <a:cubicBezTo>
                        <a:pt x="25" y="1"/>
                        <a:pt x="0" y="13"/>
                        <a:pt x="0" y="38"/>
                      </a:cubicBezTo>
                      <a:cubicBezTo>
                        <a:pt x="0" y="75"/>
                        <a:pt x="25" y="87"/>
                        <a:pt x="49" y="87"/>
                      </a:cubicBezTo>
                      <a:cubicBezTo>
                        <a:pt x="74" y="87"/>
                        <a:pt x="99" y="75"/>
                        <a:pt x="99" y="38"/>
                      </a:cubicBezTo>
                      <a:cubicBezTo>
                        <a:pt x="99" y="13"/>
                        <a:pt x="74" y="1"/>
                        <a:pt x="4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186;p54"/>
                <p:cNvSpPr/>
                <p:nvPr/>
              </p:nvSpPr>
              <p:spPr>
                <a:xfrm>
                  <a:off x="5597123" y="2728181"/>
                  <a:ext cx="1543" cy="1067"/>
                </a:xfrm>
                <a:custGeom>
                  <a:avLst/>
                  <a:gdLst/>
                  <a:ahLst/>
                  <a:cxnLst/>
                  <a:rect l="l" t="t" r="r" b="b"/>
                  <a:pathLst>
                    <a:path w="107" h="74" extrusionOk="0">
                      <a:moveTo>
                        <a:pt x="16" y="0"/>
                      </a:moveTo>
                      <a:cubicBezTo>
                        <a:pt x="7" y="0"/>
                        <a:pt x="0" y="7"/>
                        <a:pt x="0" y="24"/>
                      </a:cubicBezTo>
                      <a:cubicBezTo>
                        <a:pt x="0" y="48"/>
                        <a:pt x="25" y="73"/>
                        <a:pt x="49" y="73"/>
                      </a:cubicBezTo>
                      <a:cubicBezTo>
                        <a:pt x="106" y="73"/>
                        <a:pt x="46" y="0"/>
                        <a:pt x="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187;p54"/>
                <p:cNvSpPr/>
                <p:nvPr/>
              </p:nvSpPr>
              <p:spPr>
                <a:xfrm>
                  <a:off x="5539014" y="2784313"/>
                  <a:ext cx="2495" cy="2510"/>
                </a:xfrm>
                <a:custGeom>
                  <a:avLst/>
                  <a:gdLst/>
                  <a:ahLst/>
                  <a:cxnLst/>
                  <a:rect l="l" t="t" r="r" b="b"/>
                  <a:pathLst>
                    <a:path w="173" h="174" extrusionOk="0">
                      <a:moveTo>
                        <a:pt x="86" y="1"/>
                      </a:moveTo>
                      <a:cubicBezTo>
                        <a:pt x="37" y="1"/>
                        <a:pt x="0" y="38"/>
                        <a:pt x="0" y="87"/>
                      </a:cubicBezTo>
                      <a:cubicBezTo>
                        <a:pt x="0" y="136"/>
                        <a:pt x="37" y="173"/>
                        <a:pt x="86" y="173"/>
                      </a:cubicBezTo>
                      <a:cubicBezTo>
                        <a:pt x="136" y="173"/>
                        <a:pt x="173" y="136"/>
                        <a:pt x="173" y="87"/>
                      </a:cubicBezTo>
                      <a:cubicBezTo>
                        <a:pt x="173" y="38"/>
                        <a:pt x="136" y="1"/>
                        <a:pt x="8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188;p54"/>
                <p:cNvSpPr/>
                <p:nvPr/>
              </p:nvSpPr>
              <p:spPr>
                <a:xfrm>
                  <a:off x="5583147" y="2859137"/>
                  <a:ext cx="1543" cy="1053"/>
                </a:xfrm>
                <a:custGeom>
                  <a:avLst/>
                  <a:gdLst/>
                  <a:ahLst/>
                  <a:cxnLst/>
                  <a:rect l="l" t="t" r="r" b="b"/>
                  <a:pathLst>
                    <a:path w="107" h="73" extrusionOk="0">
                      <a:moveTo>
                        <a:pt x="57" y="0"/>
                      </a:moveTo>
                      <a:cubicBezTo>
                        <a:pt x="0" y="0"/>
                        <a:pt x="60" y="73"/>
                        <a:pt x="91" y="73"/>
                      </a:cubicBezTo>
                      <a:cubicBezTo>
                        <a:pt x="100" y="73"/>
                        <a:pt x="107" y="66"/>
                        <a:pt x="107" y="49"/>
                      </a:cubicBezTo>
                      <a:cubicBezTo>
                        <a:pt x="107" y="25"/>
                        <a:pt x="94" y="0"/>
                        <a:pt x="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189;p54"/>
                <p:cNvSpPr/>
                <p:nvPr/>
              </p:nvSpPr>
              <p:spPr>
                <a:xfrm>
                  <a:off x="5573484" y="2871396"/>
                  <a:ext cx="1428" cy="1255"/>
                </a:xfrm>
                <a:custGeom>
                  <a:avLst/>
                  <a:gdLst/>
                  <a:ahLst/>
                  <a:cxnLst/>
                  <a:rect l="l" t="t" r="r" b="b"/>
                  <a:pathLst>
                    <a:path w="99" h="87" extrusionOk="0">
                      <a:moveTo>
                        <a:pt x="50" y="0"/>
                      </a:moveTo>
                      <a:cubicBezTo>
                        <a:pt x="25" y="0"/>
                        <a:pt x="0" y="13"/>
                        <a:pt x="0" y="37"/>
                      </a:cubicBezTo>
                      <a:cubicBezTo>
                        <a:pt x="0" y="74"/>
                        <a:pt x="25" y="86"/>
                        <a:pt x="50" y="86"/>
                      </a:cubicBezTo>
                      <a:cubicBezTo>
                        <a:pt x="74" y="86"/>
                        <a:pt x="99" y="74"/>
                        <a:pt x="99" y="37"/>
                      </a:cubicBezTo>
                      <a:cubicBezTo>
                        <a:pt x="99" y="13"/>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190;p54"/>
                <p:cNvSpPr/>
                <p:nvPr/>
              </p:nvSpPr>
              <p:spPr>
                <a:xfrm>
                  <a:off x="5534385" y="2729955"/>
                  <a:ext cx="10139" cy="8711"/>
                </a:xfrm>
                <a:custGeom>
                  <a:avLst/>
                  <a:gdLst/>
                  <a:ahLst/>
                  <a:cxnLst/>
                  <a:rect l="l" t="t" r="r" b="b"/>
                  <a:pathLst>
                    <a:path w="703" h="604" extrusionOk="0">
                      <a:moveTo>
                        <a:pt x="396" y="1"/>
                      </a:moveTo>
                      <a:cubicBezTo>
                        <a:pt x="323" y="1"/>
                        <a:pt x="248" y="27"/>
                        <a:pt x="185" y="86"/>
                      </a:cubicBezTo>
                      <a:cubicBezTo>
                        <a:pt x="1" y="283"/>
                        <a:pt x="136" y="603"/>
                        <a:pt x="407" y="603"/>
                      </a:cubicBezTo>
                      <a:cubicBezTo>
                        <a:pt x="567" y="603"/>
                        <a:pt x="703" y="468"/>
                        <a:pt x="703" y="307"/>
                      </a:cubicBezTo>
                      <a:cubicBezTo>
                        <a:pt x="703" y="122"/>
                        <a:pt x="554" y="1"/>
                        <a:pt x="3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191;p54"/>
                <p:cNvSpPr/>
                <p:nvPr/>
              </p:nvSpPr>
              <p:spPr>
                <a:xfrm>
                  <a:off x="5578099" y="2795159"/>
                  <a:ext cx="12634" cy="10846"/>
                </a:xfrm>
                <a:custGeom>
                  <a:avLst/>
                  <a:gdLst/>
                  <a:ahLst/>
                  <a:cxnLst/>
                  <a:rect l="l" t="t" r="r" b="b"/>
                  <a:pathLst>
                    <a:path w="876" h="752" extrusionOk="0">
                      <a:moveTo>
                        <a:pt x="369" y="1"/>
                      </a:moveTo>
                      <a:cubicBezTo>
                        <a:pt x="180" y="1"/>
                        <a:pt x="1" y="149"/>
                        <a:pt x="1" y="382"/>
                      </a:cubicBezTo>
                      <a:cubicBezTo>
                        <a:pt x="1" y="579"/>
                        <a:pt x="161" y="752"/>
                        <a:pt x="370" y="752"/>
                      </a:cubicBezTo>
                      <a:cubicBezTo>
                        <a:pt x="703" y="752"/>
                        <a:pt x="876" y="345"/>
                        <a:pt x="629" y="111"/>
                      </a:cubicBezTo>
                      <a:cubicBezTo>
                        <a:pt x="553" y="35"/>
                        <a:pt x="460" y="1"/>
                        <a:pt x="36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192;p54"/>
                <p:cNvSpPr/>
                <p:nvPr/>
              </p:nvSpPr>
              <p:spPr>
                <a:xfrm>
                  <a:off x="5459748" y="2638415"/>
                  <a:ext cx="3043" cy="2510"/>
                </a:xfrm>
                <a:custGeom>
                  <a:avLst/>
                  <a:gdLst/>
                  <a:ahLst/>
                  <a:cxnLst/>
                  <a:rect l="l" t="t" r="r" b="b"/>
                  <a:pathLst>
                    <a:path w="211" h="174" extrusionOk="0">
                      <a:moveTo>
                        <a:pt x="112" y="1"/>
                      </a:moveTo>
                      <a:cubicBezTo>
                        <a:pt x="1" y="13"/>
                        <a:pt x="1" y="149"/>
                        <a:pt x="112" y="173"/>
                      </a:cubicBezTo>
                      <a:cubicBezTo>
                        <a:pt x="210" y="149"/>
                        <a:pt x="210" y="13"/>
                        <a:pt x="11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193;p54"/>
                <p:cNvSpPr/>
                <p:nvPr/>
              </p:nvSpPr>
              <p:spPr>
                <a:xfrm>
                  <a:off x="5344772" y="2741493"/>
                  <a:ext cx="2510" cy="2495"/>
                </a:xfrm>
                <a:custGeom>
                  <a:avLst/>
                  <a:gdLst/>
                  <a:ahLst/>
                  <a:cxnLst/>
                  <a:rect l="l" t="t" r="r" b="b"/>
                  <a:pathLst>
                    <a:path w="174" h="173" extrusionOk="0">
                      <a:moveTo>
                        <a:pt x="87" y="0"/>
                      </a:moveTo>
                      <a:cubicBezTo>
                        <a:pt x="38" y="0"/>
                        <a:pt x="1" y="37"/>
                        <a:pt x="1" y="87"/>
                      </a:cubicBezTo>
                      <a:cubicBezTo>
                        <a:pt x="1" y="136"/>
                        <a:pt x="38" y="173"/>
                        <a:pt x="87" y="173"/>
                      </a:cubicBezTo>
                      <a:cubicBezTo>
                        <a:pt x="136" y="173"/>
                        <a:pt x="173" y="136"/>
                        <a:pt x="173" y="87"/>
                      </a:cubicBezTo>
                      <a:cubicBezTo>
                        <a:pt x="173" y="37"/>
                        <a:pt x="136"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194;p54"/>
                <p:cNvSpPr/>
                <p:nvPr/>
              </p:nvSpPr>
              <p:spPr>
                <a:xfrm>
                  <a:off x="5343359" y="3081979"/>
                  <a:ext cx="2495" cy="2452"/>
                </a:xfrm>
                <a:custGeom>
                  <a:avLst/>
                  <a:gdLst/>
                  <a:ahLst/>
                  <a:cxnLst/>
                  <a:rect l="l" t="t" r="r" b="b"/>
                  <a:pathLst>
                    <a:path w="173" h="170" extrusionOk="0">
                      <a:moveTo>
                        <a:pt x="86" y="0"/>
                      </a:moveTo>
                      <a:cubicBezTo>
                        <a:pt x="37" y="0"/>
                        <a:pt x="0" y="37"/>
                        <a:pt x="0" y="86"/>
                      </a:cubicBezTo>
                      <a:cubicBezTo>
                        <a:pt x="0" y="142"/>
                        <a:pt x="43" y="169"/>
                        <a:pt x="86" y="169"/>
                      </a:cubicBezTo>
                      <a:cubicBezTo>
                        <a:pt x="130" y="169"/>
                        <a:pt x="173" y="142"/>
                        <a:pt x="173" y="86"/>
                      </a:cubicBezTo>
                      <a:cubicBezTo>
                        <a:pt x="173" y="37"/>
                        <a:pt x="136" y="0"/>
                        <a:pt x="8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195;p54"/>
                <p:cNvSpPr/>
                <p:nvPr/>
              </p:nvSpPr>
              <p:spPr>
                <a:xfrm>
                  <a:off x="5386237" y="3051057"/>
                  <a:ext cx="10442" cy="8956"/>
                </a:xfrm>
                <a:custGeom>
                  <a:avLst/>
                  <a:gdLst/>
                  <a:ahLst/>
                  <a:cxnLst/>
                  <a:rect l="l" t="t" r="r" b="b"/>
                  <a:pathLst>
                    <a:path w="724" h="621" extrusionOk="0">
                      <a:moveTo>
                        <a:pt x="305" y="0"/>
                      </a:moveTo>
                      <a:cubicBezTo>
                        <a:pt x="145" y="0"/>
                        <a:pt x="9" y="136"/>
                        <a:pt x="9" y="308"/>
                      </a:cubicBezTo>
                      <a:cubicBezTo>
                        <a:pt x="1" y="493"/>
                        <a:pt x="153" y="621"/>
                        <a:pt x="313" y="621"/>
                      </a:cubicBezTo>
                      <a:cubicBezTo>
                        <a:pt x="387" y="621"/>
                        <a:pt x="464" y="593"/>
                        <a:pt x="526" y="530"/>
                      </a:cubicBezTo>
                      <a:cubicBezTo>
                        <a:pt x="724" y="333"/>
                        <a:pt x="588" y="0"/>
                        <a:pt x="30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196;p54"/>
                <p:cNvSpPr/>
                <p:nvPr/>
              </p:nvSpPr>
              <p:spPr>
                <a:xfrm>
                  <a:off x="5338729" y="2970017"/>
                  <a:ext cx="11754" cy="10038"/>
                </a:xfrm>
                <a:custGeom>
                  <a:avLst/>
                  <a:gdLst/>
                  <a:ahLst/>
                  <a:cxnLst/>
                  <a:rect l="l" t="t" r="r" b="b"/>
                  <a:pathLst>
                    <a:path w="815" h="696" extrusionOk="0">
                      <a:moveTo>
                        <a:pt x="346" y="1"/>
                      </a:moveTo>
                      <a:cubicBezTo>
                        <a:pt x="161" y="1"/>
                        <a:pt x="1" y="161"/>
                        <a:pt x="1" y="346"/>
                      </a:cubicBezTo>
                      <a:cubicBezTo>
                        <a:pt x="1" y="554"/>
                        <a:pt x="171" y="695"/>
                        <a:pt x="349" y="695"/>
                      </a:cubicBezTo>
                      <a:cubicBezTo>
                        <a:pt x="434" y="695"/>
                        <a:pt x="521" y="663"/>
                        <a:pt x="592" y="592"/>
                      </a:cubicBezTo>
                      <a:cubicBezTo>
                        <a:pt x="814" y="370"/>
                        <a:pt x="654" y="1"/>
                        <a:pt x="34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197;p54"/>
                <p:cNvSpPr/>
                <p:nvPr/>
              </p:nvSpPr>
              <p:spPr>
                <a:xfrm>
                  <a:off x="5324523" y="3003434"/>
                  <a:ext cx="10139" cy="8697"/>
                </a:xfrm>
                <a:custGeom>
                  <a:avLst/>
                  <a:gdLst/>
                  <a:ahLst/>
                  <a:cxnLst/>
                  <a:rect l="l" t="t" r="r" b="b"/>
                  <a:pathLst>
                    <a:path w="703" h="603" extrusionOk="0">
                      <a:moveTo>
                        <a:pt x="394" y="0"/>
                      </a:moveTo>
                      <a:cubicBezTo>
                        <a:pt x="123" y="12"/>
                        <a:pt x="0" y="333"/>
                        <a:pt x="197" y="518"/>
                      </a:cubicBezTo>
                      <a:cubicBezTo>
                        <a:pt x="256" y="577"/>
                        <a:pt x="329" y="603"/>
                        <a:pt x="401" y="603"/>
                      </a:cubicBezTo>
                      <a:cubicBezTo>
                        <a:pt x="554" y="603"/>
                        <a:pt x="702" y="484"/>
                        <a:pt x="702" y="308"/>
                      </a:cubicBezTo>
                      <a:cubicBezTo>
                        <a:pt x="702" y="136"/>
                        <a:pt x="567" y="0"/>
                        <a:pt x="39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198;p54"/>
                <p:cNvSpPr/>
                <p:nvPr/>
              </p:nvSpPr>
              <p:spPr>
                <a:xfrm>
                  <a:off x="5435057" y="2919726"/>
                  <a:ext cx="10846" cy="9274"/>
                </a:xfrm>
                <a:custGeom>
                  <a:avLst/>
                  <a:gdLst/>
                  <a:ahLst/>
                  <a:cxnLst/>
                  <a:rect l="l" t="t" r="r" b="b"/>
                  <a:pathLst>
                    <a:path w="752" h="643" extrusionOk="0">
                      <a:moveTo>
                        <a:pt x="431" y="1"/>
                      </a:moveTo>
                      <a:cubicBezTo>
                        <a:pt x="148" y="1"/>
                        <a:pt x="0" y="346"/>
                        <a:pt x="209" y="555"/>
                      </a:cubicBezTo>
                      <a:cubicBezTo>
                        <a:pt x="274" y="616"/>
                        <a:pt x="350" y="642"/>
                        <a:pt x="424" y="642"/>
                      </a:cubicBezTo>
                      <a:cubicBezTo>
                        <a:pt x="592" y="642"/>
                        <a:pt x="752" y="505"/>
                        <a:pt x="752" y="309"/>
                      </a:cubicBezTo>
                      <a:cubicBezTo>
                        <a:pt x="739" y="136"/>
                        <a:pt x="604" y="1"/>
                        <a:pt x="43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199;p54"/>
                <p:cNvSpPr/>
                <p:nvPr/>
              </p:nvSpPr>
              <p:spPr>
                <a:xfrm>
                  <a:off x="5364675" y="2957931"/>
                  <a:ext cx="9086" cy="9086"/>
                </a:xfrm>
                <a:custGeom>
                  <a:avLst/>
                  <a:gdLst/>
                  <a:ahLst/>
                  <a:cxnLst/>
                  <a:rect l="l" t="t" r="r" b="b"/>
                  <a:pathLst>
                    <a:path w="630" h="630" extrusionOk="0">
                      <a:moveTo>
                        <a:pt x="321" y="1"/>
                      </a:moveTo>
                      <a:cubicBezTo>
                        <a:pt x="136" y="1"/>
                        <a:pt x="1" y="136"/>
                        <a:pt x="1" y="309"/>
                      </a:cubicBezTo>
                      <a:cubicBezTo>
                        <a:pt x="1" y="494"/>
                        <a:pt x="136" y="629"/>
                        <a:pt x="321" y="629"/>
                      </a:cubicBezTo>
                      <a:cubicBezTo>
                        <a:pt x="494" y="629"/>
                        <a:pt x="629" y="494"/>
                        <a:pt x="629" y="309"/>
                      </a:cubicBezTo>
                      <a:cubicBezTo>
                        <a:pt x="629" y="136"/>
                        <a:pt x="494" y="1"/>
                        <a:pt x="32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200;p54"/>
                <p:cNvSpPr/>
                <p:nvPr/>
              </p:nvSpPr>
              <p:spPr>
                <a:xfrm>
                  <a:off x="5391328" y="3018534"/>
                  <a:ext cx="10153" cy="8711"/>
                </a:xfrm>
                <a:custGeom>
                  <a:avLst/>
                  <a:gdLst/>
                  <a:ahLst/>
                  <a:cxnLst/>
                  <a:rect l="l" t="t" r="r" b="b"/>
                  <a:pathLst>
                    <a:path w="704" h="604" extrusionOk="0">
                      <a:moveTo>
                        <a:pt x="395" y="0"/>
                      </a:moveTo>
                      <a:cubicBezTo>
                        <a:pt x="137" y="0"/>
                        <a:pt x="1" y="333"/>
                        <a:pt x="186" y="518"/>
                      </a:cubicBezTo>
                      <a:cubicBezTo>
                        <a:pt x="245" y="577"/>
                        <a:pt x="319" y="603"/>
                        <a:pt x="393" y="603"/>
                      </a:cubicBezTo>
                      <a:cubicBezTo>
                        <a:pt x="549" y="603"/>
                        <a:pt x="703" y="484"/>
                        <a:pt x="703" y="308"/>
                      </a:cubicBezTo>
                      <a:cubicBezTo>
                        <a:pt x="691" y="136"/>
                        <a:pt x="568" y="13"/>
                        <a:pt x="39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201;p54"/>
                <p:cNvSpPr/>
                <p:nvPr/>
              </p:nvSpPr>
              <p:spPr>
                <a:xfrm>
                  <a:off x="5336595" y="3030635"/>
                  <a:ext cx="10153" cy="8697"/>
                </a:xfrm>
                <a:custGeom>
                  <a:avLst/>
                  <a:gdLst/>
                  <a:ahLst/>
                  <a:cxnLst/>
                  <a:rect l="l" t="t" r="r" b="b"/>
                  <a:pathLst>
                    <a:path w="704" h="603" extrusionOk="0">
                      <a:moveTo>
                        <a:pt x="403" y="1"/>
                      </a:moveTo>
                      <a:cubicBezTo>
                        <a:pt x="326" y="1"/>
                        <a:pt x="248" y="31"/>
                        <a:pt x="186" y="98"/>
                      </a:cubicBezTo>
                      <a:cubicBezTo>
                        <a:pt x="1" y="283"/>
                        <a:pt x="137" y="603"/>
                        <a:pt x="395" y="603"/>
                      </a:cubicBezTo>
                      <a:cubicBezTo>
                        <a:pt x="568" y="603"/>
                        <a:pt x="703" y="467"/>
                        <a:pt x="703" y="295"/>
                      </a:cubicBezTo>
                      <a:cubicBezTo>
                        <a:pt x="695" y="116"/>
                        <a:pt x="552" y="1"/>
                        <a:pt x="40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202;p54"/>
                <p:cNvSpPr/>
                <p:nvPr/>
              </p:nvSpPr>
              <p:spPr>
                <a:xfrm>
                  <a:off x="5554821" y="2809019"/>
                  <a:ext cx="2510" cy="2495"/>
                </a:xfrm>
                <a:custGeom>
                  <a:avLst/>
                  <a:gdLst/>
                  <a:ahLst/>
                  <a:cxnLst/>
                  <a:rect l="l" t="t" r="r" b="b"/>
                  <a:pathLst>
                    <a:path w="174" h="173" extrusionOk="0">
                      <a:moveTo>
                        <a:pt x="87" y="0"/>
                      </a:moveTo>
                      <a:cubicBezTo>
                        <a:pt x="38" y="0"/>
                        <a:pt x="1" y="37"/>
                        <a:pt x="1" y="87"/>
                      </a:cubicBezTo>
                      <a:cubicBezTo>
                        <a:pt x="1" y="124"/>
                        <a:pt x="38" y="173"/>
                        <a:pt x="87" y="173"/>
                      </a:cubicBezTo>
                      <a:cubicBezTo>
                        <a:pt x="136" y="173"/>
                        <a:pt x="173" y="124"/>
                        <a:pt x="173" y="87"/>
                      </a:cubicBezTo>
                      <a:cubicBezTo>
                        <a:pt x="173" y="37"/>
                        <a:pt x="136"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203;p54"/>
                <p:cNvSpPr/>
                <p:nvPr/>
              </p:nvSpPr>
              <p:spPr>
                <a:xfrm>
                  <a:off x="5690306" y="2806005"/>
                  <a:ext cx="1543" cy="1067"/>
                </a:xfrm>
                <a:custGeom>
                  <a:avLst/>
                  <a:gdLst/>
                  <a:ahLst/>
                  <a:cxnLst/>
                  <a:rect l="l" t="t" r="r" b="b"/>
                  <a:pathLst>
                    <a:path w="107" h="74" extrusionOk="0">
                      <a:moveTo>
                        <a:pt x="91" y="1"/>
                      </a:moveTo>
                      <a:cubicBezTo>
                        <a:pt x="60" y="1"/>
                        <a:pt x="0" y="74"/>
                        <a:pt x="57" y="74"/>
                      </a:cubicBezTo>
                      <a:cubicBezTo>
                        <a:pt x="82" y="74"/>
                        <a:pt x="106" y="49"/>
                        <a:pt x="106" y="25"/>
                      </a:cubicBezTo>
                      <a:cubicBezTo>
                        <a:pt x="106" y="8"/>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204;p54"/>
                <p:cNvSpPr/>
                <p:nvPr/>
              </p:nvSpPr>
              <p:spPr>
                <a:xfrm>
                  <a:off x="5824580" y="2672842"/>
                  <a:ext cx="1673" cy="1139"/>
                </a:xfrm>
                <a:custGeom>
                  <a:avLst/>
                  <a:gdLst/>
                  <a:ahLst/>
                  <a:cxnLst/>
                  <a:rect l="l" t="t" r="r" b="b"/>
                  <a:pathLst>
                    <a:path w="116" h="79" extrusionOk="0">
                      <a:moveTo>
                        <a:pt x="30" y="0"/>
                      </a:moveTo>
                      <a:cubicBezTo>
                        <a:pt x="20" y="0"/>
                        <a:pt x="13" y="8"/>
                        <a:pt x="13" y="29"/>
                      </a:cubicBezTo>
                      <a:cubicBezTo>
                        <a:pt x="0" y="53"/>
                        <a:pt x="25" y="78"/>
                        <a:pt x="50" y="78"/>
                      </a:cubicBezTo>
                      <a:cubicBezTo>
                        <a:pt x="115" y="78"/>
                        <a:pt x="60" y="0"/>
                        <a:pt x="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205;p54"/>
                <p:cNvSpPr/>
                <p:nvPr/>
              </p:nvSpPr>
              <p:spPr>
                <a:xfrm>
                  <a:off x="5801662" y="2643924"/>
                  <a:ext cx="1255" cy="1442"/>
                </a:xfrm>
                <a:custGeom>
                  <a:avLst/>
                  <a:gdLst/>
                  <a:ahLst/>
                  <a:cxnLst/>
                  <a:rect l="l" t="t" r="r" b="b"/>
                  <a:pathLst>
                    <a:path w="87" h="100" extrusionOk="0">
                      <a:moveTo>
                        <a:pt x="37" y="1"/>
                      </a:moveTo>
                      <a:cubicBezTo>
                        <a:pt x="12" y="1"/>
                        <a:pt x="0" y="25"/>
                        <a:pt x="0" y="50"/>
                      </a:cubicBezTo>
                      <a:cubicBezTo>
                        <a:pt x="0" y="75"/>
                        <a:pt x="12" y="99"/>
                        <a:pt x="37" y="99"/>
                      </a:cubicBezTo>
                      <a:cubicBezTo>
                        <a:pt x="74" y="99"/>
                        <a:pt x="86" y="75"/>
                        <a:pt x="86" y="50"/>
                      </a:cubicBezTo>
                      <a:cubicBezTo>
                        <a:pt x="86" y="25"/>
                        <a:pt x="7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206;p54"/>
                <p:cNvSpPr/>
                <p:nvPr/>
              </p:nvSpPr>
              <p:spPr>
                <a:xfrm>
                  <a:off x="5714406" y="2639857"/>
                  <a:ext cx="1543" cy="1067"/>
                </a:xfrm>
                <a:custGeom>
                  <a:avLst/>
                  <a:gdLst/>
                  <a:ahLst/>
                  <a:cxnLst/>
                  <a:rect l="l" t="t" r="r" b="b"/>
                  <a:pathLst>
                    <a:path w="107" h="74" extrusionOk="0">
                      <a:moveTo>
                        <a:pt x="16" y="0"/>
                      </a:moveTo>
                      <a:cubicBezTo>
                        <a:pt x="7" y="0"/>
                        <a:pt x="0" y="7"/>
                        <a:pt x="0" y="24"/>
                      </a:cubicBezTo>
                      <a:cubicBezTo>
                        <a:pt x="0" y="61"/>
                        <a:pt x="25" y="73"/>
                        <a:pt x="50" y="73"/>
                      </a:cubicBezTo>
                      <a:cubicBezTo>
                        <a:pt x="106" y="73"/>
                        <a:pt x="47" y="0"/>
                        <a:pt x="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207;p54"/>
                <p:cNvSpPr/>
                <p:nvPr/>
              </p:nvSpPr>
              <p:spPr>
                <a:xfrm>
                  <a:off x="5732535" y="2666914"/>
                  <a:ext cx="10139" cy="8668"/>
                </a:xfrm>
                <a:custGeom>
                  <a:avLst/>
                  <a:gdLst/>
                  <a:ahLst/>
                  <a:cxnLst/>
                  <a:rect l="l" t="t" r="r" b="b"/>
                  <a:pathLst>
                    <a:path w="703" h="601" extrusionOk="0">
                      <a:moveTo>
                        <a:pt x="397" y="1"/>
                      </a:moveTo>
                      <a:cubicBezTo>
                        <a:pt x="322" y="1"/>
                        <a:pt x="246" y="30"/>
                        <a:pt x="185" y="95"/>
                      </a:cubicBezTo>
                      <a:cubicBezTo>
                        <a:pt x="0" y="280"/>
                        <a:pt x="136" y="600"/>
                        <a:pt x="394" y="600"/>
                      </a:cubicBezTo>
                      <a:cubicBezTo>
                        <a:pt x="567" y="600"/>
                        <a:pt x="702" y="464"/>
                        <a:pt x="702" y="292"/>
                      </a:cubicBezTo>
                      <a:cubicBezTo>
                        <a:pt x="694" y="119"/>
                        <a:pt x="548" y="1"/>
                        <a:pt x="39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208;p54"/>
                <p:cNvSpPr/>
                <p:nvPr/>
              </p:nvSpPr>
              <p:spPr>
                <a:xfrm>
                  <a:off x="5751371" y="2640102"/>
                  <a:ext cx="10500" cy="9000"/>
                </a:xfrm>
                <a:custGeom>
                  <a:avLst/>
                  <a:gdLst/>
                  <a:ahLst/>
                  <a:cxnLst/>
                  <a:rect l="l" t="t" r="r" b="b"/>
                  <a:pathLst>
                    <a:path w="728" h="624" extrusionOk="0">
                      <a:moveTo>
                        <a:pt x="316" y="0"/>
                      </a:moveTo>
                      <a:cubicBezTo>
                        <a:pt x="157" y="0"/>
                        <a:pt x="0" y="124"/>
                        <a:pt x="0" y="315"/>
                      </a:cubicBezTo>
                      <a:cubicBezTo>
                        <a:pt x="0" y="475"/>
                        <a:pt x="136" y="611"/>
                        <a:pt x="308" y="623"/>
                      </a:cubicBezTo>
                      <a:cubicBezTo>
                        <a:pt x="579" y="623"/>
                        <a:pt x="727" y="290"/>
                        <a:pt x="530" y="93"/>
                      </a:cubicBezTo>
                      <a:cubicBezTo>
                        <a:pt x="470" y="29"/>
                        <a:pt x="392" y="0"/>
                        <a:pt x="3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209;p54"/>
                <p:cNvSpPr/>
                <p:nvPr/>
              </p:nvSpPr>
              <p:spPr>
                <a:xfrm>
                  <a:off x="5634607" y="2637103"/>
                  <a:ext cx="11754" cy="9865"/>
                </a:xfrm>
                <a:custGeom>
                  <a:avLst/>
                  <a:gdLst/>
                  <a:ahLst/>
                  <a:cxnLst/>
                  <a:rect l="l" t="t" r="r" b="b"/>
                  <a:pathLst>
                    <a:path w="815" h="684" extrusionOk="0">
                      <a:moveTo>
                        <a:pt x="355" y="1"/>
                      </a:moveTo>
                      <a:cubicBezTo>
                        <a:pt x="178" y="1"/>
                        <a:pt x="5" y="142"/>
                        <a:pt x="13" y="351"/>
                      </a:cubicBezTo>
                      <a:cubicBezTo>
                        <a:pt x="1" y="535"/>
                        <a:pt x="161" y="683"/>
                        <a:pt x="358" y="683"/>
                      </a:cubicBezTo>
                      <a:cubicBezTo>
                        <a:pt x="654" y="683"/>
                        <a:pt x="814" y="314"/>
                        <a:pt x="592" y="104"/>
                      </a:cubicBezTo>
                      <a:cubicBezTo>
                        <a:pt x="525" y="33"/>
                        <a:pt x="440" y="1"/>
                        <a:pt x="35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210;p54"/>
                <p:cNvSpPr/>
                <p:nvPr/>
              </p:nvSpPr>
              <p:spPr>
                <a:xfrm>
                  <a:off x="5704801" y="2660986"/>
                  <a:ext cx="8553" cy="8553"/>
                </a:xfrm>
                <a:custGeom>
                  <a:avLst/>
                  <a:gdLst/>
                  <a:ahLst/>
                  <a:cxnLst/>
                  <a:rect l="l" t="t" r="r" b="b"/>
                  <a:pathLst>
                    <a:path w="593" h="593" extrusionOk="0">
                      <a:moveTo>
                        <a:pt x="297" y="1"/>
                      </a:moveTo>
                      <a:cubicBezTo>
                        <a:pt x="136" y="1"/>
                        <a:pt x="1" y="136"/>
                        <a:pt x="1" y="296"/>
                      </a:cubicBezTo>
                      <a:cubicBezTo>
                        <a:pt x="1" y="457"/>
                        <a:pt x="136" y="592"/>
                        <a:pt x="297" y="592"/>
                      </a:cubicBezTo>
                      <a:cubicBezTo>
                        <a:pt x="457" y="592"/>
                        <a:pt x="592" y="457"/>
                        <a:pt x="592" y="296"/>
                      </a:cubicBezTo>
                      <a:cubicBezTo>
                        <a:pt x="592" y="136"/>
                        <a:pt x="457" y="1"/>
                        <a:pt x="29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211;p54"/>
                <p:cNvSpPr/>
                <p:nvPr/>
              </p:nvSpPr>
              <p:spPr>
                <a:xfrm>
                  <a:off x="5747636" y="2765477"/>
                  <a:ext cx="1255" cy="1255"/>
                </a:xfrm>
                <a:custGeom>
                  <a:avLst/>
                  <a:gdLst/>
                  <a:ahLst/>
                  <a:cxnLst/>
                  <a:rect l="l" t="t" r="r" b="b"/>
                  <a:pathLst>
                    <a:path w="87" h="87" extrusionOk="0">
                      <a:moveTo>
                        <a:pt x="50" y="1"/>
                      </a:moveTo>
                      <a:cubicBezTo>
                        <a:pt x="13" y="1"/>
                        <a:pt x="0" y="13"/>
                        <a:pt x="0" y="38"/>
                      </a:cubicBezTo>
                      <a:cubicBezTo>
                        <a:pt x="0" y="75"/>
                        <a:pt x="13" y="87"/>
                        <a:pt x="50" y="87"/>
                      </a:cubicBezTo>
                      <a:cubicBezTo>
                        <a:pt x="74" y="87"/>
                        <a:pt x="87" y="75"/>
                        <a:pt x="87" y="38"/>
                      </a:cubicBezTo>
                      <a:cubicBezTo>
                        <a:pt x="87" y="13"/>
                        <a:pt x="74"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212;p54"/>
                <p:cNvSpPr/>
                <p:nvPr/>
              </p:nvSpPr>
              <p:spPr>
                <a:xfrm>
                  <a:off x="5762029" y="2873040"/>
                  <a:ext cx="1428" cy="1341"/>
                </a:xfrm>
                <a:custGeom>
                  <a:avLst/>
                  <a:gdLst/>
                  <a:ahLst/>
                  <a:cxnLst/>
                  <a:rect l="l" t="t" r="r" b="b"/>
                  <a:pathLst>
                    <a:path w="99" h="93" extrusionOk="0">
                      <a:moveTo>
                        <a:pt x="50" y="0"/>
                      </a:moveTo>
                      <a:cubicBezTo>
                        <a:pt x="25" y="0"/>
                        <a:pt x="0" y="16"/>
                        <a:pt x="0" y="46"/>
                      </a:cubicBezTo>
                      <a:cubicBezTo>
                        <a:pt x="0" y="77"/>
                        <a:pt x="25" y="93"/>
                        <a:pt x="50" y="93"/>
                      </a:cubicBezTo>
                      <a:cubicBezTo>
                        <a:pt x="74" y="93"/>
                        <a:pt x="99" y="77"/>
                        <a:pt x="99" y="46"/>
                      </a:cubicBezTo>
                      <a:cubicBezTo>
                        <a:pt x="99" y="16"/>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213;p54"/>
                <p:cNvSpPr/>
                <p:nvPr/>
              </p:nvSpPr>
              <p:spPr>
                <a:xfrm>
                  <a:off x="5610983" y="2640102"/>
                  <a:ext cx="10312" cy="9000"/>
                </a:xfrm>
                <a:custGeom>
                  <a:avLst/>
                  <a:gdLst/>
                  <a:ahLst/>
                  <a:cxnLst/>
                  <a:rect l="l" t="t" r="r" b="b"/>
                  <a:pathLst>
                    <a:path w="715" h="624" extrusionOk="0">
                      <a:moveTo>
                        <a:pt x="310" y="0"/>
                      </a:moveTo>
                      <a:cubicBezTo>
                        <a:pt x="151" y="0"/>
                        <a:pt x="0" y="124"/>
                        <a:pt x="0" y="315"/>
                      </a:cubicBezTo>
                      <a:cubicBezTo>
                        <a:pt x="0" y="475"/>
                        <a:pt x="136" y="611"/>
                        <a:pt x="296" y="623"/>
                      </a:cubicBezTo>
                      <a:cubicBezTo>
                        <a:pt x="579" y="623"/>
                        <a:pt x="715" y="290"/>
                        <a:pt x="530" y="93"/>
                      </a:cubicBezTo>
                      <a:cubicBezTo>
                        <a:pt x="466" y="29"/>
                        <a:pt x="387" y="0"/>
                        <a:pt x="31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214;p54"/>
                <p:cNvSpPr/>
                <p:nvPr/>
              </p:nvSpPr>
              <p:spPr>
                <a:xfrm>
                  <a:off x="5740526" y="2804043"/>
                  <a:ext cx="1788" cy="1428"/>
                </a:xfrm>
                <a:custGeom>
                  <a:avLst/>
                  <a:gdLst/>
                  <a:ahLst/>
                  <a:cxnLst/>
                  <a:rect l="l" t="t" r="r" b="b"/>
                  <a:pathLst>
                    <a:path w="124" h="99" extrusionOk="0">
                      <a:moveTo>
                        <a:pt x="62" y="0"/>
                      </a:moveTo>
                      <a:cubicBezTo>
                        <a:pt x="0" y="0"/>
                        <a:pt x="0" y="99"/>
                        <a:pt x="62" y="99"/>
                      </a:cubicBezTo>
                      <a:cubicBezTo>
                        <a:pt x="124" y="99"/>
                        <a:pt x="124"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215;p54"/>
                <p:cNvSpPr/>
                <p:nvPr/>
              </p:nvSpPr>
              <p:spPr>
                <a:xfrm>
                  <a:off x="5696450" y="2758713"/>
                  <a:ext cx="1601" cy="1053"/>
                </a:xfrm>
                <a:custGeom>
                  <a:avLst/>
                  <a:gdLst/>
                  <a:ahLst/>
                  <a:cxnLst/>
                  <a:rect l="l" t="t" r="r" b="b"/>
                  <a:pathLst>
                    <a:path w="111" h="73" extrusionOk="0">
                      <a:moveTo>
                        <a:pt x="60" y="1"/>
                      </a:moveTo>
                      <a:cubicBezTo>
                        <a:pt x="57" y="1"/>
                        <a:pt x="54" y="1"/>
                        <a:pt x="50" y="1"/>
                      </a:cubicBezTo>
                      <a:cubicBezTo>
                        <a:pt x="25" y="1"/>
                        <a:pt x="1" y="14"/>
                        <a:pt x="1" y="51"/>
                      </a:cubicBezTo>
                      <a:cubicBezTo>
                        <a:pt x="1" y="67"/>
                        <a:pt x="7" y="73"/>
                        <a:pt x="16" y="73"/>
                      </a:cubicBezTo>
                      <a:cubicBezTo>
                        <a:pt x="47" y="73"/>
                        <a:pt x="110" y="1"/>
                        <a:pt x="6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216;p54"/>
                <p:cNvSpPr/>
                <p:nvPr/>
              </p:nvSpPr>
              <p:spPr>
                <a:xfrm>
                  <a:off x="5623415" y="2631665"/>
                  <a:ext cx="1442" cy="1255"/>
                </a:xfrm>
                <a:custGeom>
                  <a:avLst/>
                  <a:gdLst/>
                  <a:ahLst/>
                  <a:cxnLst/>
                  <a:rect l="l" t="t" r="r" b="b"/>
                  <a:pathLst>
                    <a:path w="100" h="87" extrusionOk="0">
                      <a:moveTo>
                        <a:pt x="50" y="1"/>
                      </a:moveTo>
                      <a:cubicBezTo>
                        <a:pt x="25" y="1"/>
                        <a:pt x="1" y="13"/>
                        <a:pt x="1" y="38"/>
                      </a:cubicBezTo>
                      <a:cubicBezTo>
                        <a:pt x="1" y="75"/>
                        <a:pt x="25" y="87"/>
                        <a:pt x="50" y="87"/>
                      </a:cubicBezTo>
                      <a:cubicBezTo>
                        <a:pt x="75" y="87"/>
                        <a:pt x="99" y="75"/>
                        <a:pt x="99" y="38"/>
                      </a:cubicBezTo>
                      <a:cubicBezTo>
                        <a:pt x="99" y="13"/>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217;p54"/>
                <p:cNvSpPr/>
                <p:nvPr/>
              </p:nvSpPr>
              <p:spPr>
                <a:xfrm>
                  <a:off x="5604752" y="2631665"/>
                  <a:ext cx="1442" cy="1255"/>
                </a:xfrm>
                <a:custGeom>
                  <a:avLst/>
                  <a:gdLst/>
                  <a:ahLst/>
                  <a:cxnLst/>
                  <a:rect l="l" t="t" r="r" b="b"/>
                  <a:pathLst>
                    <a:path w="100" h="87" extrusionOk="0">
                      <a:moveTo>
                        <a:pt x="50" y="1"/>
                      </a:moveTo>
                      <a:cubicBezTo>
                        <a:pt x="26" y="1"/>
                        <a:pt x="1" y="13"/>
                        <a:pt x="1" y="38"/>
                      </a:cubicBezTo>
                      <a:cubicBezTo>
                        <a:pt x="1" y="75"/>
                        <a:pt x="26" y="87"/>
                        <a:pt x="50" y="87"/>
                      </a:cubicBezTo>
                      <a:cubicBezTo>
                        <a:pt x="75" y="87"/>
                        <a:pt x="100" y="75"/>
                        <a:pt x="100" y="38"/>
                      </a:cubicBezTo>
                      <a:cubicBezTo>
                        <a:pt x="100" y="13"/>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218;p54"/>
                <p:cNvSpPr/>
                <p:nvPr/>
              </p:nvSpPr>
              <p:spPr>
                <a:xfrm>
                  <a:off x="5756347" y="2773842"/>
                  <a:ext cx="1543" cy="1067"/>
                </a:xfrm>
                <a:custGeom>
                  <a:avLst/>
                  <a:gdLst/>
                  <a:ahLst/>
                  <a:cxnLst/>
                  <a:rect l="l" t="t" r="r" b="b"/>
                  <a:pathLst>
                    <a:path w="107" h="74" extrusionOk="0">
                      <a:moveTo>
                        <a:pt x="16" y="1"/>
                      </a:moveTo>
                      <a:cubicBezTo>
                        <a:pt x="7" y="1"/>
                        <a:pt x="0" y="7"/>
                        <a:pt x="0" y="24"/>
                      </a:cubicBezTo>
                      <a:cubicBezTo>
                        <a:pt x="0" y="49"/>
                        <a:pt x="12" y="74"/>
                        <a:pt x="49" y="74"/>
                      </a:cubicBezTo>
                      <a:cubicBezTo>
                        <a:pt x="106" y="74"/>
                        <a:pt x="46"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219;p54"/>
                <p:cNvSpPr/>
                <p:nvPr/>
              </p:nvSpPr>
              <p:spPr>
                <a:xfrm>
                  <a:off x="5769486" y="2880280"/>
                  <a:ext cx="1543" cy="1067"/>
                </a:xfrm>
                <a:custGeom>
                  <a:avLst/>
                  <a:gdLst/>
                  <a:ahLst/>
                  <a:cxnLst/>
                  <a:rect l="l" t="t" r="r" b="b"/>
                  <a:pathLst>
                    <a:path w="107" h="74" extrusionOk="0">
                      <a:moveTo>
                        <a:pt x="50" y="0"/>
                      </a:moveTo>
                      <a:cubicBezTo>
                        <a:pt x="25" y="0"/>
                        <a:pt x="1" y="25"/>
                        <a:pt x="1" y="50"/>
                      </a:cubicBezTo>
                      <a:cubicBezTo>
                        <a:pt x="1" y="67"/>
                        <a:pt x="7" y="73"/>
                        <a:pt x="17" y="73"/>
                      </a:cubicBezTo>
                      <a:cubicBezTo>
                        <a:pt x="47" y="73"/>
                        <a:pt x="107"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220;p54"/>
                <p:cNvSpPr/>
                <p:nvPr/>
              </p:nvSpPr>
              <p:spPr>
                <a:xfrm>
                  <a:off x="5779971" y="2780058"/>
                  <a:ext cx="10153" cy="8697"/>
                </a:xfrm>
                <a:custGeom>
                  <a:avLst/>
                  <a:gdLst/>
                  <a:ahLst/>
                  <a:cxnLst/>
                  <a:rect l="l" t="t" r="r" b="b"/>
                  <a:pathLst>
                    <a:path w="704" h="603" extrusionOk="0">
                      <a:moveTo>
                        <a:pt x="407" y="0"/>
                      </a:moveTo>
                      <a:cubicBezTo>
                        <a:pt x="136" y="0"/>
                        <a:pt x="1" y="320"/>
                        <a:pt x="186" y="518"/>
                      </a:cubicBezTo>
                      <a:cubicBezTo>
                        <a:pt x="248" y="576"/>
                        <a:pt x="323" y="603"/>
                        <a:pt x="397" y="603"/>
                      </a:cubicBezTo>
                      <a:cubicBezTo>
                        <a:pt x="554" y="603"/>
                        <a:pt x="703" y="481"/>
                        <a:pt x="703" y="296"/>
                      </a:cubicBezTo>
                      <a:cubicBezTo>
                        <a:pt x="703" y="136"/>
                        <a:pt x="568" y="0"/>
                        <a:pt x="4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221;p54"/>
                <p:cNvSpPr/>
                <p:nvPr/>
              </p:nvSpPr>
              <p:spPr>
                <a:xfrm>
                  <a:off x="5691835" y="2635660"/>
                  <a:ext cx="10327" cy="9000"/>
                </a:xfrm>
                <a:custGeom>
                  <a:avLst/>
                  <a:gdLst/>
                  <a:ahLst/>
                  <a:cxnLst/>
                  <a:rect l="l" t="t" r="r" b="b"/>
                  <a:pathLst>
                    <a:path w="716" h="624" extrusionOk="0">
                      <a:moveTo>
                        <a:pt x="311" y="0"/>
                      </a:moveTo>
                      <a:cubicBezTo>
                        <a:pt x="152" y="0"/>
                        <a:pt x="0" y="124"/>
                        <a:pt x="0" y="315"/>
                      </a:cubicBezTo>
                      <a:cubicBezTo>
                        <a:pt x="0" y="475"/>
                        <a:pt x="124" y="611"/>
                        <a:pt x="296" y="623"/>
                      </a:cubicBezTo>
                      <a:cubicBezTo>
                        <a:pt x="567" y="623"/>
                        <a:pt x="715" y="290"/>
                        <a:pt x="530" y="93"/>
                      </a:cubicBezTo>
                      <a:cubicBezTo>
                        <a:pt x="466" y="29"/>
                        <a:pt x="387" y="0"/>
                        <a:pt x="31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222;p54"/>
                <p:cNvSpPr/>
                <p:nvPr/>
              </p:nvSpPr>
              <p:spPr>
                <a:xfrm>
                  <a:off x="5636525" y="2769227"/>
                  <a:ext cx="1413" cy="1067"/>
                </a:xfrm>
                <a:custGeom>
                  <a:avLst/>
                  <a:gdLst/>
                  <a:ahLst/>
                  <a:cxnLst/>
                  <a:rect l="l" t="t" r="r" b="b"/>
                  <a:pathLst>
                    <a:path w="98" h="74" extrusionOk="0">
                      <a:moveTo>
                        <a:pt x="12" y="0"/>
                      </a:moveTo>
                      <a:cubicBezTo>
                        <a:pt x="5" y="0"/>
                        <a:pt x="1" y="7"/>
                        <a:pt x="3" y="24"/>
                      </a:cubicBezTo>
                      <a:cubicBezTo>
                        <a:pt x="3" y="49"/>
                        <a:pt x="16" y="73"/>
                        <a:pt x="40" y="73"/>
                      </a:cubicBezTo>
                      <a:cubicBezTo>
                        <a:pt x="97" y="73"/>
                        <a:pt x="38" y="0"/>
                        <a:pt x="1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7223;p54"/>
                <p:cNvSpPr/>
                <p:nvPr/>
              </p:nvSpPr>
              <p:spPr>
                <a:xfrm>
                  <a:off x="5629991" y="2818076"/>
                  <a:ext cx="10673" cy="9259"/>
                </a:xfrm>
                <a:custGeom>
                  <a:avLst/>
                  <a:gdLst/>
                  <a:ahLst/>
                  <a:cxnLst/>
                  <a:rect l="l" t="t" r="r" b="b"/>
                  <a:pathLst>
                    <a:path w="740" h="642" extrusionOk="0">
                      <a:moveTo>
                        <a:pt x="420" y="1"/>
                      </a:moveTo>
                      <a:cubicBezTo>
                        <a:pt x="136" y="1"/>
                        <a:pt x="1" y="346"/>
                        <a:pt x="198" y="543"/>
                      </a:cubicBezTo>
                      <a:cubicBezTo>
                        <a:pt x="262" y="611"/>
                        <a:pt x="342" y="642"/>
                        <a:pt x="421" y="642"/>
                      </a:cubicBezTo>
                      <a:cubicBezTo>
                        <a:pt x="583" y="642"/>
                        <a:pt x="740" y="512"/>
                        <a:pt x="740" y="321"/>
                      </a:cubicBezTo>
                      <a:cubicBezTo>
                        <a:pt x="740" y="149"/>
                        <a:pt x="592" y="1"/>
                        <a:pt x="42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7224;p54"/>
                <p:cNvSpPr/>
                <p:nvPr/>
              </p:nvSpPr>
              <p:spPr>
                <a:xfrm>
                  <a:off x="5555355" y="2832657"/>
                  <a:ext cx="10139" cy="8697"/>
                </a:xfrm>
                <a:custGeom>
                  <a:avLst/>
                  <a:gdLst/>
                  <a:ahLst/>
                  <a:cxnLst/>
                  <a:rect l="l" t="t" r="r" b="b"/>
                  <a:pathLst>
                    <a:path w="703" h="603" extrusionOk="0">
                      <a:moveTo>
                        <a:pt x="407" y="0"/>
                      </a:moveTo>
                      <a:cubicBezTo>
                        <a:pt x="136" y="0"/>
                        <a:pt x="1" y="320"/>
                        <a:pt x="198" y="518"/>
                      </a:cubicBezTo>
                      <a:cubicBezTo>
                        <a:pt x="256" y="576"/>
                        <a:pt x="329" y="603"/>
                        <a:pt x="400" y="603"/>
                      </a:cubicBezTo>
                      <a:cubicBezTo>
                        <a:pt x="554" y="603"/>
                        <a:pt x="703" y="481"/>
                        <a:pt x="703" y="296"/>
                      </a:cubicBezTo>
                      <a:cubicBezTo>
                        <a:pt x="703" y="136"/>
                        <a:pt x="567" y="0"/>
                        <a:pt x="40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7225;p54"/>
                <p:cNvSpPr/>
                <p:nvPr/>
              </p:nvSpPr>
              <p:spPr>
                <a:xfrm>
                  <a:off x="5730040" y="2920447"/>
                  <a:ext cx="1543" cy="1067"/>
                </a:xfrm>
                <a:custGeom>
                  <a:avLst/>
                  <a:gdLst/>
                  <a:ahLst/>
                  <a:cxnLst/>
                  <a:rect l="l" t="t" r="r" b="b"/>
                  <a:pathLst>
                    <a:path w="107" h="74" extrusionOk="0">
                      <a:moveTo>
                        <a:pt x="16" y="1"/>
                      </a:moveTo>
                      <a:cubicBezTo>
                        <a:pt x="7" y="1"/>
                        <a:pt x="1" y="7"/>
                        <a:pt x="1" y="25"/>
                      </a:cubicBezTo>
                      <a:cubicBezTo>
                        <a:pt x="1" y="62"/>
                        <a:pt x="25" y="74"/>
                        <a:pt x="50" y="74"/>
                      </a:cubicBezTo>
                      <a:cubicBezTo>
                        <a:pt x="107" y="74"/>
                        <a:pt x="47"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7226;p54"/>
                <p:cNvSpPr/>
                <p:nvPr/>
              </p:nvSpPr>
              <p:spPr>
                <a:xfrm>
                  <a:off x="5651668" y="2794106"/>
                  <a:ext cx="10153" cy="8711"/>
                </a:xfrm>
                <a:custGeom>
                  <a:avLst/>
                  <a:gdLst/>
                  <a:ahLst/>
                  <a:cxnLst/>
                  <a:rect l="l" t="t" r="r" b="b"/>
                  <a:pathLst>
                    <a:path w="704" h="604" extrusionOk="0">
                      <a:moveTo>
                        <a:pt x="307" y="1"/>
                      </a:moveTo>
                      <a:cubicBezTo>
                        <a:pt x="150" y="1"/>
                        <a:pt x="1" y="122"/>
                        <a:pt x="1" y="307"/>
                      </a:cubicBezTo>
                      <a:cubicBezTo>
                        <a:pt x="1" y="468"/>
                        <a:pt x="136" y="603"/>
                        <a:pt x="309" y="603"/>
                      </a:cubicBezTo>
                      <a:cubicBezTo>
                        <a:pt x="580" y="591"/>
                        <a:pt x="703" y="270"/>
                        <a:pt x="518" y="86"/>
                      </a:cubicBezTo>
                      <a:cubicBezTo>
                        <a:pt x="456" y="27"/>
                        <a:pt x="381" y="1"/>
                        <a:pt x="3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7227;p54"/>
                <p:cNvSpPr/>
                <p:nvPr/>
              </p:nvSpPr>
              <p:spPr>
                <a:xfrm>
                  <a:off x="5703388" y="2726811"/>
                  <a:ext cx="10139" cy="8653"/>
                </a:xfrm>
                <a:custGeom>
                  <a:avLst/>
                  <a:gdLst/>
                  <a:ahLst/>
                  <a:cxnLst/>
                  <a:rect l="l" t="t" r="r" b="b"/>
                  <a:pathLst>
                    <a:path w="703" h="600" extrusionOk="0">
                      <a:moveTo>
                        <a:pt x="403" y="1"/>
                      </a:moveTo>
                      <a:cubicBezTo>
                        <a:pt x="328" y="1"/>
                        <a:pt x="250" y="29"/>
                        <a:pt x="185" y="94"/>
                      </a:cubicBezTo>
                      <a:cubicBezTo>
                        <a:pt x="0" y="279"/>
                        <a:pt x="136" y="599"/>
                        <a:pt x="407" y="599"/>
                      </a:cubicBezTo>
                      <a:cubicBezTo>
                        <a:pt x="567" y="599"/>
                        <a:pt x="703" y="464"/>
                        <a:pt x="703" y="304"/>
                      </a:cubicBezTo>
                      <a:cubicBezTo>
                        <a:pt x="703" y="122"/>
                        <a:pt x="558" y="1"/>
                        <a:pt x="40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7228;p54"/>
                <p:cNvSpPr/>
                <p:nvPr/>
              </p:nvSpPr>
              <p:spPr>
                <a:xfrm>
                  <a:off x="5713512" y="2758800"/>
                  <a:ext cx="10327" cy="9000"/>
                </a:xfrm>
                <a:custGeom>
                  <a:avLst/>
                  <a:gdLst/>
                  <a:ahLst/>
                  <a:cxnLst/>
                  <a:rect l="l" t="t" r="r" b="b"/>
                  <a:pathLst>
                    <a:path w="716" h="624" extrusionOk="0">
                      <a:moveTo>
                        <a:pt x="311" y="1"/>
                      </a:moveTo>
                      <a:cubicBezTo>
                        <a:pt x="152" y="1"/>
                        <a:pt x="1" y="125"/>
                        <a:pt x="1" y="316"/>
                      </a:cubicBezTo>
                      <a:cubicBezTo>
                        <a:pt x="1" y="476"/>
                        <a:pt x="124" y="612"/>
                        <a:pt x="296" y="624"/>
                      </a:cubicBezTo>
                      <a:cubicBezTo>
                        <a:pt x="567" y="624"/>
                        <a:pt x="715" y="291"/>
                        <a:pt x="530" y="94"/>
                      </a:cubicBezTo>
                      <a:cubicBezTo>
                        <a:pt x="466" y="30"/>
                        <a:pt x="388" y="1"/>
                        <a:pt x="31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7229;p54"/>
                <p:cNvSpPr/>
                <p:nvPr/>
              </p:nvSpPr>
              <p:spPr>
                <a:xfrm>
                  <a:off x="5686153" y="2851306"/>
                  <a:ext cx="1255" cy="1442"/>
                </a:xfrm>
                <a:custGeom>
                  <a:avLst/>
                  <a:gdLst/>
                  <a:ahLst/>
                  <a:cxnLst/>
                  <a:rect l="l" t="t" r="r" b="b"/>
                  <a:pathLst>
                    <a:path w="87" h="100" extrusionOk="0">
                      <a:moveTo>
                        <a:pt x="37" y="1"/>
                      </a:moveTo>
                      <a:cubicBezTo>
                        <a:pt x="12" y="1"/>
                        <a:pt x="0" y="26"/>
                        <a:pt x="0" y="50"/>
                      </a:cubicBezTo>
                      <a:cubicBezTo>
                        <a:pt x="0" y="75"/>
                        <a:pt x="12" y="99"/>
                        <a:pt x="37" y="99"/>
                      </a:cubicBezTo>
                      <a:cubicBezTo>
                        <a:pt x="74" y="99"/>
                        <a:pt x="86" y="75"/>
                        <a:pt x="86" y="50"/>
                      </a:cubicBezTo>
                      <a:cubicBezTo>
                        <a:pt x="86" y="26"/>
                        <a:pt x="7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7230;p54"/>
                <p:cNvSpPr/>
                <p:nvPr/>
              </p:nvSpPr>
              <p:spPr>
                <a:xfrm>
                  <a:off x="5805037" y="2773482"/>
                  <a:ext cx="1543" cy="1067"/>
                </a:xfrm>
                <a:custGeom>
                  <a:avLst/>
                  <a:gdLst/>
                  <a:ahLst/>
                  <a:cxnLst/>
                  <a:rect l="l" t="t" r="r" b="b"/>
                  <a:pathLst>
                    <a:path w="107" h="74" extrusionOk="0">
                      <a:moveTo>
                        <a:pt x="49" y="0"/>
                      </a:moveTo>
                      <a:cubicBezTo>
                        <a:pt x="25" y="0"/>
                        <a:pt x="0" y="12"/>
                        <a:pt x="0" y="49"/>
                      </a:cubicBezTo>
                      <a:cubicBezTo>
                        <a:pt x="0" y="66"/>
                        <a:pt x="7" y="73"/>
                        <a:pt x="16" y="73"/>
                      </a:cubicBezTo>
                      <a:cubicBezTo>
                        <a:pt x="46" y="73"/>
                        <a:pt x="106"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7231;p54"/>
                <p:cNvSpPr/>
                <p:nvPr/>
              </p:nvSpPr>
              <p:spPr>
                <a:xfrm>
                  <a:off x="5681985" y="2933586"/>
                  <a:ext cx="1514" cy="1067"/>
                </a:xfrm>
                <a:custGeom>
                  <a:avLst/>
                  <a:gdLst/>
                  <a:ahLst/>
                  <a:cxnLst/>
                  <a:rect l="l" t="t" r="r" b="b"/>
                  <a:pathLst>
                    <a:path w="105" h="74" extrusionOk="0">
                      <a:moveTo>
                        <a:pt x="67" y="1"/>
                      </a:moveTo>
                      <a:cubicBezTo>
                        <a:pt x="1" y="1"/>
                        <a:pt x="59" y="74"/>
                        <a:pt x="89" y="74"/>
                      </a:cubicBezTo>
                      <a:cubicBezTo>
                        <a:pt x="98" y="74"/>
                        <a:pt x="104" y="67"/>
                        <a:pt x="104" y="50"/>
                      </a:cubicBezTo>
                      <a:cubicBezTo>
                        <a:pt x="104" y="25"/>
                        <a:pt x="92" y="1"/>
                        <a:pt x="6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7232;p54"/>
                <p:cNvSpPr/>
                <p:nvPr/>
              </p:nvSpPr>
              <p:spPr>
                <a:xfrm>
                  <a:off x="5779798" y="2722916"/>
                  <a:ext cx="1514" cy="995"/>
                </a:xfrm>
                <a:custGeom>
                  <a:avLst/>
                  <a:gdLst/>
                  <a:ahLst/>
                  <a:cxnLst/>
                  <a:rect l="l" t="t" r="r" b="b"/>
                  <a:pathLst>
                    <a:path w="105" h="69" extrusionOk="0">
                      <a:moveTo>
                        <a:pt x="20" y="1"/>
                      </a:moveTo>
                      <a:cubicBezTo>
                        <a:pt x="9" y="1"/>
                        <a:pt x="0" y="9"/>
                        <a:pt x="0" y="31"/>
                      </a:cubicBezTo>
                      <a:cubicBezTo>
                        <a:pt x="0" y="56"/>
                        <a:pt x="25" y="68"/>
                        <a:pt x="50" y="68"/>
                      </a:cubicBezTo>
                      <a:cubicBezTo>
                        <a:pt x="105" y="68"/>
                        <a:pt x="51" y="1"/>
                        <a:pt x="2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7233;p54"/>
                <p:cNvSpPr/>
                <p:nvPr/>
              </p:nvSpPr>
              <p:spPr>
                <a:xfrm>
                  <a:off x="5809479" y="2690495"/>
                  <a:ext cx="10139" cy="8639"/>
                </a:xfrm>
                <a:custGeom>
                  <a:avLst/>
                  <a:gdLst/>
                  <a:ahLst/>
                  <a:cxnLst/>
                  <a:rect l="l" t="t" r="r" b="b"/>
                  <a:pathLst>
                    <a:path w="703" h="599" extrusionOk="0">
                      <a:moveTo>
                        <a:pt x="296" y="0"/>
                      </a:moveTo>
                      <a:cubicBezTo>
                        <a:pt x="136" y="0"/>
                        <a:pt x="0" y="136"/>
                        <a:pt x="0" y="296"/>
                      </a:cubicBezTo>
                      <a:cubicBezTo>
                        <a:pt x="0" y="478"/>
                        <a:pt x="145" y="599"/>
                        <a:pt x="299" y="599"/>
                      </a:cubicBezTo>
                      <a:cubicBezTo>
                        <a:pt x="375" y="599"/>
                        <a:pt x="453" y="570"/>
                        <a:pt x="518" y="505"/>
                      </a:cubicBezTo>
                      <a:cubicBezTo>
                        <a:pt x="702" y="320"/>
                        <a:pt x="567"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7234;p54"/>
                <p:cNvSpPr/>
                <p:nvPr/>
              </p:nvSpPr>
              <p:spPr>
                <a:xfrm>
                  <a:off x="5787788" y="2675914"/>
                  <a:ext cx="10153" cy="8653"/>
                </a:xfrm>
                <a:custGeom>
                  <a:avLst/>
                  <a:gdLst/>
                  <a:ahLst/>
                  <a:cxnLst/>
                  <a:rect l="l" t="t" r="r" b="b"/>
                  <a:pathLst>
                    <a:path w="704" h="600" extrusionOk="0">
                      <a:moveTo>
                        <a:pt x="408" y="1"/>
                      </a:moveTo>
                      <a:cubicBezTo>
                        <a:pt x="136" y="1"/>
                        <a:pt x="1" y="321"/>
                        <a:pt x="198" y="506"/>
                      </a:cubicBezTo>
                      <a:cubicBezTo>
                        <a:pt x="259" y="571"/>
                        <a:pt x="334" y="599"/>
                        <a:pt x="408" y="599"/>
                      </a:cubicBezTo>
                      <a:cubicBezTo>
                        <a:pt x="559" y="599"/>
                        <a:pt x="703" y="478"/>
                        <a:pt x="703" y="296"/>
                      </a:cubicBezTo>
                      <a:cubicBezTo>
                        <a:pt x="703" y="136"/>
                        <a:pt x="568" y="1"/>
                        <a:pt x="4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7235;p54"/>
                <p:cNvSpPr/>
                <p:nvPr/>
              </p:nvSpPr>
              <p:spPr>
                <a:xfrm>
                  <a:off x="5705162" y="2781443"/>
                  <a:ext cx="6764" cy="5913"/>
                </a:xfrm>
                <a:custGeom>
                  <a:avLst/>
                  <a:gdLst/>
                  <a:ahLst/>
                  <a:cxnLst/>
                  <a:rect l="l" t="t" r="r" b="b"/>
                  <a:pathLst>
                    <a:path w="469" h="410" extrusionOk="0">
                      <a:moveTo>
                        <a:pt x="205" y="1"/>
                      </a:moveTo>
                      <a:cubicBezTo>
                        <a:pt x="101" y="1"/>
                        <a:pt x="1" y="83"/>
                        <a:pt x="1" y="200"/>
                      </a:cubicBezTo>
                      <a:cubicBezTo>
                        <a:pt x="1" y="311"/>
                        <a:pt x="87" y="409"/>
                        <a:pt x="198" y="409"/>
                      </a:cubicBezTo>
                      <a:cubicBezTo>
                        <a:pt x="382" y="409"/>
                        <a:pt x="469" y="187"/>
                        <a:pt x="346" y="64"/>
                      </a:cubicBezTo>
                      <a:cubicBezTo>
                        <a:pt x="305" y="20"/>
                        <a:pt x="255" y="1"/>
                        <a:pt x="20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7236;p54"/>
                <p:cNvSpPr/>
                <p:nvPr/>
              </p:nvSpPr>
              <p:spPr>
                <a:xfrm>
                  <a:off x="5402534" y="2724791"/>
                  <a:ext cx="1428" cy="1385"/>
                </a:xfrm>
                <a:custGeom>
                  <a:avLst/>
                  <a:gdLst/>
                  <a:ahLst/>
                  <a:cxnLst/>
                  <a:rect l="l" t="t" r="r" b="b"/>
                  <a:pathLst>
                    <a:path w="99" h="96" extrusionOk="0">
                      <a:moveTo>
                        <a:pt x="50" y="0"/>
                      </a:moveTo>
                      <a:cubicBezTo>
                        <a:pt x="25" y="0"/>
                        <a:pt x="0" y="12"/>
                        <a:pt x="0" y="49"/>
                      </a:cubicBezTo>
                      <a:cubicBezTo>
                        <a:pt x="0" y="80"/>
                        <a:pt x="25" y="96"/>
                        <a:pt x="50" y="96"/>
                      </a:cubicBezTo>
                      <a:cubicBezTo>
                        <a:pt x="74" y="96"/>
                        <a:pt x="99" y="80"/>
                        <a:pt x="99" y="49"/>
                      </a:cubicBezTo>
                      <a:cubicBezTo>
                        <a:pt x="99" y="12"/>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7237;p54"/>
                <p:cNvSpPr/>
                <p:nvPr/>
              </p:nvSpPr>
              <p:spPr>
                <a:xfrm>
                  <a:off x="5521592" y="2689240"/>
                  <a:ext cx="10673" cy="9187"/>
                </a:xfrm>
                <a:custGeom>
                  <a:avLst/>
                  <a:gdLst/>
                  <a:ahLst/>
                  <a:cxnLst/>
                  <a:rect l="l" t="t" r="r" b="b"/>
                  <a:pathLst>
                    <a:path w="740" h="637" extrusionOk="0">
                      <a:moveTo>
                        <a:pt x="432" y="1"/>
                      </a:moveTo>
                      <a:cubicBezTo>
                        <a:pt x="148" y="1"/>
                        <a:pt x="1" y="346"/>
                        <a:pt x="198" y="543"/>
                      </a:cubicBezTo>
                      <a:cubicBezTo>
                        <a:pt x="262" y="607"/>
                        <a:pt x="342" y="636"/>
                        <a:pt x="420" y="636"/>
                      </a:cubicBezTo>
                      <a:cubicBezTo>
                        <a:pt x="583" y="636"/>
                        <a:pt x="740" y="512"/>
                        <a:pt x="740" y="321"/>
                      </a:cubicBezTo>
                      <a:cubicBezTo>
                        <a:pt x="740" y="149"/>
                        <a:pt x="604" y="1"/>
                        <a:pt x="43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7238;p54"/>
                <p:cNvSpPr/>
                <p:nvPr/>
              </p:nvSpPr>
              <p:spPr>
                <a:xfrm>
                  <a:off x="5542923" y="2643218"/>
                  <a:ext cx="6764" cy="5827"/>
                </a:xfrm>
                <a:custGeom>
                  <a:avLst/>
                  <a:gdLst/>
                  <a:ahLst/>
                  <a:cxnLst/>
                  <a:rect l="l" t="t" r="r" b="b"/>
                  <a:pathLst>
                    <a:path w="469" h="404" extrusionOk="0">
                      <a:moveTo>
                        <a:pt x="271" y="1"/>
                      </a:moveTo>
                      <a:cubicBezTo>
                        <a:pt x="86" y="1"/>
                        <a:pt x="0" y="222"/>
                        <a:pt x="123" y="346"/>
                      </a:cubicBezTo>
                      <a:cubicBezTo>
                        <a:pt x="163" y="385"/>
                        <a:pt x="213" y="403"/>
                        <a:pt x="262" y="403"/>
                      </a:cubicBezTo>
                      <a:cubicBezTo>
                        <a:pt x="366" y="403"/>
                        <a:pt x="468" y="323"/>
                        <a:pt x="468" y="198"/>
                      </a:cubicBezTo>
                      <a:cubicBezTo>
                        <a:pt x="468" y="87"/>
                        <a:pt x="382" y="1"/>
                        <a:pt x="27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7239;p54"/>
                <p:cNvSpPr/>
                <p:nvPr/>
              </p:nvSpPr>
              <p:spPr>
                <a:xfrm>
                  <a:off x="5401813" y="2685692"/>
                  <a:ext cx="8726" cy="8538"/>
                </a:xfrm>
                <a:custGeom>
                  <a:avLst/>
                  <a:gdLst/>
                  <a:ahLst/>
                  <a:cxnLst/>
                  <a:rect l="l" t="t" r="r" b="b"/>
                  <a:pathLst>
                    <a:path w="605" h="592" extrusionOk="0">
                      <a:moveTo>
                        <a:pt x="309" y="0"/>
                      </a:moveTo>
                      <a:cubicBezTo>
                        <a:pt x="136" y="0"/>
                        <a:pt x="1" y="136"/>
                        <a:pt x="1" y="296"/>
                      </a:cubicBezTo>
                      <a:cubicBezTo>
                        <a:pt x="1" y="456"/>
                        <a:pt x="136" y="592"/>
                        <a:pt x="309" y="592"/>
                      </a:cubicBezTo>
                      <a:cubicBezTo>
                        <a:pt x="469" y="592"/>
                        <a:pt x="605" y="456"/>
                        <a:pt x="605" y="296"/>
                      </a:cubicBezTo>
                      <a:cubicBezTo>
                        <a:pt x="605" y="136"/>
                        <a:pt x="469" y="0"/>
                        <a:pt x="30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7240;p54"/>
                <p:cNvSpPr/>
                <p:nvPr/>
              </p:nvSpPr>
              <p:spPr>
                <a:xfrm>
                  <a:off x="5372680" y="2713037"/>
                  <a:ext cx="5408" cy="4139"/>
                </a:xfrm>
                <a:custGeom>
                  <a:avLst/>
                  <a:gdLst/>
                  <a:ahLst/>
                  <a:cxnLst/>
                  <a:rect l="l" t="t" r="r" b="b"/>
                  <a:pathLst>
                    <a:path w="375" h="287" extrusionOk="0">
                      <a:moveTo>
                        <a:pt x="194" y="1"/>
                      </a:moveTo>
                      <a:cubicBezTo>
                        <a:pt x="187" y="1"/>
                        <a:pt x="180" y="1"/>
                        <a:pt x="173" y="2"/>
                      </a:cubicBezTo>
                      <a:cubicBezTo>
                        <a:pt x="0" y="26"/>
                        <a:pt x="0" y="273"/>
                        <a:pt x="173" y="285"/>
                      </a:cubicBezTo>
                      <a:cubicBezTo>
                        <a:pt x="180" y="286"/>
                        <a:pt x="187" y="287"/>
                        <a:pt x="194" y="287"/>
                      </a:cubicBezTo>
                      <a:cubicBezTo>
                        <a:pt x="375" y="287"/>
                        <a:pt x="375" y="1"/>
                        <a:pt x="19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7241;p54"/>
                <p:cNvSpPr/>
                <p:nvPr/>
              </p:nvSpPr>
              <p:spPr>
                <a:xfrm>
                  <a:off x="5548245" y="2668875"/>
                  <a:ext cx="10153" cy="8653"/>
                </a:xfrm>
                <a:custGeom>
                  <a:avLst/>
                  <a:gdLst/>
                  <a:ahLst/>
                  <a:cxnLst/>
                  <a:rect l="l" t="t" r="r" b="b"/>
                  <a:pathLst>
                    <a:path w="704" h="600" extrusionOk="0">
                      <a:moveTo>
                        <a:pt x="300" y="1"/>
                      </a:moveTo>
                      <a:cubicBezTo>
                        <a:pt x="145" y="1"/>
                        <a:pt x="1" y="122"/>
                        <a:pt x="1" y="304"/>
                      </a:cubicBezTo>
                      <a:cubicBezTo>
                        <a:pt x="1" y="464"/>
                        <a:pt x="136" y="600"/>
                        <a:pt x="309" y="600"/>
                      </a:cubicBezTo>
                      <a:cubicBezTo>
                        <a:pt x="568" y="600"/>
                        <a:pt x="703" y="279"/>
                        <a:pt x="518" y="94"/>
                      </a:cubicBezTo>
                      <a:cubicBezTo>
                        <a:pt x="454" y="30"/>
                        <a:pt x="376" y="1"/>
                        <a:pt x="30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7242;p54"/>
                <p:cNvSpPr/>
                <p:nvPr/>
              </p:nvSpPr>
              <p:spPr>
                <a:xfrm>
                  <a:off x="5427586" y="2756766"/>
                  <a:ext cx="10139" cy="8653"/>
                </a:xfrm>
                <a:custGeom>
                  <a:avLst/>
                  <a:gdLst/>
                  <a:ahLst/>
                  <a:cxnLst/>
                  <a:rect l="l" t="t" r="r" b="b"/>
                  <a:pathLst>
                    <a:path w="703" h="600" extrusionOk="0">
                      <a:moveTo>
                        <a:pt x="296" y="1"/>
                      </a:moveTo>
                      <a:cubicBezTo>
                        <a:pt x="136" y="1"/>
                        <a:pt x="1" y="136"/>
                        <a:pt x="1" y="297"/>
                      </a:cubicBezTo>
                      <a:cubicBezTo>
                        <a:pt x="1" y="479"/>
                        <a:pt x="145" y="600"/>
                        <a:pt x="296" y="600"/>
                      </a:cubicBezTo>
                      <a:cubicBezTo>
                        <a:pt x="370" y="600"/>
                        <a:pt x="445" y="571"/>
                        <a:pt x="506" y="506"/>
                      </a:cubicBezTo>
                      <a:cubicBezTo>
                        <a:pt x="703" y="321"/>
                        <a:pt x="567"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7243;p54"/>
                <p:cNvSpPr/>
                <p:nvPr/>
              </p:nvSpPr>
              <p:spPr>
                <a:xfrm>
                  <a:off x="5328604" y="2715893"/>
                  <a:ext cx="10139" cy="8711"/>
                </a:xfrm>
                <a:custGeom>
                  <a:avLst/>
                  <a:gdLst/>
                  <a:ahLst/>
                  <a:cxnLst/>
                  <a:rect l="l" t="t" r="r" b="b"/>
                  <a:pathLst>
                    <a:path w="703" h="604" extrusionOk="0">
                      <a:moveTo>
                        <a:pt x="296" y="1"/>
                      </a:moveTo>
                      <a:cubicBezTo>
                        <a:pt x="136" y="1"/>
                        <a:pt x="1" y="137"/>
                        <a:pt x="1" y="309"/>
                      </a:cubicBezTo>
                      <a:cubicBezTo>
                        <a:pt x="1" y="485"/>
                        <a:pt x="149" y="604"/>
                        <a:pt x="302" y="604"/>
                      </a:cubicBezTo>
                      <a:cubicBezTo>
                        <a:pt x="374" y="604"/>
                        <a:pt x="447" y="578"/>
                        <a:pt x="506" y="518"/>
                      </a:cubicBezTo>
                      <a:cubicBezTo>
                        <a:pt x="703" y="321"/>
                        <a:pt x="567"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7244;p54"/>
                <p:cNvSpPr/>
                <p:nvPr/>
              </p:nvSpPr>
              <p:spPr>
                <a:xfrm>
                  <a:off x="5356498" y="2859815"/>
                  <a:ext cx="10153" cy="8754"/>
                </a:xfrm>
                <a:custGeom>
                  <a:avLst/>
                  <a:gdLst/>
                  <a:ahLst/>
                  <a:cxnLst/>
                  <a:rect l="l" t="t" r="r" b="b"/>
                  <a:pathLst>
                    <a:path w="704" h="607" extrusionOk="0">
                      <a:moveTo>
                        <a:pt x="309" y="0"/>
                      </a:moveTo>
                      <a:cubicBezTo>
                        <a:pt x="157" y="0"/>
                        <a:pt x="9" y="116"/>
                        <a:pt x="1" y="298"/>
                      </a:cubicBezTo>
                      <a:cubicBezTo>
                        <a:pt x="1" y="458"/>
                        <a:pt x="137" y="606"/>
                        <a:pt x="309" y="606"/>
                      </a:cubicBezTo>
                      <a:cubicBezTo>
                        <a:pt x="568" y="606"/>
                        <a:pt x="703" y="286"/>
                        <a:pt x="518" y="89"/>
                      </a:cubicBezTo>
                      <a:cubicBezTo>
                        <a:pt x="458" y="28"/>
                        <a:pt x="383" y="0"/>
                        <a:pt x="30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7245;p54"/>
                <p:cNvSpPr/>
                <p:nvPr/>
              </p:nvSpPr>
              <p:spPr>
                <a:xfrm>
                  <a:off x="5353310" y="2795274"/>
                  <a:ext cx="10673" cy="9144"/>
                </a:xfrm>
                <a:custGeom>
                  <a:avLst/>
                  <a:gdLst/>
                  <a:ahLst/>
                  <a:cxnLst/>
                  <a:rect l="l" t="t" r="r" b="b"/>
                  <a:pathLst>
                    <a:path w="740" h="634" extrusionOk="0">
                      <a:moveTo>
                        <a:pt x="321" y="1"/>
                      </a:moveTo>
                      <a:cubicBezTo>
                        <a:pt x="156" y="1"/>
                        <a:pt x="0" y="131"/>
                        <a:pt x="0" y="325"/>
                      </a:cubicBezTo>
                      <a:cubicBezTo>
                        <a:pt x="13" y="498"/>
                        <a:pt x="148" y="633"/>
                        <a:pt x="321" y="633"/>
                      </a:cubicBezTo>
                      <a:cubicBezTo>
                        <a:pt x="604" y="633"/>
                        <a:pt x="739" y="288"/>
                        <a:pt x="542" y="91"/>
                      </a:cubicBezTo>
                      <a:cubicBezTo>
                        <a:pt x="476" y="29"/>
                        <a:pt x="398" y="1"/>
                        <a:pt x="32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7246;p54"/>
                <p:cNvSpPr/>
                <p:nvPr/>
              </p:nvSpPr>
              <p:spPr>
                <a:xfrm>
                  <a:off x="5220739" y="2811975"/>
                  <a:ext cx="10327" cy="8956"/>
                </a:xfrm>
                <a:custGeom>
                  <a:avLst/>
                  <a:gdLst/>
                  <a:ahLst/>
                  <a:cxnLst/>
                  <a:rect l="l" t="t" r="r" b="b"/>
                  <a:pathLst>
                    <a:path w="716" h="621" extrusionOk="0">
                      <a:moveTo>
                        <a:pt x="316" y="1"/>
                      </a:moveTo>
                      <a:cubicBezTo>
                        <a:pt x="155" y="1"/>
                        <a:pt x="0" y="128"/>
                        <a:pt x="0" y="313"/>
                      </a:cubicBezTo>
                      <a:cubicBezTo>
                        <a:pt x="0" y="485"/>
                        <a:pt x="148" y="621"/>
                        <a:pt x="321" y="621"/>
                      </a:cubicBezTo>
                      <a:cubicBezTo>
                        <a:pt x="592" y="609"/>
                        <a:pt x="715" y="276"/>
                        <a:pt x="530" y="91"/>
                      </a:cubicBezTo>
                      <a:cubicBezTo>
                        <a:pt x="468" y="28"/>
                        <a:pt x="391" y="1"/>
                        <a:pt x="3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7247;p54"/>
                <p:cNvSpPr/>
                <p:nvPr/>
              </p:nvSpPr>
              <p:spPr>
                <a:xfrm>
                  <a:off x="5316879" y="2796125"/>
                  <a:ext cx="10673" cy="9173"/>
                </a:xfrm>
                <a:custGeom>
                  <a:avLst/>
                  <a:gdLst/>
                  <a:ahLst/>
                  <a:cxnLst/>
                  <a:rect l="l" t="t" r="r" b="b"/>
                  <a:pathLst>
                    <a:path w="740" h="636" extrusionOk="0">
                      <a:moveTo>
                        <a:pt x="323" y="0"/>
                      </a:moveTo>
                      <a:cubicBezTo>
                        <a:pt x="164" y="0"/>
                        <a:pt x="13" y="124"/>
                        <a:pt x="13" y="315"/>
                      </a:cubicBezTo>
                      <a:cubicBezTo>
                        <a:pt x="0" y="488"/>
                        <a:pt x="148" y="636"/>
                        <a:pt x="321" y="636"/>
                      </a:cubicBezTo>
                      <a:cubicBezTo>
                        <a:pt x="604" y="623"/>
                        <a:pt x="740" y="291"/>
                        <a:pt x="542" y="94"/>
                      </a:cubicBezTo>
                      <a:cubicBezTo>
                        <a:pt x="478" y="29"/>
                        <a:pt x="400" y="0"/>
                        <a:pt x="32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7248;p54"/>
                <p:cNvSpPr/>
                <p:nvPr/>
              </p:nvSpPr>
              <p:spPr>
                <a:xfrm>
                  <a:off x="5495646" y="2795765"/>
                  <a:ext cx="10673" cy="9000"/>
                </a:xfrm>
                <a:custGeom>
                  <a:avLst/>
                  <a:gdLst/>
                  <a:ahLst/>
                  <a:cxnLst/>
                  <a:rect l="l" t="t" r="r" b="b"/>
                  <a:pathLst>
                    <a:path w="740" h="624" extrusionOk="0">
                      <a:moveTo>
                        <a:pt x="315" y="1"/>
                      </a:moveTo>
                      <a:cubicBezTo>
                        <a:pt x="152" y="1"/>
                        <a:pt x="1" y="125"/>
                        <a:pt x="1" y="316"/>
                      </a:cubicBezTo>
                      <a:cubicBezTo>
                        <a:pt x="1" y="488"/>
                        <a:pt x="136" y="624"/>
                        <a:pt x="321" y="624"/>
                      </a:cubicBezTo>
                      <a:cubicBezTo>
                        <a:pt x="592" y="624"/>
                        <a:pt x="740" y="291"/>
                        <a:pt x="543" y="94"/>
                      </a:cubicBezTo>
                      <a:cubicBezTo>
                        <a:pt x="475" y="30"/>
                        <a:pt x="393" y="1"/>
                        <a:pt x="31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7249;p54"/>
                <p:cNvSpPr/>
                <p:nvPr/>
              </p:nvSpPr>
              <p:spPr>
                <a:xfrm>
                  <a:off x="5524087" y="2758728"/>
                  <a:ext cx="9072" cy="9259"/>
                </a:xfrm>
                <a:custGeom>
                  <a:avLst/>
                  <a:gdLst/>
                  <a:ahLst/>
                  <a:cxnLst/>
                  <a:rect l="l" t="t" r="r" b="b"/>
                  <a:pathLst>
                    <a:path w="629" h="642" extrusionOk="0">
                      <a:moveTo>
                        <a:pt x="308" y="0"/>
                      </a:moveTo>
                      <a:cubicBezTo>
                        <a:pt x="136" y="0"/>
                        <a:pt x="0" y="148"/>
                        <a:pt x="0" y="321"/>
                      </a:cubicBezTo>
                      <a:cubicBezTo>
                        <a:pt x="0" y="493"/>
                        <a:pt x="136" y="641"/>
                        <a:pt x="308" y="641"/>
                      </a:cubicBezTo>
                      <a:cubicBezTo>
                        <a:pt x="481" y="641"/>
                        <a:pt x="628" y="493"/>
                        <a:pt x="628" y="321"/>
                      </a:cubicBezTo>
                      <a:cubicBezTo>
                        <a:pt x="628" y="148"/>
                        <a:pt x="481" y="0"/>
                        <a:pt x="30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7250;p54"/>
                <p:cNvSpPr/>
                <p:nvPr/>
              </p:nvSpPr>
              <p:spPr>
                <a:xfrm>
                  <a:off x="5468099" y="2840287"/>
                  <a:ext cx="10500" cy="8971"/>
                </a:xfrm>
                <a:custGeom>
                  <a:avLst/>
                  <a:gdLst/>
                  <a:ahLst/>
                  <a:cxnLst/>
                  <a:rect l="l" t="t" r="r" b="b"/>
                  <a:pathLst>
                    <a:path w="728" h="622" extrusionOk="0">
                      <a:moveTo>
                        <a:pt x="420" y="1"/>
                      </a:moveTo>
                      <a:cubicBezTo>
                        <a:pt x="136" y="1"/>
                        <a:pt x="1" y="334"/>
                        <a:pt x="198" y="531"/>
                      </a:cubicBezTo>
                      <a:cubicBezTo>
                        <a:pt x="261" y="594"/>
                        <a:pt x="337" y="621"/>
                        <a:pt x="412" y="621"/>
                      </a:cubicBezTo>
                      <a:cubicBezTo>
                        <a:pt x="573" y="621"/>
                        <a:pt x="728" y="494"/>
                        <a:pt x="728" y="309"/>
                      </a:cubicBezTo>
                      <a:cubicBezTo>
                        <a:pt x="728" y="136"/>
                        <a:pt x="592" y="1"/>
                        <a:pt x="42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7251;p54"/>
                <p:cNvSpPr/>
                <p:nvPr/>
              </p:nvSpPr>
              <p:spPr>
                <a:xfrm>
                  <a:off x="5383338" y="2808601"/>
                  <a:ext cx="10500" cy="8956"/>
                </a:xfrm>
                <a:custGeom>
                  <a:avLst/>
                  <a:gdLst/>
                  <a:ahLst/>
                  <a:cxnLst/>
                  <a:rect l="l" t="t" r="r" b="b"/>
                  <a:pathLst>
                    <a:path w="728" h="621" extrusionOk="0">
                      <a:moveTo>
                        <a:pt x="316" y="0"/>
                      </a:moveTo>
                      <a:cubicBezTo>
                        <a:pt x="155" y="0"/>
                        <a:pt x="1" y="128"/>
                        <a:pt x="1" y="313"/>
                      </a:cubicBezTo>
                      <a:cubicBezTo>
                        <a:pt x="1" y="485"/>
                        <a:pt x="136" y="609"/>
                        <a:pt x="309" y="621"/>
                      </a:cubicBezTo>
                      <a:cubicBezTo>
                        <a:pt x="580" y="621"/>
                        <a:pt x="727" y="288"/>
                        <a:pt x="530" y="91"/>
                      </a:cubicBezTo>
                      <a:cubicBezTo>
                        <a:pt x="468" y="28"/>
                        <a:pt x="391" y="0"/>
                        <a:pt x="3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7252;p54"/>
                <p:cNvSpPr/>
                <p:nvPr/>
              </p:nvSpPr>
              <p:spPr>
                <a:xfrm>
                  <a:off x="5454426" y="2896087"/>
                  <a:ext cx="10139" cy="8754"/>
                </a:xfrm>
                <a:custGeom>
                  <a:avLst/>
                  <a:gdLst/>
                  <a:ahLst/>
                  <a:cxnLst/>
                  <a:rect l="l" t="t" r="r" b="b"/>
                  <a:pathLst>
                    <a:path w="703" h="607" extrusionOk="0">
                      <a:moveTo>
                        <a:pt x="308" y="1"/>
                      </a:moveTo>
                      <a:cubicBezTo>
                        <a:pt x="136" y="13"/>
                        <a:pt x="0" y="149"/>
                        <a:pt x="0" y="309"/>
                      </a:cubicBezTo>
                      <a:cubicBezTo>
                        <a:pt x="8" y="491"/>
                        <a:pt x="156" y="606"/>
                        <a:pt x="308" y="606"/>
                      </a:cubicBezTo>
                      <a:cubicBezTo>
                        <a:pt x="382" y="606"/>
                        <a:pt x="457" y="579"/>
                        <a:pt x="518" y="518"/>
                      </a:cubicBezTo>
                      <a:cubicBezTo>
                        <a:pt x="702" y="321"/>
                        <a:pt x="567" y="1"/>
                        <a:pt x="3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7253;p54"/>
                <p:cNvSpPr/>
                <p:nvPr/>
              </p:nvSpPr>
              <p:spPr>
                <a:xfrm>
                  <a:off x="5501516" y="2725339"/>
                  <a:ext cx="10139" cy="8697"/>
                </a:xfrm>
                <a:custGeom>
                  <a:avLst/>
                  <a:gdLst/>
                  <a:ahLst/>
                  <a:cxnLst/>
                  <a:rect l="l" t="t" r="r" b="b"/>
                  <a:pathLst>
                    <a:path w="703" h="603" extrusionOk="0">
                      <a:moveTo>
                        <a:pt x="390" y="0"/>
                      </a:moveTo>
                      <a:cubicBezTo>
                        <a:pt x="317" y="0"/>
                        <a:pt x="244" y="27"/>
                        <a:pt x="185" y="85"/>
                      </a:cubicBezTo>
                      <a:cubicBezTo>
                        <a:pt x="0" y="282"/>
                        <a:pt x="123" y="603"/>
                        <a:pt x="395" y="603"/>
                      </a:cubicBezTo>
                      <a:cubicBezTo>
                        <a:pt x="567" y="603"/>
                        <a:pt x="703" y="467"/>
                        <a:pt x="703" y="307"/>
                      </a:cubicBezTo>
                      <a:cubicBezTo>
                        <a:pt x="703" y="122"/>
                        <a:pt x="548" y="0"/>
                        <a:pt x="39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7254;p54"/>
                <p:cNvSpPr/>
                <p:nvPr/>
              </p:nvSpPr>
              <p:spPr>
                <a:xfrm>
                  <a:off x="5451225" y="2812408"/>
                  <a:ext cx="10139" cy="8711"/>
                </a:xfrm>
                <a:custGeom>
                  <a:avLst/>
                  <a:gdLst/>
                  <a:ahLst/>
                  <a:cxnLst/>
                  <a:rect l="l" t="t" r="r" b="b"/>
                  <a:pathLst>
                    <a:path w="703" h="604" extrusionOk="0">
                      <a:moveTo>
                        <a:pt x="307" y="1"/>
                      </a:moveTo>
                      <a:cubicBezTo>
                        <a:pt x="149" y="1"/>
                        <a:pt x="0" y="123"/>
                        <a:pt x="0" y="308"/>
                      </a:cubicBezTo>
                      <a:cubicBezTo>
                        <a:pt x="0" y="468"/>
                        <a:pt x="136" y="603"/>
                        <a:pt x="296" y="603"/>
                      </a:cubicBezTo>
                      <a:cubicBezTo>
                        <a:pt x="567" y="603"/>
                        <a:pt x="703" y="283"/>
                        <a:pt x="518" y="86"/>
                      </a:cubicBezTo>
                      <a:cubicBezTo>
                        <a:pt x="455" y="27"/>
                        <a:pt x="380" y="1"/>
                        <a:pt x="3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7255;p54"/>
                <p:cNvSpPr/>
                <p:nvPr/>
              </p:nvSpPr>
              <p:spPr>
                <a:xfrm>
                  <a:off x="5449090" y="2656198"/>
                  <a:ext cx="10139" cy="8711"/>
                </a:xfrm>
                <a:custGeom>
                  <a:avLst/>
                  <a:gdLst/>
                  <a:ahLst/>
                  <a:cxnLst/>
                  <a:rect l="l" t="t" r="r" b="b"/>
                  <a:pathLst>
                    <a:path w="703" h="604" extrusionOk="0">
                      <a:moveTo>
                        <a:pt x="392" y="1"/>
                      </a:moveTo>
                      <a:cubicBezTo>
                        <a:pt x="319" y="1"/>
                        <a:pt x="244" y="27"/>
                        <a:pt x="185" y="86"/>
                      </a:cubicBezTo>
                      <a:cubicBezTo>
                        <a:pt x="0" y="271"/>
                        <a:pt x="136" y="604"/>
                        <a:pt x="395" y="604"/>
                      </a:cubicBezTo>
                      <a:cubicBezTo>
                        <a:pt x="567" y="591"/>
                        <a:pt x="690" y="468"/>
                        <a:pt x="703" y="296"/>
                      </a:cubicBezTo>
                      <a:cubicBezTo>
                        <a:pt x="703" y="120"/>
                        <a:pt x="549" y="1"/>
                        <a:pt x="39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7256;p54"/>
                <p:cNvSpPr/>
                <p:nvPr/>
              </p:nvSpPr>
              <p:spPr>
                <a:xfrm>
                  <a:off x="5360767" y="2687480"/>
                  <a:ext cx="10153" cy="8711"/>
                </a:xfrm>
                <a:custGeom>
                  <a:avLst/>
                  <a:gdLst/>
                  <a:ahLst/>
                  <a:cxnLst/>
                  <a:rect l="l" t="t" r="r" b="b"/>
                  <a:pathLst>
                    <a:path w="704" h="604" extrusionOk="0">
                      <a:moveTo>
                        <a:pt x="307" y="1"/>
                      </a:moveTo>
                      <a:cubicBezTo>
                        <a:pt x="150" y="1"/>
                        <a:pt x="1" y="123"/>
                        <a:pt x="1" y="308"/>
                      </a:cubicBezTo>
                      <a:cubicBezTo>
                        <a:pt x="13" y="468"/>
                        <a:pt x="149" y="603"/>
                        <a:pt x="309" y="603"/>
                      </a:cubicBezTo>
                      <a:cubicBezTo>
                        <a:pt x="580" y="591"/>
                        <a:pt x="703" y="271"/>
                        <a:pt x="518" y="86"/>
                      </a:cubicBezTo>
                      <a:cubicBezTo>
                        <a:pt x="456" y="27"/>
                        <a:pt x="381" y="1"/>
                        <a:pt x="3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7257;p54"/>
                <p:cNvSpPr/>
                <p:nvPr/>
              </p:nvSpPr>
              <p:spPr>
                <a:xfrm>
                  <a:off x="5396304" y="2755699"/>
                  <a:ext cx="9966" cy="8581"/>
                </a:xfrm>
                <a:custGeom>
                  <a:avLst/>
                  <a:gdLst/>
                  <a:ahLst/>
                  <a:cxnLst/>
                  <a:rect l="l" t="t" r="r" b="b"/>
                  <a:pathLst>
                    <a:path w="691" h="595" extrusionOk="0">
                      <a:moveTo>
                        <a:pt x="383" y="1"/>
                      </a:moveTo>
                      <a:cubicBezTo>
                        <a:pt x="124" y="1"/>
                        <a:pt x="1" y="321"/>
                        <a:pt x="186" y="506"/>
                      </a:cubicBezTo>
                      <a:cubicBezTo>
                        <a:pt x="246" y="567"/>
                        <a:pt x="322" y="594"/>
                        <a:pt x="395" y="594"/>
                      </a:cubicBezTo>
                      <a:cubicBezTo>
                        <a:pt x="546" y="594"/>
                        <a:pt x="691" y="479"/>
                        <a:pt x="691" y="297"/>
                      </a:cubicBezTo>
                      <a:cubicBezTo>
                        <a:pt x="691" y="124"/>
                        <a:pt x="555" y="1"/>
                        <a:pt x="38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7258;p54"/>
                <p:cNvSpPr/>
                <p:nvPr/>
              </p:nvSpPr>
              <p:spPr>
                <a:xfrm>
                  <a:off x="5416207" y="2650746"/>
                  <a:ext cx="10153" cy="8653"/>
                </a:xfrm>
                <a:custGeom>
                  <a:avLst/>
                  <a:gdLst/>
                  <a:ahLst/>
                  <a:cxnLst/>
                  <a:rect l="l" t="t" r="r" b="b"/>
                  <a:pathLst>
                    <a:path w="704" h="600" extrusionOk="0">
                      <a:moveTo>
                        <a:pt x="304" y="1"/>
                      </a:moveTo>
                      <a:cubicBezTo>
                        <a:pt x="150" y="1"/>
                        <a:pt x="1" y="119"/>
                        <a:pt x="1" y="292"/>
                      </a:cubicBezTo>
                      <a:cubicBezTo>
                        <a:pt x="1" y="464"/>
                        <a:pt x="137" y="600"/>
                        <a:pt x="297" y="600"/>
                      </a:cubicBezTo>
                      <a:cubicBezTo>
                        <a:pt x="568" y="600"/>
                        <a:pt x="703" y="279"/>
                        <a:pt x="518" y="95"/>
                      </a:cubicBezTo>
                      <a:cubicBezTo>
                        <a:pt x="457" y="29"/>
                        <a:pt x="380" y="1"/>
                        <a:pt x="30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7259;p54"/>
                <p:cNvSpPr/>
                <p:nvPr/>
              </p:nvSpPr>
              <p:spPr>
                <a:xfrm>
                  <a:off x="5502929" y="2635112"/>
                  <a:ext cx="10153" cy="8653"/>
                </a:xfrm>
                <a:custGeom>
                  <a:avLst/>
                  <a:gdLst/>
                  <a:ahLst/>
                  <a:cxnLst/>
                  <a:rect l="l" t="t" r="r" b="b"/>
                  <a:pathLst>
                    <a:path w="704" h="600" extrusionOk="0">
                      <a:moveTo>
                        <a:pt x="296" y="1"/>
                      </a:moveTo>
                      <a:cubicBezTo>
                        <a:pt x="145" y="1"/>
                        <a:pt x="1" y="122"/>
                        <a:pt x="1" y="304"/>
                      </a:cubicBezTo>
                      <a:cubicBezTo>
                        <a:pt x="1" y="476"/>
                        <a:pt x="136" y="599"/>
                        <a:pt x="297" y="599"/>
                      </a:cubicBezTo>
                      <a:cubicBezTo>
                        <a:pt x="568" y="599"/>
                        <a:pt x="703" y="279"/>
                        <a:pt x="506" y="94"/>
                      </a:cubicBezTo>
                      <a:cubicBezTo>
                        <a:pt x="445" y="30"/>
                        <a:pt x="370" y="1"/>
                        <a:pt x="2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7260;p54"/>
                <p:cNvSpPr/>
                <p:nvPr/>
              </p:nvSpPr>
              <p:spPr>
                <a:xfrm>
                  <a:off x="5299644" y="2708047"/>
                  <a:ext cx="6764" cy="5740"/>
                </a:xfrm>
                <a:custGeom>
                  <a:avLst/>
                  <a:gdLst/>
                  <a:ahLst/>
                  <a:cxnLst/>
                  <a:rect l="l" t="t" r="r" b="b"/>
                  <a:pathLst>
                    <a:path w="469" h="398" extrusionOk="0">
                      <a:moveTo>
                        <a:pt x="195" y="1"/>
                      </a:moveTo>
                      <a:cubicBezTo>
                        <a:pt x="95" y="1"/>
                        <a:pt x="0" y="84"/>
                        <a:pt x="0" y="200"/>
                      </a:cubicBezTo>
                      <a:cubicBezTo>
                        <a:pt x="0" y="311"/>
                        <a:pt x="86" y="397"/>
                        <a:pt x="197" y="397"/>
                      </a:cubicBezTo>
                      <a:cubicBezTo>
                        <a:pt x="370" y="397"/>
                        <a:pt x="468" y="188"/>
                        <a:pt x="333" y="64"/>
                      </a:cubicBezTo>
                      <a:cubicBezTo>
                        <a:pt x="293" y="20"/>
                        <a:pt x="243" y="1"/>
                        <a:pt x="19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7261;p54"/>
                <p:cNvSpPr/>
                <p:nvPr/>
              </p:nvSpPr>
              <p:spPr>
                <a:xfrm>
                  <a:off x="5304086" y="2728700"/>
                  <a:ext cx="10139" cy="8711"/>
                </a:xfrm>
                <a:custGeom>
                  <a:avLst/>
                  <a:gdLst/>
                  <a:ahLst/>
                  <a:cxnLst/>
                  <a:rect l="l" t="t" r="r" b="b"/>
                  <a:pathLst>
                    <a:path w="703" h="604" extrusionOk="0">
                      <a:moveTo>
                        <a:pt x="394" y="0"/>
                      </a:moveTo>
                      <a:cubicBezTo>
                        <a:pt x="136" y="0"/>
                        <a:pt x="0" y="320"/>
                        <a:pt x="185" y="518"/>
                      </a:cubicBezTo>
                      <a:cubicBezTo>
                        <a:pt x="244" y="577"/>
                        <a:pt x="317" y="603"/>
                        <a:pt x="390" y="603"/>
                      </a:cubicBezTo>
                      <a:cubicBezTo>
                        <a:pt x="543" y="603"/>
                        <a:pt x="694" y="484"/>
                        <a:pt x="702" y="308"/>
                      </a:cubicBezTo>
                      <a:cubicBezTo>
                        <a:pt x="702" y="136"/>
                        <a:pt x="567" y="0"/>
                        <a:pt x="39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7262;p54"/>
                <p:cNvSpPr/>
                <p:nvPr/>
              </p:nvSpPr>
              <p:spPr>
                <a:xfrm>
                  <a:off x="5265160" y="2700086"/>
                  <a:ext cx="10153" cy="8653"/>
                </a:xfrm>
                <a:custGeom>
                  <a:avLst/>
                  <a:gdLst/>
                  <a:ahLst/>
                  <a:cxnLst/>
                  <a:rect l="l" t="t" r="r" b="b"/>
                  <a:pathLst>
                    <a:path w="704" h="600" extrusionOk="0">
                      <a:moveTo>
                        <a:pt x="297" y="0"/>
                      </a:moveTo>
                      <a:cubicBezTo>
                        <a:pt x="136" y="0"/>
                        <a:pt x="1" y="124"/>
                        <a:pt x="1" y="296"/>
                      </a:cubicBezTo>
                      <a:cubicBezTo>
                        <a:pt x="1" y="478"/>
                        <a:pt x="145" y="599"/>
                        <a:pt x="296" y="599"/>
                      </a:cubicBezTo>
                      <a:cubicBezTo>
                        <a:pt x="370" y="599"/>
                        <a:pt x="445" y="570"/>
                        <a:pt x="506" y="506"/>
                      </a:cubicBezTo>
                      <a:cubicBezTo>
                        <a:pt x="703" y="321"/>
                        <a:pt x="568" y="0"/>
                        <a:pt x="29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7263;p54"/>
                <p:cNvSpPr/>
                <p:nvPr/>
              </p:nvSpPr>
              <p:spPr>
                <a:xfrm>
                  <a:off x="5270540" y="2725671"/>
                  <a:ext cx="6721" cy="5726"/>
                </a:xfrm>
                <a:custGeom>
                  <a:avLst/>
                  <a:gdLst/>
                  <a:ahLst/>
                  <a:cxnLst/>
                  <a:rect l="l" t="t" r="r" b="b"/>
                  <a:pathLst>
                    <a:path w="466" h="397" extrusionOk="0">
                      <a:moveTo>
                        <a:pt x="254" y="0"/>
                      </a:moveTo>
                      <a:cubicBezTo>
                        <a:pt x="79" y="0"/>
                        <a:pt x="1" y="213"/>
                        <a:pt x="121" y="333"/>
                      </a:cubicBezTo>
                      <a:cubicBezTo>
                        <a:pt x="165" y="377"/>
                        <a:pt x="217" y="397"/>
                        <a:pt x="267" y="397"/>
                      </a:cubicBezTo>
                      <a:cubicBezTo>
                        <a:pt x="370" y="397"/>
                        <a:pt x="466" y="314"/>
                        <a:pt x="466" y="198"/>
                      </a:cubicBezTo>
                      <a:cubicBezTo>
                        <a:pt x="466" y="87"/>
                        <a:pt x="379" y="1"/>
                        <a:pt x="269" y="1"/>
                      </a:cubicBezTo>
                      <a:cubicBezTo>
                        <a:pt x="264" y="0"/>
                        <a:pt x="259" y="0"/>
                        <a:pt x="25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7264;p54"/>
                <p:cNvSpPr/>
                <p:nvPr/>
              </p:nvSpPr>
              <p:spPr>
                <a:xfrm>
                  <a:off x="5252540" y="2791221"/>
                  <a:ext cx="10327" cy="8740"/>
                </a:xfrm>
                <a:custGeom>
                  <a:avLst/>
                  <a:gdLst/>
                  <a:ahLst/>
                  <a:cxnLst/>
                  <a:rect l="l" t="t" r="r" b="b"/>
                  <a:pathLst>
                    <a:path w="716" h="606" extrusionOk="0">
                      <a:moveTo>
                        <a:pt x="309" y="0"/>
                      </a:moveTo>
                      <a:cubicBezTo>
                        <a:pt x="158" y="0"/>
                        <a:pt x="13" y="116"/>
                        <a:pt x="13" y="298"/>
                      </a:cubicBezTo>
                      <a:cubicBezTo>
                        <a:pt x="1" y="470"/>
                        <a:pt x="149" y="606"/>
                        <a:pt x="321" y="606"/>
                      </a:cubicBezTo>
                      <a:cubicBezTo>
                        <a:pt x="580" y="594"/>
                        <a:pt x="716" y="273"/>
                        <a:pt x="518" y="89"/>
                      </a:cubicBezTo>
                      <a:cubicBezTo>
                        <a:pt x="458" y="28"/>
                        <a:pt x="383" y="0"/>
                        <a:pt x="30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7265;p54"/>
                <p:cNvSpPr/>
                <p:nvPr/>
              </p:nvSpPr>
              <p:spPr>
                <a:xfrm>
                  <a:off x="5228556" y="2890232"/>
                  <a:ext cx="10139" cy="8610"/>
                </a:xfrm>
                <a:custGeom>
                  <a:avLst/>
                  <a:gdLst/>
                  <a:ahLst/>
                  <a:cxnLst/>
                  <a:rect l="l" t="t" r="r" b="b"/>
                  <a:pathLst>
                    <a:path w="703" h="597" extrusionOk="0">
                      <a:moveTo>
                        <a:pt x="395" y="0"/>
                      </a:moveTo>
                      <a:cubicBezTo>
                        <a:pt x="124" y="0"/>
                        <a:pt x="1" y="321"/>
                        <a:pt x="198" y="505"/>
                      </a:cubicBezTo>
                      <a:cubicBezTo>
                        <a:pt x="257" y="569"/>
                        <a:pt x="330" y="596"/>
                        <a:pt x="402" y="596"/>
                      </a:cubicBezTo>
                      <a:cubicBezTo>
                        <a:pt x="555" y="596"/>
                        <a:pt x="703" y="472"/>
                        <a:pt x="703" y="296"/>
                      </a:cubicBezTo>
                      <a:cubicBezTo>
                        <a:pt x="691" y="123"/>
                        <a:pt x="555" y="0"/>
                        <a:pt x="39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7266;p54"/>
                <p:cNvSpPr/>
                <p:nvPr/>
              </p:nvSpPr>
              <p:spPr>
                <a:xfrm>
                  <a:off x="5322201" y="2935720"/>
                  <a:ext cx="8726" cy="8726"/>
                </a:xfrm>
                <a:custGeom>
                  <a:avLst/>
                  <a:gdLst/>
                  <a:ahLst/>
                  <a:cxnLst/>
                  <a:rect l="l" t="t" r="r" b="b"/>
                  <a:pathLst>
                    <a:path w="605" h="605" extrusionOk="0">
                      <a:moveTo>
                        <a:pt x="297" y="1"/>
                      </a:moveTo>
                      <a:cubicBezTo>
                        <a:pt x="136" y="1"/>
                        <a:pt x="1" y="136"/>
                        <a:pt x="1" y="296"/>
                      </a:cubicBezTo>
                      <a:cubicBezTo>
                        <a:pt x="1" y="469"/>
                        <a:pt x="136" y="604"/>
                        <a:pt x="297" y="604"/>
                      </a:cubicBezTo>
                      <a:cubicBezTo>
                        <a:pt x="469" y="604"/>
                        <a:pt x="605" y="469"/>
                        <a:pt x="605" y="296"/>
                      </a:cubicBezTo>
                      <a:cubicBezTo>
                        <a:pt x="605" y="136"/>
                        <a:pt x="469" y="1"/>
                        <a:pt x="29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7267;p54"/>
                <p:cNvSpPr/>
                <p:nvPr/>
              </p:nvSpPr>
              <p:spPr>
                <a:xfrm>
                  <a:off x="5741420" y="2923202"/>
                  <a:ext cx="1514" cy="981"/>
                </a:xfrm>
                <a:custGeom>
                  <a:avLst/>
                  <a:gdLst/>
                  <a:ahLst/>
                  <a:cxnLst/>
                  <a:rect l="l" t="t" r="r" b="b"/>
                  <a:pathLst>
                    <a:path w="105" h="68" extrusionOk="0">
                      <a:moveTo>
                        <a:pt x="19" y="0"/>
                      </a:moveTo>
                      <a:cubicBezTo>
                        <a:pt x="8" y="0"/>
                        <a:pt x="0" y="8"/>
                        <a:pt x="0" y="31"/>
                      </a:cubicBezTo>
                      <a:cubicBezTo>
                        <a:pt x="0" y="55"/>
                        <a:pt x="25" y="68"/>
                        <a:pt x="49" y="68"/>
                      </a:cubicBezTo>
                      <a:cubicBezTo>
                        <a:pt x="104" y="68"/>
                        <a:pt x="51" y="0"/>
                        <a:pt x="1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7268;p54"/>
                <p:cNvSpPr/>
                <p:nvPr/>
              </p:nvSpPr>
              <p:spPr>
                <a:xfrm>
                  <a:off x="5792230" y="3046428"/>
                  <a:ext cx="6952" cy="5913"/>
                </a:xfrm>
                <a:custGeom>
                  <a:avLst/>
                  <a:gdLst/>
                  <a:ahLst/>
                  <a:cxnLst/>
                  <a:rect l="l" t="t" r="r" b="b"/>
                  <a:pathLst>
                    <a:path w="482" h="410" extrusionOk="0">
                      <a:moveTo>
                        <a:pt x="272" y="1"/>
                      </a:moveTo>
                      <a:cubicBezTo>
                        <a:pt x="100" y="1"/>
                        <a:pt x="1" y="223"/>
                        <a:pt x="137" y="346"/>
                      </a:cubicBezTo>
                      <a:cubicBezTo>
                        <a:pt x="177" y="390"/>
                        <a:pt x="227" y="409"/>
                        <a:pt x="277" y="409"/>
                      </a:cubicBezTo>
                      <a:cubicBezTo>
                        <a:pt x="381" y="409"/>
                        <a:pt x="482" y="327"/>
                        <a:pt x="482" y="210"/>
                      </a:cubicBezTo>
                      <a:cubicBezTo>
                        <a:pt x="482" y="99"/>
                        <a:pt x="383" y="1"/>
                        <a:pt x="27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7269;p54"/>
                <p:cNvSpPr/>
                <p:nvPr/>
              </p:nvSpPr>
              <p:spPr>
                <a:xfrm>
                  <a:off x="5808701" y="3075575"/>
                  <a:ext cx="1500" cy="1067"/>
                </a:xfrm>
                <a:custGeom>
                  <a:avLst/>
                  <a:gdLst/>
                  <a:ahLst/>
                  <a:cxnLst/>
                  <a:rect l="l" t="t" r="r" b="b"/>
                  <a:pathLst>
                    <a:path w="104" h="74" extrusionOk="0">
                      <a:moveTo>
                        <a:pt x="66" y="0"/>
                      </a:moveTo>
                      <a:cubicBezTo>
                        <a:pt x="0" y="0"/>
                        <a:pt x="58" y="73"/>
                        <a:pt x="88" y="73"/>
                      </a:cubicBezTo>
                      <a:cubicBezTo>
                        <a:pt x="97" y="73"/>
                        <a:pt x="103" y="67"/>
                        <a:pt x="103" y="50"/>
                      </a:cubicBezTo>
                      <a:cubicBezTo>
                        <a:pt x="103" y="25"/>
                        <a:pt x="91" y="0"/>
                        <a:pt x="6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7270;p54"/>
                <p:cNvSpPr/>
                <p:nvPr/>
              </p:nvSpPr>
              <p:spPr>
                <a:xfrm>
                  <a:off x="5796643" y="3072907"/>
                  <a:ext cx="2510" cy="1716"/>
                </a:xfrm>
                <a:custGeom>
                  <a:avLst/>
                  <a:gdLst/>
                  <a:ahLst/>
                  <a:cxnLst/>
                  <a:rect l="l" t="t" r="r" b="b"/>
                  <a:pathLst>
                    <a:path w="174" h="119" extrusionOk="0">
                      <a:moveTo>
                        <a:pt x="87" y="0"/>
                      </a:moveTo>
                      <a:cubicBezTo>
                        <a:pt x="84" y="0"/>
                        <a:pt x="81" y="0"/>
                        <a:pt x="77" y="1"/>
                      </a:cubicBezTo>
                      <a:cubicBezTo>
                        <a:pt x="40" y="1"/>
                        <a:pt x="3" y="38"/>
                        <a:pt x="3" y="75"/>
                      </a:cubicBezTo>
                      <a:cubicBezTo>
                        <a:pt x="0" y="107"/>
                        <a:pt x="10" y="119"/>
                        <a:pt x="26" y="119"/>
                      </a:cubicBezTo>
                      <a:cubicBezTo>
                        <a:pt x="74" y="119"/>
                        <a:pt x="173"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7271;p54"/>
                <p:cNvSpPr/>
                <p:nvPr/>
              </p:nvSpPr>
              <p:spPr>
                <a:xfrm>
                  <a:off x="5768419" y="3074494"/>
                  <a:ext cx="1442" cy="909"/>
                </a:xfrm>
                <a:custGeom>
                  <a:avLst/>
                  <a:gdLst/>
                  <a:ahLst/>
                  <a:cxnLst/>
                  <a:rect l="l" t="t" r="r" b="b"/>
                  <a:pathLst>
                    <a:path w="100" h="63" extrusionOk="0">
                      <a:moveTo>
                        <a:pt x="41" y="1"/>
                      </a:moveTo>
                      <a:cubicBezTo>
                        <a:pt x="1" y="1"/>
                        <a:pt x="55" y="62"/>
                        <a:pt x="83" y="62"/>
                      </a:cubicBezTo>
                      <a:cubicBezTo>
                        <a:pt x="93" y="62"/>
                        <a:pt x="99" y="56"/>
                        <a:pt x="99" y="39"/>
                      </a:cubicBezTo>
                      <a:cubicBezTo>
                        <a:pt x="99" y="14"/>
                        <a:pt x="87" y="2"/>
                        <a:pt x="50" y="2"/>
                      </a:cubicBezTo>
                      <a:cubicBezTo>
                        <a:pt x="47" y="1"/>
                        <a:pt x="44" y="1"/>
                        <a:pt x="4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7272;p54"/>
                <p:cNvSpPr/>
                <p:nvPr/>
              </p:nvSpPr>
              <p:spPr>
                <a:xfrm>
                  <a:off x="5867227" y="2968647"/>
                  <a:ext cx="2510" cy="2452"/>
                </a:xfrm>
                <a:custGeom>
                  <a:avLst/>
                  <a:gdLst/>
                  <a:ahLst/>
                  <a:cxnLst/>
                  <a:rect l="l" t="t" r="r" b="b"/>
                  <a:pathLst>
                    <a:path w="174" h="170" extrusionOk="0">
                      <a:moveTo>
                        <a:pt x="87" y="0"/>
                      </a:moveTo>
                      <a:cubicBezTo>
                        <a:pt x="44" y="0"/>
                        <a:pt x="1" y="28"/>
                        <a:pt x="1" y="83"/>
                      </a:cubicBezTo>
                      <a:cubicBezTo>
                        <a:pt x="1" y="133"/>
                        <a:pt x="38" y="170"/>
                        <a:pt x="87" y="170"/>
                      </a:cubicBezTo>
                      <a:cubicBezTo>
                        <a:pt x="136" y="170"/>
                        <a:pt x="173" y="133"/>
                        <a:pt x="173" y="83"/>
                      </a:cubicBezTo>
                      <a:cubicBezTo>
                        <a:pt x="173" y="28"/>
                        <a:pt x="130" y="0"/>
                        <a:pt x="8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7273;p54"/>
                <p:cNvSpPr/>
                <p:nvPr/>
              </p:nvSpPr>
              <p:spPr>
                <a:xfrm>
                  <a:off x="5809292" y="3012463"/>
                  <a:ext cx="10153" cy="8754"/>
                </a:xfrm>
                <a:custGeom>
                  <a:avLst/>
                  <a:gdLst/>
                  <a:ahLst/>
                  <a:cxnLst/>
                  <a:rect l="l" t="t" r="r" b="b"/>
                  <a:pathLst>
                    <a:path w="704" h="607" extrusionOk="0">
                      <a:moveTo>
                        <a:pt x="308" y="1"/>
                      </a:moveTo>
                      <a:cubicBezTo>
                        <a:pt x="157" y="1"/>
                        <a:pt x="9" y="116"/>
                        <a:pt x="1" y="298"/>
                      </a:cubicBezTo>
                      <a:cubicBezTo>
                        <a:pt x="1" y="458"/>
                        <a:pt x="136" y="594"/>
                        <a:pt x="309" y="606"/>
                      </a:cubicBezTo>
                      <a:cubicBezTo>
                        <a:pt x="568" y="594"/>
                        <a:pt x="703" y="286"/>
                        <a:pt x="518" y="89"/>
                      </a:cubicBezTo>
                      <a:cubicBezTo>
                        <a:pt x="458" y="28"/>
                        <a:pt x="383" y="1"/>
                        <a:pt x="3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7274;p54"/>
                <p:cNvSpPr/>
                <p:nvPr/>
              </p:nvSpPr>
              <p:spPr>
                <a:xfrm>
                  <a:off x="5827421" y="2945672"/>
                  <a:ext cx="1976" cy="1442"/>
                </a:xfrm>
                <a:custGeom>
                  <a:avLst/>
                  <a:gdLst/>
                  <a:ahLst/>
                  <a:cxnLst/>
                  <a:rect l="l" t="t" r="r" b="b"/>
                  <a:pathLst>
                    <a:path w="137" h="100" extrusionOk="0">
                      <a:moveTo>
                        <a:pt x="75" y="1"/>
                      </a:moveTo>
                      <a:cubicBezTo>
                        <a:pt x="1" y="1"/>
                        <a:pt x="1" y="99"/>
                        <a:pt x="75" y="99"/>
                      </a:cubicBezTo>
                      <a:cubicBezTo>
                        <a:pt x="136" y="99"/>
                        <a:pt x="136" y="1"/>
                        <a:pt x="7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7275;p54"/>
                <p:cNvSpPr/>
                <p:nvPr/>
              </p:nvSpPr>
              <p:spPr>
                <a:xfrm>
                  <a:off x="5845377" y="2995444"/>
                  <a:ext cx="1543" cy="1067"/>
                </a:xfrm>
                <a:custGeom>
                  <a:avLst/>
                  <a:gdLst/>
                  <a:ahLst/>
                  <a:cxnLst/>
                  <a:rect l="l" t="t" r="r" b="b"/>
                  <a:pathLst>
                    <a:path w="107" h="74" extrusionOk="0">
                      <a:moveTo>
                        <a:pt x="16" y="1"/>
                      </a:moveTo>
                      <a:cubicBezTo>
                        <a:pt x="7" y="1"/>
                        <a:pt x="0" y="7"/>
                        <a:pt x="0" y="24"/>
                      </a:cubicBezTo>
                      <a:cubicBezTo>
                        <a:pt x="0" y="49"/>
                        <a:pt x="12" y="73"/>
                        <a:pt x="49" y="73"/>
                      </a:cubicBezTo>
                      <a:cubicBezTo>
                        <a:pt x="106" y="73"/>
                        <a:pt x="46"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7276;p54"/>
                <p:cNvSpPr/>
                <p:nvPr/>
              </p:nvSpPr>
              <p:spPr>
                <a:xfrm>
                  <a:off x="5804316" y="2998473"/>
                  <a:ext cx="1543" cy="1053"/>
                </a:xfrm>
                <a:custGeom>
                  <a:avLst/>
                  <a:gdLst/>
                  <a:ahLst/>
                  <a:cxnLst/>
                  <a:rect l="l" t="t" r="r" b="b"/>
                  <a:pathLst>
                    <a:path w="107" h="73" extrusionOk="0">
                      <a:moveTo>
                        <a:pt x="17" y="0"/>
                      </a:moveTo>
                      <a:cubicBezTo>
                        <a:pt x="7" y="0"/>
                        <a:pt x="1" y="7"/>
                        <a:pt x="1" y="24"/>
                      </a:cubicBezTo>
                      <a:cubicBezTo>
                        <a:pt x="1" y="48"/>
                        <a:pt x="25" y="73"/>
                        <a:pt x="50" y="73"/>
                      </a:cubicBezTo>
                      <a:cubicBezTo>
                        <a:pt x="107" y="73"/>
                        <a:pt x="47" y="0"/>
                        <a:pt x="1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7277;p54"/>
                <p:cNvSpPr/>
                <p:nvPr/>
              </p:nvSpPr>
              <p:spPr>
                <a:xfrm>
                  <a:off x="5853194" y="3025515"/>
                  <a:ext cx="6937" cy="5827"/>
                </a:xfrm>
                <a:custGeom>
                  <a:avLst/>
                  <a:gdLst/>
                  <a:ahLst/>
                  <a:cxnLst/>
                  <a:rect l="l" t="t" r="r" b="b"/>
                  <a:pathLst>
                    <a:path w="481" h="404" extrusionOk="0">
                      <a:moveTo>
                        <a:pt x="206" y="1"/>
                      </a:moveTo>
                      <a:cubicBezTo>
                        <a:pt x="102" y="1"/>
                        <a:pt x="0" y="81"/>
                        <a:pt x="0" y="206"/>
                      </a:cubicBezTo>
                      <a:cubicBezTo>
                        <a:pt x="0" y="317"/>
                        <a:pt x="99" y="403"/>
                        <a:pt x="210" y="403"/>
                      </a:cubicBezTo>
                      <a:cubicBezTo>
                        <a:pt x="382" y="403"/>
                        <a:pt x="481" y="182"/>
                        <a:pt x="345" y="58"/>
                      </a:cubicBezTo>
                      <a:cubicBezTo>
                        <a:pt x="306" y="19"/>
                        <a:pt x="256" y="1"/>
                        <a:pt x="20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7278;p54"/>
                <p:cNvSpPr/>
                <p:nvPr/>
              </p:nvSpPr>
              <p:spPr>
                <a:xfrm>
                  <a:off x="5844310" y="3078244"/>
                  <a:ext cx="10139" cy="8711"/>
                </a:xfrm>
                <a:custGeom>
                  <a:avLst/>
                  <a:gdLst/>
                  <a:ahLst/>
                  <a:cxnLst/>
                  <a:rect l="l" t="t" r="r" b="b"/>
                  <a:pathLst>
                    <a:path w="703" h="604" extrusionOk="0">
                      <a:moveTo>
                        <a:pt x="296" y="0"/>
                      </a:moveTo>
                      <a:cubicBezTo>
                        <a:pt x="136" y="0"/>
                        <a:pt x="0" y="136"/>
                        <a:pt x="0" y="308"/>
                      </a:cubicBezTo>
                      <a:cubicBezTo>
                        <a:pt x="0" y="484"/>
                        <a:pt x="148" y="603"/>
                        <a:pt x="305" y="603"/>
                      </a:cubicBezTo>
                      <a:cubicBezTo>
                        <a:pt x="379" y="603"/>
                        <a:pt x="455" y="577"/>
                        <a:pt x="518" y="518"/>
                      </a:cubicBezTo>
                      <a:cubicBezTo>
                        <a:pt x="702" y="333"/>
                        <a:pt x="567"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7279;p54"/>
                <p:cNvSpPr/>
                <p:nvPr/>
              </p:nvSpPr>
              <p:spPr>
                <a:xfrm>
                  <a:off x="5621814" y="2689601"/>
                  <a:ext cx="9966" cy="8581"/>
                </a:xfrm>
                <a:custGeom>
                  <a:avLst/>
                  <a:gdLst/>
                  <a:ahLst/>
                  <a:cxnLst/>
                  <a:rect l="l" t="t" r="r" b="b"/>
                  <a:pathLst>
                    <a:path w="691" h="595" extrusionOk="0">
                      <a:moveTo>
                        <a:pt x="383" y="0"/>
                      </a:moveTo>
                      <a:cubicBezTo>
                        <a:pt x="124" y="0"/>
                        <a:pt x="1" y="321"/>
                        <a:pt x="186" y="506"/>
                      </a:cubicBezTo>
                      <a:cubicBezTo>
                        <a:pt x="247" y="567"/>
                        <a:pt x="323" y="594"/>
                        <a:pt x="397" y="594"/>
                      </a:cubicBezTo>
                      <a:cubicBezTo>
                        <a:pt x="547" y="594"/>
                        <a:pt x="691" y="482"/>
                        <a:pt x="691" y="308"/>
                      </a:cubicBezTo>
                      <a:cubicBezTo>
                        <a:pt x="691" y="136"/>
                        <a:pt x="555" y="0"/>
                        <a:pt x="38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7280;p54"/>
                <p:cNvSpPr/>
                <p:nvPr/>
              </p:nvSpPr>
              <p:spPr>
                <a:xfrm>
                  <a:off x="5711262" y="2805283"/>
                  <a:ext cx="10557" cy="8783"/>
                </a:xfrm>
                <a:custGeom>
                  <a:avLst/>
                  <a:gdLst/>
                  <a:ahLst/>
                  <a:cxnLst/>
                  <a:rect l="l" t="t" r="r" b="b"/>
                  <a:pathLst>
                    <a:path w="732" h="609" extrusionOk="0">
                      <a:moveTo>
                        <a:pt x="412" y="0"/>
                      </a:moveTo>
                      <a:cubicBezTo>
                        <a:pt x="139" y="0"/>
                        <a:pt x="0" y="325"/>
                        <a:pt x="194" y="518"/>
                      </a:cubicBezTo>
                      <a:cubicBezTo>
                        <a:pt x="256" y="581"/>
                        <a:pt x="334" y="609"/>
                        <a:pt x="410" y="609"/>
                      </a:cubicBezTo>
                      <a:cubicBezTo>
                        <a:pt x="574" y="609"/>
                        <a:pt x="732" y="481"/>
                        <a:pt x="723" y="296"/>
                      </a:cubicBezTo>
                      <a:cubicBezTo>
                        <a:pt x="723" y="136"/>
                        <a:pt x="588" y="1"/>
                        <a:pt x="428" y="1"/>
                      </a:cubicBezTo>
                      <a:cubicBezTo>
                        <a:pt x="423" y="0"/>
                        <a:pt x="417" y="0"/>
                        <a:pt x="41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7281;p54"/>
                <p:cNvSpPr/>
                <p:nvPr/>
              </p:nvSpPr>
              <p:spPr>
                <a:xfrm>
                  <a:off x="5845017" y="3049990"/>
                  <a:ext cx="10139" cy="8697"/>
                </a:xfrm>
                <a:custGeom>
                  <a:avLst/>
                  <a:gdLst/>
                  <a:ahLst/>
                  <a:cxnLst/>
                  <a:rect l="l" t="t" r="r" b="b"/>
                  <a:pathLst>
                    <a:path w="703" h="603" extrusionOk="0">
                      <a:moveTo>
                        <a:pt x="296" y="0"/>
                      </a:moveTo>
                      <a:cubicBezTo>
                        <a:pt x="136" y="0"/>
                        <a:pt x="0" y="136"/>
                        <a:pt x="0" y="296"/>
                      </a:cubicBezTo>
                      <a:cubicBezTo>
                        <a:pt x="0" y="481"/>
                        <a:pt x="150" y="603"/>
                        <a:pt x="303" y="603"/>
                      </a:cubicBezTo>
                      <a:cubicBezTo>
                        <a:pt x="375" y="603"/>
                        <a:pt x="447" y="576"/>
                        <a:pt x="506" y="518"/>
                      </a:cubicBezTo>
                      <a:cubicBezTo>
                        <a:pt x="703" y="321"/>
                        <a:pt x="567"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7282;p54"/>
                <p:cNvSpPr/>
                <p:nvPr/>
              </p:nvSpPr>
              <p:spPr>
                <a:xfrm>
                  <a:off x="5751011" y="2714306"/>
                  <a:ext cx="10139" cy="8639"/>
                </a:xfrm>
                <a:custGeom>
                  <a:avLst/>
                  <a:gdLst/>
                  <a:ahLst/>
                  <a:cxnLst/>
                  <a:rect l="l" t="t" r="r" b="b"/>
                  <a:pathLst>
                    <a:path w="703" h="599" extrusionOk="0">
                      <a:moveTo>
                        <a:pt x="296" y="0"/>
                      </a:moveTo>
                      <a:cubicBezTo>
                        <a:pt x="136" y="0"/>
                        <a:pt x="0" y="136"/>
                        <a:pt x="0" y="296"/>
                      </a:cubicBezTo>
                      <a:cubicBezTo>
                        <a:pt x="0" y="478"/>
                        <a:pt x="145" y="599"/>
                        <a:pt x="296" y="599"/>
                      </a:cubicBezTo>
                      <a:cubicBezTo>
                        <a:pt x="370" y="599"/>
                        <a:pt x="445" y="570"/>
                        <a:pt x="506" y="505"/>
                      </a:cubicBezTo>
                      <a:cubicBezTo>
                        <a:pt x="703" y="320"/>
                        <a:pt x="567"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7283;p54"/>
                <p:cNvSpPr/>
                <p:nvPr/>
              </p:nvSpPr>
              <p:spPr>
                <a:xfrm>
                  <a:off x="5564239" y="2624642"/>
                  <a:ext cx="10500" cy="9000"/>
                </a:xfrm>
                <a:custGeom>
                  <a:avLst/>
                  <a:gdLst/>
                  <a:ahLst/>
                  <a:cxnLst/>
                  <a:rect l="l" t="t" r="r" b="b"/>
                  <a:pathLst>
                    <a:path w="728" h="624" extrusionOk="0">
                      <a:moveTo>
                        <a:pt x="311" y="0"/>
                      </a:moveTo>
                      <a:cubicBezTo>
                        <a:pt x="152" y="0"/>
                        <a:pt x="1" y="124"/>
                        <a:pt x="1" y="315"/>
                      </a:cubicBezTo>
                      <a:cubicBezTo>
                        <a:pt x="1" y="475"/>
                        <a:pt x="136" y="611"/>
                        <a:pt x="296" y="623"/>
                      </a:cubicBezTo>
                      <a:cubicBezTo>
                        <a:pt x="580" y="623"/>
                        <a:pt x="728" y="290"/>
                        <a:pt x="530" y="93"/>
                      </a:cubicBezTo>
                      <a:cubicBezTo>
                        <a:pt x="466" y="29"/>
                        <a:pt x="388" y="0"/>
                        <a:pt x="31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7284;p54"/>
                <p:cNvSpPr/>
                <p:nvPr/>
              </p:nvSpPr>
              <p:spPr>
                <a:xfrm>
                  <a:off x="5016199" y="3065105"/>
                  <a:ext cx="9966" cy="8711"/>
                </a:xfrm>
                <a:custGeom>
                  <a:avLst/>
                  <a:gdLst/>
                  <a:ahLst/>
                  <a:cxnLst/>
                  <a:rect l="l" t="t" r="r" b="b"/>
                  <a:pathLst>
                    <a:path w="691" h="604" extrusionOk="0">
                      <a:moveTo>
                        <a:pt x="303" y="1"/>
                      </a:moveTo>
                      <a:cubicBezTo>
                        <a:pt x="150" y="1"/>
                        <a:pt x="1" y="123"/>
                        <a:pt x="1" y="308"/>
                      </a:cubicBezTo>
                      <a:cubicBezTo>
                        <a:pt x="1" y="468"/>
                        <a:pt x="136" y="603"/>
                        <a:pt x="309" y="603"/>
                      </a:cubicBezTo>
                      <a:cubicBezTo>
                        <a:pt x="567" y="603"/>
                        <a:pt x="691" y="271"/>
                        <a:pt x="506" y="86"/>
                      </a:cubicBezTo>
                      <a:cubicBezTo>
                        <a:pt x="447" y="27"/>
                        <a:pt x="375" y="1"/>
                        <a:pt x="30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7285;p54"/>
                <p:cNvSpPr/>
                <p:nvPr/>
              </p:nvSpPr>
              <p:spPr>
                <a:xfrm>
                  <a:off x="5101493" y="2970147"/>
                  <a:ext cx="10456" cy="8956"/>
                </a:xfrm>
                <a:custGeom>
                  <a:avLst/>
                  <a:gdLst/>
                  <a:ahLst/>
                  <a:cxnLst/>
                  <a:rect l="l" t="t" r="r" b="b"/>
                  <a:pathLst>
                    <a:path w="725" h="621" extrusionOk="0">
                      <a:moveTo>
                        <a:pt x="318" y="0"/>
                      </a:moveTo>
                      <a:cubicBezTo>
                        <a:pt x="156" y="0"/>
                        <a:pt x="1" y="130"/>
                        <a:pt x="1" y="324"/>
                      </a:cubicBezTo>
                      <a:cubicBezTo>
                        <a:pt x="1" y="484"/>
                        <a:pt x="136" y="620"/>
                        <a:pt x="309" y="620"/>
                      </a:cubicBezTo>
                      <a:cubicBezTo>
                        <a:pt x="314" y="620"/>
                        <a:pt x="318" y="620"/>
                        <a:pt x="323" y="620"/>
                      </a:cubicBezTo>
                      <a:cubicBezTo>
                        <a:pt x="585" y="620"/>
                        <a:pt x="724" y="284"/>
                        <a:pt x="531" y="90"/>
                      </a:cubicBezTo>
                      <a:cubicBezTo>
                        <a:pt x="468" y="28"/>
                        <a:pt x="392" y="0"/>
                        <a:pt x="31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7286;p54"/>
                <p:cNvSpPr/>
                <p:nvPr/>
              </p:nvSpPr>
              <p:spPr>
                <a:xfrm>
                  <a:off x="5053870" y="2918313"/>
                  <a:ext cx="8553" cy="8538"/>
                </a:xfrm>
                <a:custGeom>
                  <a:avLst/>
                  <a:gdLst/>
                  <a:ahLst/>
                  <a:cxnLst/>
                  <a:rect l="l" t="t" r="r" b="b"/>
                  <a:pathLst>
                    <a:path w="593" h="592" extrusionOk="0">
                      <a:moveTo>
                        <a:pt x="296" y="0"/>
                      </a:moveTo>
                      <a:cubicBezTo>
                        <a:pt x="136" y="0"/>
                        <a:pt x="1" y="136"/>
                        <a:pt x="1" y="296"/>
                      </a:cubicBezTo>
                      <a:cubicBezTo>
                        <a:pt x="1" y="456"/>
                        <a:pt x="136" y="591"/>
                        <a:pt x="296" y="591"/>
                      </a:cubicBezTo>
                      <a:cubicBezTo>
                        <a:pt x="469" y="591"/>
                        <a:pt x="592" y="456"/>
                        <a:pt x="592" y="296"/>
                      </a:cubicBezTo>
                      <a:cubicBezTo>
                        <a:pt x="592" y="136"/>
                        <a:pt x="469"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7287;p54"/>
                <p:cNvSpPr/>
                <p:nvPr/>
              </p:nvSpPr>
              <p:spPr>
                <a:xfrm>
                  <a:off x="4971417" y="2697677"/>
                  <a:ext cx="10442" cy="9000"/>
                </a:xfrm>
                <a:custGeom>
                  <a:avLst/>
                  <a:gdLst/>
                  <a:ahLst/>
                  <a:cxnLst/>
                  <a:rect l="l" t="t" r="r" b="b"/>
                  <a:pathLst>
                    <a:path w="724" h="624" extrusionOk="0">
                      <a:moveTo>
                        <a:pt x="316" y="0"/>
                      </a:moveTo>
                      <a:cubicBezTo>
                        <a:pt x="157" y="0"/>
                        <a:pt x="1" y="124"/>
                        <a:pt x="1" y="315"/>
                      </a:cubicBezTo>
                      <a:cubicBezTo>
                        <a:pt x="1" y="475"/>
                        <a:pt x="136" y="611"/>
                        <a:pt x="309" y="623"/>
                      </a:cubicBezTo>
                      <a:cubicBezTo>
                        <a:pt x="314" y="623"/>
                        <a:pt x="318" y="624"/>
                        <a:pt x="323" y="624"/>
                      </a:cubicBezTo>
                      <a:cubicBezTo>
                        <a:pt x="585" y="624"/>
                        <a:pt x="724" y="299"/>
                        <a:pt x="530" y="93"/>
                      </a:cubicBezTo>
                      <a:cubicBezTo>
                        <a:pt x="470" y="29"/>
                        <a:pt x="393" y="0"/>
                        <a:pt x="3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7288;p54"/>
                <p:cNvSpPr/>
                <p:nvPr/>
              </p:nvSpPr>
              <p:spPr>
                <a:xfrm>
                  <a:off x="4962533" y="2758367"/>
                  <a:ext cx="10500" cy="8971"/>
                </a:xfrm>
                <a:custGeom>
                  <a:avLst/>
                  <a:gdLst/>
                  <a:ahLst/>
                  <a:cxnLst/>
                  <a:rect l="l" t="t" r="r" b="b"/>
                  <a:pathLst>
                    <a:path w="728" h="622" extrusionOk="0">
                      <a:moveTo>
                        <a:pt x="432" y="1"/>
                      </a:moveTo>
                      <a:cubicBezTo>
                        <a:pt x="148" y="1"/>
                        <a:pt x="1" y="333"/>
                        <a:pt x="198" y="531"/>
                      </a:cubicBezTo>
                      <a:cubicBezTo>
                        <a:pt x="260" y="593"/>
                        <a:pt x="337" y="621"/>
                        <a:pt x="412" y="621"/>
                      </a:cubicBezTo>
                      <a:cubicBezTo>
                        <a:pt x="573" y="621"/>
                        <a:pt x="727" y="494"/>
                        <a:pt x="727" y="309"/>
                      </a:cubicBezTo>
                      <a:cubicBezTo>
                        <a:pt x="715" y="136"/>
                        <a:pt x="592" y="13"/>
                        <a:pt x="43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7289;p54"/>
                <p:cNvSpPr/>
                <p:nvPr/>
              </p:nvSpPr>
              <p:spPr>
                <a:xfrm>
                  <a:off x="4864085" y="2831215"/>
                  <a:ext cx="10139" cy="8726"/>
                </a:xfrm>
                <a:custGeom>
                  <a:avLst/>
                  <a:gdLst/>
                  <a:ahLst/>
                  <a:cxnLst/>
                  <a:rect l="l" t="t" r="r" b="b"/>
                  <a:pathLst>
                    <a:path w="703" h="605" extrusionOk="0">
                      <a:moveTo>
                        <a:pt x="415" y="1"/>
                      </a:moveTo>
                      <a:cubicBezTo>
                        <a:pt x="408" y="1"/>
                        <a:pt x="402" y="1"/>
                        <a:pt x="395" y="2"/>
                      </a:cubicBezTo>
                      <a:cubicBezTo>
                        <a:pt x="124" y="2"/>
                        <a:pt x="0" y="334"/>
                        <a:pt x="185" y="519"/>
                      </a:cubicBezTo>
                      <a:cubicBezTo>
                        <a:pt x="248" y="578"/>
                        <a:pt x="323" y="604"/>
                        <a:pt x="396" y="604"/>
                      </a:cubicBezTo>
                      <a:cubicBezTo>
                        <a:pt x="554" y="604"/>
                        <a:pt x="703" y="482"/>
                        <a:pt x="703" y="297"/>
                      </a:cubicBezTo>
                      <a:cubicBezTo>
                        <a:pt x="703" y="132"/>
                        <a:pt x="567" y="1"/>
                        <a:pt x="41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7290;p54"/>
                <p:cNvSpPr/>
                <p:nvPr/>
              </p:nvSpPr>
              <p:spPr>
                <a:xfrm>
                  <a:off x="4950620" y="2707730"/>
                  <a:ext cx="1442" cy="1255"/>
                </a:xfrm>
                <a:custGeom>
                  <a:avLst/>
                  <a:gdLst/>
                  <a:ahLst/>
                  <a:cxnLst/>
                  <a:rect l="l" t="t" r="r" b="b"/>
                  <a:pathLst>
                    <a:path w="100" h="87" extrusionOk="0">
                      <a:moveTo>
                        <a:pt x="50" y="0"/>
                      </a:moveTo>
                      <a:cubicBezTo>
                        <a:pt x="26" y="0"/>
                        <a:pt x="1" y="13"/>
                        <a:pt x="1" y="49"/>
                      </a:cubicBezTo>
                      <a:cubicBezTo>
                        <a:pt x="1" y="74"/>
                        <a:pt x="26" y="86"/>
                        <a:pt x="50" y="86"/>
                      </a:cubicBezTo>
                      <a:cubicBezTo>
                        <a:pt x="75" y="86"/>
                        <a:pt x="100" y="74"/>
                        <a:pt x="100" y="49"/>
                      </a:cubicBezTo>
                      <a:cubicBezTo>
                        <a:pt x="100" y="13"/>
                        <a:pt x="75"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7291;p54"/>
                <p:cNvSpPr/>
                <p:nvPr/>
              </p:nvSpPr>
              <p:spPr>
                <a:xfrm>
                  <a:off x="4827653" y="2793558"/>
                  <a:ext cx="10500" cy="9000"/>
                </a:xfrm>
                <a:custGeom>
                  <a:avLst/>
                  <a:gdLst/>
                  <a:ahLst/>
                  <a:cxnLst/>
                  <a:rect l="l" t="t" r="r" b="b"/>
                  <a:pathLst>
                    <a:path w="728" h="624" extrusionOk="0">
                      <a:moveTo>
                        <a:pt x="432" y="0"/>
                      </a:moveTo>
                      <a:cubicBezTo>
                        <a:pt x="148" y="0"/>
                        <a:pt x="1" y="333"/>
                        <a:pt x="198" y="530"/>
                      </a:cubicBezTo>
                      <a:cubicBezTo>
                        <a:pt x="262" y="594"/>
                        <a:pt x="341" y="623"/>
                        <a:pt x="417" y="623"/>
                      </a:cubicBezTo>
                      <a:cubicBezTo>
                        <a:pt x="576" y="623"/>
                        <a:pt x="728" y="500"/>
                        <a:pt x="728" y="308"/>
                      </a:cubicBezTo>
                      <a:cubicBezTo>
                        <a:pt x="728" y="148"/>
                        <a:pt x="592" y="0"/>
                        <a:pt x="43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7292;p54"/>
                <p:cNvSpPr/>
                <p:nvPr/>
              </p:nvSpPr>
              <p:spPr>
                <a:xfrm>
                  <a:off x="5008742" y="2645439"/>
                  <a:ext cx="1514" cy="995"/>
                </a:xfrm>
                <a:custGeom>
                  <a:avLst/>
                  <a:gdLst/>
                  <a:ahLst/>
                  <a:cxnLst/>
                  <a:rect l="l" t="t" r="r" b="b"/>
                  <a:pathLst>
                    <a:path w="105" h="69" extrusionOk="0">
                      <a:moveTo>
                        <a:pt x="19" y="1"/>
                      </a:moveTo>
                      <a:cubicBezTo>
                        <a:pt x="8" y="1"/>
                        <a:pt x="0" y="9"/>
                        <a:pt x="0" y="31"/>
                      </a:cubicBezTo>
                      <a:cubicBezTo>
                        <a:pt x="0" y="56"/>
                        <a:pt x="12" y="68"/>
                        <a:pt x="49" y="68"/>
                      </a:cubicBezTo>
                      <a:cubicBezTo>
                        <a:pt x="104" y="68"/>
                        <a:pt x="51" y="1"/>
                        <a:pt x="1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7293;p54"/>
                <p:cNvSpPr/>
                <p:nvPr/>
              </p:nvSpPr>
              <p:spPr>
                <a:xfrm>
                  <a:off x="4882747" y="2743267"/>
                  <a:ext cx="1428" cy="1255"/>
                </a:xfrm>
                <a:custGeom>
                  <a:avLst/>
                  <a:gdLst/>
                  <a:ahLst/>
                  <a:cxnLst/>
                  <a:rect l="l" t="t" r="r" b="b"/>
                  <a:pathLst>
                    <a:path w="99" h="87" extrusionOk="0">
                      <a:moveTo>
                        <a:pt x="49" y="0"/>
                      </a:moveTo>
                      <a:cubicBezTo>
                        <a:pt x="25" y="0"/>
                        <a:pt x="0" y="13"/>
                        <a:pt x="0" y="50"/>
                      </a:cubicBezTo>
                      <a:cubicBezTo>
                        <a:pt x="0" y="74"/>
                        <a:pt x="25" y="87"/>
                        <a:pt x="49" y="87"/>
                      </a:cubicBezTo>
                      <a:cubicBezTo>
                        <a:pt x="86" y="87"/>
                        <a:pt x="99" y="74"/>
                        <a:pt x="99" y="50"/>
                      </a:cubicBezTo>
                      <a:cubicBezTo>
                        <a:pt x="99" y="13"/>
                        <a:pt x="86"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7294;p54"/>
                <p:cNvSpPr/>
                <p:nvPr/>
              </p:nvSpPr>
              <p:spPr>
                <a:xfrm>
                  <a:off x="5153285" y="2646766"/>
                  <a:ext cx="1543" cy="1067"/>
                </a:xfrm>
                <a:custGeom>
                  <a:avLst/>
                  <a:gdLst/>
                  <a:ahLst/>
                  <a:cxnLst/>
                  <a:rect l="l" t="t" r="r" b="b"/>
                  <a:pathLst>
                    <a:path w="107" h="74" extrusionOk="0">
                      <a:moveTo>
                        <a:pt x="57" y="1"/>
                      </a:moveTo>
                      <a:cubicBezTo>
                        <a:pt x="0" y="1"/>
                        <a:pt x="60" y="74"/>
                        <a:pt x="90" y="74"/>
                      </a:cubicBezTo>
                      <a:cubicBezTo>
                        <a:pt x="100" y="74"/>
                        <a:pt x="106" y="67"/>
                        <a:pt x="106" y="50"/>
                      </a:cubicBezTo>
                      <a:cubicBezTo>
                        <a:pt x="106" y="26"/>
                        <a:pt x="94" y="1"/>
                        <a:pt x="5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7295;p54"/>
                <p:cNvSpPr/>
                <p:nvPr/>
              </p:nvSpPr>
              <p:spPr>
                <a:xfrm>
                  <a:off x="5149116" y="2619579"/>
                  <a:ext cx="1442" cy="1269"/>
                </a:xfrm>
                <a:custGeom>
                  <a:avLst/>
                  <a:gdLst/>
                  <a:ahLst/>
                  <a:cxnLst/>
                  <a:rect l="l" t="t" r="r" b="b"/>
                  <a:pathLst>
                    <a:path w="100" h="88" extrusionOk="0">
                      <a:moveTo>
                        <a:pt x="50" y="1"/>
                      </a:moveTo>
                      <a:cubicBezTo>
                        <a:pt x="26" y="1"/>
                        <a:pt x="1" y="13"/>
                        <a:pt x="1" y="38"/>
                      </a:cubicBezTo>
                      <a:cubicBezTo>
                        <a:pt x="1" y="75"/>
                        <a:pt x="26" y="87"/>
                        <a:pt x="50" y="87"/>
                      </a:cubicBezTo>
                      <a:cubicBezTo>
                        <a:pt x="75" y="87"/>
                        <a:pt x="100" y="75"/>
                        <a:pt x="100" y="38"/>
                      </a:cubicBezTo>
                      <a:cubicBezTo>
                        <a:pt x="100" y="13"/>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7296;p54"/>
                <p:cNvSpPr/>
                <p:nvPr/>
              </p:nvSpPr>
              <p:spPr>
                <a:xfrm>
                  <a:off x="5119161" y="2601450"/>
                  <a:ext cx="1543" cy="1067"/>
                </a:xfrm>
                <a:custGeom>
                  <a:avLst/>
                  <a:gdLst/>
                  <a:ahLst/>
                  <a:cxnLst/>
                  <a:rect l="l" t="t" r="r" b="b"/>
                  <a:pathLst>
                    <a:path w="107" h="74" extrusionOk="0">
                      <a:moveTo>
                        <a:pt x="57" y="1"/>
                      </a:moveTo>
                      <a:cubicBezTo>
                        <a:pt x="0" y="1"/>
                        <a:pt x="60" y="74"/>
                        <a:pt x="91" y="74"/>
                      </a:cubicBezTo>
                      <a:cubicBezTo>
                        <a:pt x="100" y="74"/>
                        <a:pt x="107" y="67"/>
                        <a:pt x="107" y="50"/>
                      </a:cubicBezTo>
                      <a:cubicBezTo>
                        <a:pt x="107" y="26"/>
                        <a:pt x="82" y="1"/>
                        <a:pt x="5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7297;p54"/>
                <p:cNvSpPr/>
                <p:nvPr/>
              </p:nvSpPr>
              <p:spPr>
                <a:xfrm>
                  <a:off x="5186673" y="2594715"/>
                  <a:ext cx="10269" cy="8711"/>
                </a:xfrm>
                <a:custGeom>
                  <a:avLst/>
                  <a:gdLst/>
                  <a:ahLst/>
                  <a:cxnLst/>
                  <a:rect l="l" t="t" r="r" b="b"/>
                  <a:pathLst>
                    <a:path w="712" h="604" extrusionOk="0">
                      <a:moveTo>
                        <a:pt x="309" y="1"/>
                      </a:moveTo>
                      <a:cubicBezTo>
                        <a:pt x="153" y="1"/>
                        <a:pt x="1" y="123"/>
                        <a:pt x="9" y="308"/>
                      </a:cubicBezTo>
                      <a:cubicBezTo>
                        <a:pt x="9" y="468"/>
                        <a:pt x="132" y="604"/>
                        <a:pt x="305" y="604"/>
                      </a:cubicBezTo>
                      <a:cubicBezTo>
                        <a:pt x="576" y="604"/>
                        <a:pt x="711" y="283"/>
                        <a:pt x="514" y="86"/>
                      </a:cubicBezTo>
                      <a:cubicBezTo>
                        <a:pt x="456" y="27"/>
                        <a:pt x="382" y="1"/>
                        <a:pt x="30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7298;p54"/>
                <p:cNvSpPr/>
                <p:nvPr/>
              </p:nvSpPr>
              <p:spPr>
                <a:xfrm>
                  <a:off x="5195326" y="2625089"/>
                  <a:ext cx="8726" cy="8726"/>
                </a:xfrm>
                <a:custGeom>
                  <a:avLst/>
                  <a:gdLst/>
                  <a:ahLst/>
                  <a:cxnLst/>
                  <a:rect l="l" t="t" r="r" b="b"/>
                  <a:pathLst>
                    <a:path w="605" h="605" extrusionOk="0">
                      <a:moveTo>
                        <a:pt x="309" y="1"/>
                      </a:moveTo>
                      <a:cubicBezTo>
                        <a:pt x="136" y="1"/>
                        <a:pt x="1" y="136"/>
                        <a:pt x="1" y="309"/>
                      </a:cubicBezTo>
                      <a:cubicBezTo>
                        <a:pt x="1" y="469"/>
                        <a:pt x="136" y="604"/>
                        <a:pt x="309" y="604"/>
                      </a:cubicBezTo>
                      <a:cubicBezTo>
                        <a:pt x="469" y="604"/>
                        <a:pt x="604" y="469"/>
                        <a:pt x="604" y="309"/>
                      </a:cubicBezTo>
                      <a:cubicBezTo>
                        <a:pt x="604" y="136"/>
                        <a:pt x="469" y="1"/>
                        <a:pt x="30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7299;p54"/>
                <p:cNvSpPr/>
                <p:nvPr/>
              </p:nvSpPr>
              <p:spPr>
                <a:xfrm>
                  <a:off x="4926462" y="2727979"/>
                  <a:ext cx="1428" cy="1442"/>
                </a:xfrm>
                <a:custGeom>
                  <a:avLst/>
                  <a:gdLst/>
                  <a:ahLst/>
                  <a:cxnLst/>
                  <a:rect l="l" t="t" r="r" b="b"/>
                  <a:pathLst>
                    <a:path w="99" h="100" extrusionOk="0">
                      <a:moveTo>
                        <a:pt x="50" y="1"/>
                      </a:moveTo>
                      <a:cubicBezTo>
                        <a:pt x="25" y="1"/>
                        <a:pt x="0" y="25"/>
                        <a:pt x="0" y="50"/>
                      </a:cubicBezTo>
                      <a:cubicBezTo>
                        <a:pt x="0" y="75"/>
                        <a:pt x="25" y="99"/>
                        <a:pt x="50" y="99"/>
                      </a:cubicBezTo>
                      <a:cubicBezTo>
                        <a:pt x="74" y="99"/>
                        <a:pt x="99" y="75"/>
                        <a:pt x="99" y="50"/>
                      </a:cubicBezTo>
                      <a:cubicBezTo>
                        <a:pt x="99" y="25"/>
                        <a:pt x="74"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7300;p54"/>
                <p:cNvSpPr/>
                <p:nvPr/>
              </p:nvSpPr>
              <p:spPr>
                <a:xfrm>
                  <a:off x="4979854" y="2649794"/>
                  <a:ext cx="1529" cy="909"/>
                </a:xfrm>
                <a:custGeom>
                  <a:avLst/>
                  <a:gdLst/>
                  <a:ahLst/>
                  <a:cxnLst/>
                  <a:rect l="l" t="t" r="r" b="b"/>
                  <a:pathLst>
                    <a:path w="106" h="63" extrusionOk="0">
                      <a:moveTo>
                        <a:pt x="56" y="0"/>
                      </a:moveTo>
                      <a:cubicBezTo>
                        <a:pt x="1" y="0"/>
                        <a:pt x="56" y="63"/>
                        <a:pt x="87" y="63"/>
                      </a:cubicBezTo>
                      <a:cubicBezTo>
                        <a:pt x="98" y="63"/>
                        <a:pt x="106" y="56"/>
                        <a:pt x="106" y="37"/>
                      </a:cubicBezTo>
                      <a:cubicBezTo>
                        <a:pt x="106" y="13"/>
                        <a:pt x="81" y="0"/>
                        <a:pt x="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7301;p54"/>
                <p:cNvSpPr/>
                <p:nvPr/>
              </p:nvSpPr>
              <p:spPr>
                <a:xfrm>
                  <a:off x="4821783" y="2764410"/>
                  <a:ext cx="6952" cy="5827"/>
                </a:xfrm>
                <a:custGeom>
                  <a:avLst/>
                  <a:gdLst/>
                  <a:ahLst/>
                  <a:cxnLst/>
                  <a:rect l="l" t="t" r="r" b="b"/>
                  <a:pathLst>
                    <a:path w="482" h="404" extrusionOk="0">
                      <a:moveTo>
                        <a:pt x="272" y="1"/>
                      </a:moveTo>
                      <a:cubicBezTo>
                        <a:pt x="100" y="1"/>
                        <a:pt x="1" y="210"/>
                        <a:pt x="137" y="346"/>
                      </a:cubicBezTo>
                      <a:cubicBezTo>
                        <a:pt x="176" y="385"/>
                        <a:pt x="225" y="403"/>
                        <a:pt x="272" y="403"/>
                      </a:cubicBezTo>
                      <a:cubicBezTo>
                        <a:pt x="373" y="403"/>
                        <a:pt x="469" y="323"/>
                        <a:pt x="469" y="198"/>
                      </a:cubicBezTo>
                      <a:cubicBezTo>
                        <a:pt x="482" y="87"/>
                        <a:pt x="383" y="1"/>
                        <a:pt x="27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7302;p54"/>
                <p:cNvSpPr/>
                <p:nvPr/>
              </p:nvSpPr>
              <p:spPr>
                <a:xfrm>
                  <a:off x="4892872" y="2772948"/>
                  <a:ext cx="1442" cy="1428"/>
                </a:xfrm>
                <a:custGeom>
                  <a:avLst/>
                  <a:gdLst/>
                  <a:ahLst/>
                  <a:cxnLst/>
                  <a:rect l="l" t="t" r="r" b="b"/>
                  <a:pathLst>
                    <a:path w="100" h="99" extrusionOk="0">
                      <a:moveTo>
                        <a:pt x="50" y="0"/>
                      </a:moveTo>
                      <a:cubicBezTo>
                        <a:pt x="25" y="0"/>
                        <a:pt x="1" y="12"/>
                        <a:pt x="1" y="49"/>
                      </a:cubicBezTo>
                      <a:cubicBezTo>
                        <a:pt x="1" y="74"/>
                        <a:pt x="25" y="99"/>
                        <a:pt x="50" y="99"/>
                      </a:cubicBezTo>
                      <a:cubicBezTo>
                        <a:pt x="74" y="99"/>
                        <a:pt x="99" y="74"/>
                        <a:pt x="99" y="49"/>
                      </a:cubicBezTo>
                      <a:cubicBezTo>
                        <a:pt x="99" y="12"/>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7303;p54"/>
                <p:cNvSpPr/>
                <p:nvPr/>
              </p:nvSpPr>
              <p:spPr>
                <a:xfrm>
                  <a:off x="4861070" y="2749670"/>
                  <a:ext cx="1961" cy="1428"/>
                </a:xfrm>
                <a:custGeom>
                  <a:avLst/>
                  <a:gdLst/>
                  <a:ahLst/>
                  <a:cxnLst/>
                  <a:rect l="l" t="t" r="r" b="b"/>
                  <a:pathLst>
                    <a:path w="136" h="99" extrusionOk="0">
                      <a:moveTo>
                        <a:pt x="62" y="0"/>
                      </a:moveTo>
                      <a:cubicBezTo>
                        <a:pt x="0" y="0"/>
                        <a:pt x="0" y="99"/>
                        <a:pt x="62" y="99"/>
                      </a:cubicBezTo>
                      <a:cubicBezTo>
                        <a:pt x="136" y="99"/>
                        <a:pt x="136"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7304;p54"/>
                <p:cNvSpPr/>
                <p:nvPr/>
              </p:nvSpPr>
              <p:spPr>
                <a:xfrm>
                  <a:off x="4841513" y="2722094"/>
                  <a:ext cx="8726" cy="7500"/>
                </a:xfrm>
                <a:custGeom>
                  <a:avLst/>
                  <a:gdLst/>
                  <a:ahLst/>
                  <a:cxnLst/>
                  <a:rect l="l" t="t" r="r" b="b"/>
                  <a:pathLst>
                    <a:path w="605" h="520" extrusionOk="0">
                      <a:moveTo>
                        <a:pt x="347" y="1"/>
                      </a:moveTo>
                      <a:cubicBezTo>
                        <a:pt x="283" y="1"/>
                        <a:pt x="217" y="24"/>
                        <a:pt x="161" y="76"/>
                      </a:cubicBezTo>
                      <a:cubicBezTo>
                        <a:pt x="1" y="236"/>
                        <a:pt x="124" y="520"/>
                        <a:pt x="346" y="520"/>
                      </a:cubicBezTo>
                      <a:cubicBezTo>
                        <a:pt x="494" y="520"/>
                        <a:pt x="604" y="397"/>
                        <a:pt x="604" y="261"/>
                      </a:cubicBezTo>
                      <a:cubicBezTo>
                        <a:pt x="604" y="103"/>
                        <a:pt x="481" y="1"/>
                        <a:pt x="34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7305;p54"/>
                <p:cNvSpPr/>
                <p:nvPr/>
              </p:nvSpPr>
              <p:spPr>
                <a:xfrm>
                  <a:off x="4845956" y="2692615"/>
                  <a:ext cx="1543" cy="1067"/>
                </a:xfrm>
                <a:custGeom>
                  <a:avLst/>
                  <a:gdLst/>
                  <a:ahLst/>
                  <a:cxnLst/>
                  <a:rect l="l" t="t" r="r" b="b"/>
                  <a:pathLst>
                    <a:path w="107" h="74" extrusionOk="0">
                      <a:moveTo>
                        <a:pt x="50" y="1"/>
                      </a:moveTo>
                      <a:cubicBezTo>
                        <a:pt x="25" y="1"/>
                        <a:pt x="1" y="26"/>
                        <a:pt x="1" y="50"/>
                      </a:cubicBezTo>
                      <a:cubicBezTo>
                        <a:pt x="1" y="67"/>
                        <a:pt x="7" y="74"/>
                        <a:pt x="16" y="74"/>
                      </a:cubicBezTo>
                      <a:cubicBezTo>
                        <a:pt x="47" y="74"/>
                        <a:pt x="107"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7306;p54"/>
                <p:cNvSpPr/>
                <p:nvPr/>
              </p:nvSpPr>
              <p:spPr>
                <a:xfrm>
                  <a:off x="4781977" y="2668457"/>
                  <a:ext cx="2870" cy="2495"/>
                </a:xfrm>
                <a:custGeom>
                  <a:avLst/>
                  <a:gdLst/>
                  <a:ahLst/>
                  <a:cxnLst/>
                  <a:rect l="l" t="t" r="r" b="b"/>
                  <a:pathLst>
                    <a:path w="199" h="173" extrusionOk="0">
                      <a:moveTo>
                        <a:pt x="100" y="0"/>
                      </a:moveTo>
                      <a:cubicBezTo>
                        <a:pt x="1" y="12"/>
                        <a:pt x="1" y="160"/>
                        <a:pt x="100" y="173"/>
                      </a:cubicBezTo>
                      <a:cubicBezTo>
                        <a:pt x="198" y="160"/>
                        <a:pt x="198" y="12"/>
                        <a:pt x="1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7307;p54"/>
                <p:cNvSpPr/>
                <p:nvPr/>
              </p:nvSpPr>
              <p:spPr>
                <a:xfrm>
                  <a:off x="4782915" y="2651381"/>
                  <a:ext cx="8682" cy="7413"/>
                </a:xfrm>
                <a:custGeom>
                  <a:avLst/>
                  <a:gdLst/>
                  <a:ahLst/>
                  <a:cxnLst/>
                  <a:rect l="l" t="t" r="r" b="b"/>
                  <a:pathLst>
                    <a:path w="602" h="514" extrusionOk="0">
                      <a:moveTo>
                        <a:pt x="329" y="1"/>
                      </a:moveTo>
                      <a:cubicBezTo>
                        <a:pt x="116" y="1"/>
                        <a:pt x="1" y="276"/>
                        <a:pt x="158" y="433"/>
                      </a:cubicBezTo>
                      <a:cubicBezTo>
                        <a:pt x="214" y="489"/>
                        <a:pt x="280" y="513"/>
                        <a:pt x="344" y="513"/>
                      </a:cubicBezTo>
                      <a:cubicBezTo>
                        <a:pt x="478" y="513"/>
                        <a:pt x="601" y="406"/>
                        <a:pt x="601" y="248"/>
                      </a:cubicBezTo>
                      <a:cubicBezTo>
                        <a:pt x="601" y="112"/>
                        <a:pt x="490" y="1"/>
                        <a:pt x="343" y="1"/>
                      </a:cubicBezTo>
                      <a:cubicBezTo>
                        <a:pt x="338" y="1"/>
                        <a:pt x="333" y="1"/>
                        <a:pt x="32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7308;p54"/>
                <p:cNvSpPr/>
                <p:nvPr/>
              </p:nvSpPr>
              <p:spPr>
                <a:xfrm>
                  <a:off x="4904136" y="2680024"/>
                  <a:ext cx="1543" cy="1053"/>
                </a:xfrm>
                <a:custGeom>
                  <a:avLst/>
                  <a:gdLst/>
                  <a:ahLst/>
                  <a:cxnLst/>
                  <a:rect l="l" t="t" r="r" b="b"/>
                  <a:pathLst>
                    <a:path w="107" h="73" extrusionOk="0">
                      <a:moveTo>
                        <a:pt x="91" y="0"/>
                      </a:moveTo>
                      <a:cubicBezTo>
                        <a:pt x="60" y="0"/>
                        <a:pt x="1" y="73"/>
                        <a:pt x="57" y="73"/>
                      </a:cubicBezTo>
                      <a:cubicBezTo>
                        <a:pt x="82" y="73"/>
                        <a:pt x="107" y="48"/>
                        <a:pt x="107" y="24"/>
                      </a:cubicBezTo>
                      <a:cubicBezTo>
                        <a:pt x="107" y="7"/>
                        <a:pt x="100" y="0"/>
                        <a:pt x="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7309;p54"/>
                <p:cNvSpPr/>
                <p:nvPr/>
              </p:nvSpPr>
              <p:spPr>
                <a:xfrm>
                  <a:off x="4805976" y="2637535"/>
                  <a:ext cx="1961" cy="2149"/>
                </a:xfrm>
                <a:custGeom>
                  <a:avLst/>
                  <a:gdLst/>
                  <a:ahLst/>
                  <a:cxnLst/>
                  <a:rect l="l" t="t" r="r" b="b"/>
                  <a:pathLst>
                    <a:path w="136" h="149" extrusionOk="0">
                      <a:moveTo>
                        <a:pt x="68" y="0"/>
                      </a:moveTo>
                      <a:cubicBezTo>
                        <a:pt x="34" y="0"/>
                        <a:pt x="0" y="25"/>
                        <a:pt x="0" y="74"/>
                      </a:cubicBezTo>
                      <a:cubicBezTo>
                        <a:pt x="0" y="111"/>
                        <a:pt x="37" y="148"/>
                        <a:pt x="74" y="148"/>
                      </a:cubicBezTo>
                      <a:cubicBezTo>
                        <a:pt x="111" y="148"/>
                        <a:pt x="136" y="111"/>
                        <a:pt x="136" y="74"/>
                      </a:cubicBezTo>
                      <a:cubicBezTo>
                        <a:pt x="136" y="25"/>
                        <a:pt x="102" y="0"/>
                        <a:pt x="6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7310;p54"/>
                <p:cNvSpPr/>
                <p:nvPr/>
              </p:nvSpPr>
              <p:spPr>
                <a:xfrm>
                  <a:off x="4929923" y="2649044"/>
                  <a:ext cx="2322" cy="1832"/>
                </a:xfrm>
                <a:custGeom>
                  <a:avLst/>
                  <a:gdLst/>
                  <a:ahLst/>
                  <a:cxnLst/>
                  <a:rect l="l" t="t" r="r" b="b"/>
                  <a:pathLst>
                    <a:path w="161" h="127" extrusionOk="0">
                      <a:moveTo>
                        <a:pt x="81" y="0"/>
                      </a:moveTo>
                      <a:cubicBezTo>
                        <a:pt x="41" y="0"/>
                        <a:pt x="1" y="22"/>
                        <a:pt x="7" y="65"/>
                      </a:cubicBezTo>
                      <a:cubicBezTo>
                        <a:pt x="7" y="102"/>
                        <a:pt x="44" y="126"/>
                        <a:pt x="81" y="126"/>
                      </a:cubicBezTo>
                      <a:cubicBezTo>
                        <a:pt x="118" y="126"/>
                        <a:pt x="155" y="102"/>
                        <a:pt x="155" y="65"/>
                      </a:cubicBezTo>
                      <a:cubicBezTo>
                        <a:pt x="161" y="22"/>
                        <a:pt x="121" y="0"/>
                        <a:pt x="8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7311;p54"/>
                <p:cNvSpPr/>
                <p:nvPr/>
              </p:nvSpPr>
              <p:spPr>
                <a:xfrm>
                  <a:off x="4911347" y="2643232"/>
                  <a:ext cx="1558" cy="1067"/>
                </a:xfrm>
                <a:custGeom>
                  <a:avLst/>
                  <a:gdLst/>
                  <a:ahLst/>
                  <a:cxnLst/>
                  <a:rect l="l" t="t" r="r" b="b"/>
                  <a:pathLst>
                    <a:path w="108" h="74" extrusionOk="0">
                      <a:moveTo>
                        <a:pt x="17" y="1"/>
                      </a:moveTo>
                      <a:cubicBezTo>
                        <a:pt x="8" y="1"/>
                        <a:pt x="1" y="7"/>
                        <a:pt x="1" y="24"/>
                      </a:cubicBezTo>
                      <a:cubicBezTo>
                        <a:pt x="1" y="49"/>
                        <a:pt x="26" y="73"/>
                        <a:pt x="50" y="73"/>
                      </a:cubicBezTo>
                      <a:cubicBezTo>
                        <a:pt x="107" y="73"/>
                        <a:pt x="47" y="1"/>
                        <a:pt x="1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7312;p54"/>
                <p:cNvSpPr/>
                <p:nvPr/>
              </p:nvSpPr>
              <p:spPr>
                <a:xfrm>
                  <a:off x="4840187" y="2673606"/>
                  <a:ext cx="1514" cy="909"/>
                </a:xfrm>
                <a:custGeom>
                  <a:avLst/>
                  <a:gdLst/>
                  <a:ahLst/>
                  <a:cxnLst/>
                  <a:rect l="l" t="t" r="r" b="b"/>
                  <a:pathLst>
                    <a:path w="105" h="63" extrusionOk="0">
                      <a:moveTo>
                        <a:pt x="56" y="0"/>
                      </a:moveTo>
                      <a:cubicBezTo>
                        <a:pt x="0" y="0"/>
                        <a:pt x="56" y="63"/>
                        <a:pt x="87" y="63"/>
                      </a:cubicBezTo>
                      <a:cubicBezTo>
                        <a:pt x="97" y="63"/>
                        <a:pt x="105" y="56"/>
                        <a:pt x="105" y="37"/>
                      </a:cubicBezTo>
                      <a:cubicBezTo>
                        <a:pt x="105" y="13"/>
                        <a:pt x="80" y="0"/>
                        <a:pt x="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7313;p54"/>
                <p:cNvSpPr/>
                <p:nvPr/>
              </p:nvSpPr>
              <p:spPr>
                <a:xfrm>
                  <a:off x="4819187" y="2661880"/>
                  <a:ext cx="1558" cy="1067"/>
                </a:xfrm>
                <a:custGeom>
                  <a:avLst/>
                  <a:gdLst/>
                  <a:ahLst/>
                  <a:cxnLst/>
                  <a:rect l="l" t="t" r="r" b="b"/>
                  <a:pathLst>
                    <a:path w="108" h="74" extrusionOk="0">
                      <a:moveTo>
                        <a:pt x="58" y="0"/>
                      </a:moveTo>
                      <a:cubicBezTo>
                        <a:pt x="1" y="0"/>
                        <a:pt x="61" y="73"/>
                        <a:pt x="91" y="73"/>
                      </a:cubicBezTo>
                      <a:cubicBezTo>
                        <a:pt x="100" y="73"/>
                        <a:pt x="107" y="67"/>
                        <a:pt x="107" y="50"/>
                      </a:cubicBezTo>
                      <a:cubicBezTo>
                        <a:pt x="107" y="25"/>
                        <a:pt x="95" y="0"/>
                        <a:pt x="5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7314;p54"/>
                <p:cNvSpPr/>
                <p:nvPr/>
              </p:nvSpPr>
              <p:spPr>
                <a:xfrm>
                  <a:off x="4842408" y="2639684"/>
                  <a:ext cx="10139" cy="8697"/>
                </a:xfrm>
                <a:custGeom>
                  <a:avLst/>
                  <a:gdLst/>
                  <a:ahLst/>
                  <a:cxnLst/>
                  <a:rect l="l" t="t" r="r" b="b"/>
                  <a:pathLst>
                    <a:path w="703" h="603" extrusionOk="0">
                      <a:moveTo>
                        <a:pt x="303" y="0"/>
                      </a:moveTo>
                      <a:cubicBezTo>
                        <a:pt x="149" y="0"/>
                        <a:pt x="0" y="122"/>
                        <a:pt x="0" y="307"/>
                      </a:cubicBezTo>
                      <a:cubicBezTo>
                        <a:pt x="0" y="467"/>
                        <a:pt x="136" y="603"/>
                        <a:pt x="308" y="603"/>
                      </a:cubicBezTo>
                      <a:cubicBezTo>
                        <a:pt x="567" y="591"/>
                        <a:pt x="703" y="270"/>
                        <a:pt x="505" y="85"/>
                      </a:cubicBezTo>
                      <a:cubicBezTo>
                        <a:pt x="447" y="27"/>
                        <a:pt x="374" y="0"/>
                        <a:pt x="30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7315;p54"/>
                <p:cNvSpPr/>
                <p:nvPr/>
              </p:nvSpPr>
              <p:spPr>
                <a:xfrm>
                  <a:off x="4981902" y="2719051"/>
                  <a:ext cx="721" cy="779"/>
                </a:xfrm>
                <a:custGeom>
                  <a:avLst/>
                  <a:gdLst/>
                  <a:ahLst/>
                  <a:cxnLst/>
                  <a:rect l="l" t="t" r="r" b="b"/>
                  <a:pathLst>
                    <a:path w="50" h="54" extrusionOk="0">
                      <a:moveTo>
                        <a:pt x="25" y="1"/>
                      </a:moveTo>
                      <a:cubicBezTo>
                        <a:pt x="13" y="1"/>
                        <a:pt x="1" y="10"/>
                        <a:pt x="1" y="28"/>
                      </a:cubicBezTo>
                      <a:cubicBezTo>
                        <a:pt x="1" y="41"/>
                        <a:pt x="13" y="53"/>
                        <a:pt x="25" y="53"/>
                      </a:cubicBezTo>
                      <a:cubicBezTo>
                        <a:pt x="37" y="53"/>
                        <a:pt x="50" y="41"/>
                        <a:pt x="50" y="28"/>
                      </a:cubicBezTo>
                      <a:cubicBezTo>
                        <a:pt x="50" y="10"/>
                        <a:pt x="37" y="1"/>
                        <a:pt x="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7316;p54"/>
                <p:cNvSpPr/>
                <p:nvPr/>
              </p:nvSpPr>
              <p:spPr>
                <a:xfrm>
                  <a:off x="4914549" y="2744868"/>
                  <a:ext cx="1615" cy="1428"/>
                </a:xfrm>
                <a:custGeom>
                  <a:avLst/>
                  <a:gdLst/>
                  <a:ahLst/>
                  <a:cxnLst/>
                  <a:rect l="l" t="t" r="r" b="b"/>
                  <a:pathLst>
                    <a:path w="112" h="99" extrusionOk="0">
                      <a:moveTo>
                        <a:pt x="62" y="0"/>
                      </a:moveTo>
                      <a:cubicBezTo>
                        <a:pt x="1" y="0"/>
                        <a:pt x="1" y="99"/>
                        <a:pt x="62" y="99"/>
                      </a:cubicBezTo>
                      <a:cubicBezTo>
                        <a:pt x="87" y="99"/>
                        <a:pt x="112" y="74"/>
                        <a:pt x="112" y="50"/>
                      </a:cubicBezTo>
                      <a:cubicBezTo>
                        <a:pt x="112" y="25"/>
                        <a:pt x="87" y="0"/>
                        <a:pt x="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7317;p54"/>
                <p:cNvSpPr/>
                <p:nvPr/>
              </p:nvSpPr>
              <p:spPr>
                <a:xfrm>
                  <a:off x="5029352" y="2904308"/>
                  <a:ext cx="1428" cy="1399"/>
                </a:xfrm>
                <a:custGeom>
                  <a:avLst/>
                  <a:gdLst/>
                  <a:ahLst/>
                  <a:cxnLst/>
                  <a:rect l="l" t="t" r="r" b="b"/>
                  <a:pathLst>
                    <a:path w="99" h="97" extrusionOk="0">
                      <a:moveTo>
                        <a:pt x="50" y="1"/>
                      </a:moveTo>
                      <a:cubicBezTo>
                        <a:pt x="25" y="1"/>
                        <a:pt x="0" y="16"/>
                        <a:pt x="0" y="47"/>
                      </a:cubicBezTo>
                      <a:cubicBezTo>
                        <a:pt x="0" y="72"/>
                        <a:pt x="25" y="96"/>
                        <a:pt x="50" y="96"/>
                      </a:cubicBezTo>
                      <a:cubicBezTo>
                        <a:pt x="74" y="96"/>
                        <a:pt x="99" y="72"/>
                        <a:pt x="99" y="47"/>
                      </a:cubicBezTo>
                      <a:cubicBezTo>
                        <a:pt x="99" y="16"/>
                        <a:pt x="74"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7318;p54"/>
                <p:cNvSpPr/>
                <p:nvPr/>
              </p:nvSpPr>
              <p:spPr>
                <a:xfrm>
                  <a:off x="5056077" y="2955638"/>
                  <a:ext cx="1543" cy="1067"/>
                </a:xfrm>
                <a:custGeom>
                  <a:avLst/>
                  <a:gdLst/>
                  <a:ahLst/>
                  <a:cxnLst/>
                  <a:rect l="l" t="t" r="r" b="b"/>
                  <a:pathLst>
                    <a:path w="107" h="74" extrusionOk="0">
                      <a:moveTo>
                        <a:pt x="91" y="1"/>
                      </a:moveTo>
                      <a:cubicBezTo>
                        <a:pt x="60" y="1"/>
                        <a:pt x="0" y="73"/>
                        <a:pt x="57" y="73"/>
                      </a:cubicBezTo>
                      <a:cubicBezTo>
                        <a:pt x="82" y="73"/>
                        <a:pt x="106" y="61"/>
                        <a:pt x="106" y="24"/>
                      </a:cubicBezTo>
                      <a:cubicBezTo>
                        <a:pt x="106" y="7"/>
                        <a:pt x="100" y="1"/>
                        <a:pt x="9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7319;p54"/>
                <p:cNvSpPr/>
                <p:nvPr/>
              </p:nvSpPr>
              <p:spPr>
                <a:xfrm>
                  <a:off x="5066129" y="3003607"/>
                  <a:ext cx="1615" cy="1428"/>
                </a:xfrm>
                <a:custGeom>
                  <a:avLst/>
                  <a:gdLst/>
                  <a:ahLst/>
                  <a:cxnLst/>
                  <a:rect l="l" t="t" r="r" b="b"/>
                  <a:pathLst>
                    <a:path w="112" h="99" extrusionOk="0">
                      <a:moveTo>
                        <a:pt x="50" y="0"/>
                      </a:moveTo>
                      <a:cubicBezTo>
                        <a:pt x="26" y="0"/>
                        <a:pt x="1" y="25"/>
                        <a:pt x="1" y="50"/>
                      </a:cubicBezTo>
                      <a:cubicBezTo>
                        <a:pt x="1" y="74"/>
                        <a:pt x="26" y="99"/>
                        <a:pt x="50" y="99"/>
                      </a:cubicBezTo>
                      <a:cubicBezTo>
                        <a:pt x="112" y="99"/>
                        <a:pt x="112"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7320;p54"/>
                <p:cNvSpPr/>
                <p:nvPr/>
              </p:nvSpPr>
              <p:spPr>
                <a:xfrm>
                  <a:off x="4997002" y="3019775"/>
                  <a:ext cx="8553" cy="8538"/>
                </a:xfrm>
                <a:custGeom>
                  <a:avLst/>
                  <a:gdLst/>
                  <a:ahLst/>
                  <a:cxnLst/>
                  <a:rect l="l" t="t" r="r" b="b"/>
                  <a:pathLst>
                    <a:path w="593" h="592" extrusionOk="0">
                      <a:moveTo>
                        <a:pt x="297" y="1"/>
                      </a:moveTo>
                      <a:cubicBezTo>
                        <a:pt x="136" y="1"/>
                        <a:pt x="1" y="136"/>
                        <a:pt x="1" y="296"/>
                      </a:cubicBezTo>
                      <a:cubicBezTo>
                        <a:pt x="1" y="456"/>
                        <a:pt x="136" y="592"/>
                        <a:pt x="297" y="592"/>
                      </a:cubicBezTo>
                      <a:cubicBezTo>
                        <a:pt x="457" y="592"/>
                        <a:pt x="592" y="456"/>
                        <a:pt x="592" y="296"/>
                      </a:cubicBezTo>
                      <a:cubicBezTo>
                        <a:pt x="592" y="136"/>
                        <a:pt x="457" y="1"/>
                        <a:pt x="29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7321;p54"/>
                <p:cNvSpPr/>
                <p:nvPr/>
              </p:nvSpPr>
              <p:spPr>
                <a:xfrm>
                  <a:off x="5032554" y="3103469"/>
                  <a:ext cx="10139" cy="8653"/>
                </a:xfrm>
                <a:custGeom>
                  <a:avLst/>
                  <a:gdLst/>
                  <a:ahLst/>
                  <a:cxnLst/>
                  <a:rect l="l" t="t" r="r" b="b"/>
                  <a:pathLst>
                    <a:path w="703" h="600" extrusionOk="0">
                      <a:moveTo>
                        <a:pt x="407" y="1"/>
                      </a:moveTo>
                      <a:cubicBezTo>
                        <a:pt x="136" y="1"/>
                        <a:pt x="0" y="321"/>
                        <a:pt x="197" y="506"/>
                      </a:cubicBezTo>
                      <a:cubicBezTo>
                        <a:pt x="258" y="571"/>
                        <a:pt x="333" y="600"/>
                        <a:pt x="407" y="600"/>
                      </a:cubicBezTo>
                      <a:cubicBezTo>
                        <a:pt x="558" y="600"/>
                        <a:pt x="702" y="479"/>
                        <a:pt x="702" y="297"/>
                      </a:cubicBezTo>
                      <a:cubicBezTo>
                        <a:pt x="702" y="136"/>
                        <a:pt x="567"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7322;p54"/>
                <p:cNvSpPr/>
                <p:nvPr/>
              </p:nvSpPr>
              <p:spPr>
                <a:xfrm>
                  <a:off x="5035741" y="3047048"/>
                  <a:ext cx="10687" cy="9173"/>
                </a:xfrm>
                <a:custGeom>
                  <a:avLst/>
                  <a:gdLst/>
                  <a:ahLst/>
                  <a:cxnLst/>
                  <a:rect l="l" t="t" r="r" b="b"/>
                  <a:pathLst>
                    <a:path w="741" h="636" extrusionOk="0">
                      <a:moveTo>
                        <a:pt x="421" y="0"/>
                      </a:moveTo>
                      <a:cubicBezTo>
                        <a:pt x="342" y="0"/>
                        <a:pt x="262" y="29"/>
                        <a:pt x="198" y="93"/>
                      </a:cubicBezTo>
                      <a:cubicBezTo>
                        <a:pt x="1" y="290"/>
                        <a:pt x="136" y="635"/>
                        <a:pt x="420" y="635"/>
                      </a:cubicBezTo>
                      <a:cubicBezTo>
                        <a:pt x="592" y="635"/>
                        <a:pt x="740" y="488"/>
                        <a:pt x="740" y="315"/>
                      </a:cubicBezTo>
                      <a:cubicBezTo>
                        <a:pt x="740" y="124"/>
                        <a:pt x="583" y="0"/>
                        <a:pt x="42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7323;p54"/>
                <p:cNvSpPr/>
                <p:nvPr/>
              </p:nvSpPr>
              <p:spPr>
                <a:xfrm>
                  <a:off x="5070975" y="3049976"/>
                  <a:ext cx="10399" cy="8971"/>
                </a:xfrm>
                <a:custGeom>
                  <a:avLst/>
                  <a:gdLst/>
                  <a:ahLst/>
                  <a:cxnLst/>
                  <a:rect l="l" t="t" r="r" b="b"/>
                  <a:pathLst>
                    <a:path w="721" h="622" extrusionOk="0">
                      <a:moveTo>
                        <a:pt x="402" y="1"/>
                      </a:moveTo>
                      <a:cubicBezTo>
                        <a:pt x="128" y="1"/>
                        <a:pt x="1" y="337"/>
                        <a:pt x="195" y="531"/>
                      </a:cubicBezTo>
                      <a:cubicBezTo>
                        <a:pt x="257" y="593"/>
                        <a:pt x="333" y="621"/>
                        <a:pt x="407" y="621"/>
                      </a:cubicBezTo>
                      <a:cubicBezTo>
                        <a:pt x="568" y="621"/>
                        <a:pt x="721" y="491"/>
                        <a:pt x="712" y="297"/>
                      </a:cubicBezTo>
                      <a:cubicBezTo>
                        <a:pt x="712" y="137"/>
                        <a:pt x="577" y="1"/>
                        <a:pt x="416" y="1"/>
                      </a:cubicBezTo>
                      <a:cubicBezTo>
                        <a:pt x="412" y="1"/>
                        <a:pt x="407" y="1"/>
                        <a:pt x="40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7324;p54"/>
                <p:cNvSpPr/>
                <p:nvPr/>
              </p:nvSpPr>
              <p:spPr>
                <a:xfrm>
                  <a:off x="5037241" y="2951556"/>
                  <a:ext cx="1543" cy="1067"/>
                </a:xfrm>
                <a:custGeom>
                  <a:avLst/>
                  <a:gdLst/>
                  <a:ahLst/>
                  <a:cxnLst/>
                  <a:rect l="l" t="t" r="r" b="b"/>
                  <a:pathLst>
                    <a:path w="107" h="74" extrusionOk="0">
                      <a:moveTo>
                        <a:pt x="91" y="0"/>
                      </a:moveTo>
                      <a:cubicBezTo>
                        <a:pt x="60" y="0"/>
                        <a:pt x="0" y="73"/>
                        <a:pt x="57" y="73"/>
                      </a:cubicBezTo>
                      <a:cubicBezTo>
                        <a:pt x="82" y="73"/>
                        <a:pt x="106" y="48"/>
                        <a:pt x="106" y="24"/>
                      </a:cubicBezTo>
                      <a:cubicBezTo>
                        <a:pt x="106" y="7"/>
                        <a:pt x="100" y="0"/>
                        <a:pt x="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7325;p54"/>
                <p:cNvSpPr/>
                <p:nvPr/>
              </p:nvSpPr>
              <p:spPr>
                <a:xfrm>
                  <a:off x="4984397" y="2890953"/>
                  <a:ext cx="1543" cy="1067"/>
                </a:xfrm>
                <a:custGeom>
                  <a:avLst/>
                  <a:gdLst/>
                  <a:ahLst/>
                  <a:cxnLst/>
                  <a:rect l="l" t="t" r="r" b="b"/>
                  <a:pathLst>
                    <a:path w="107" h="74" extrusionOk="0">
                      <a:moveTo>
                        <a:pt x="16" y="1"/>
                      </a:moveTo>
                      <a:cubicBezTo>
                        <a:pt x="7" y="1"/>
                        <a:pt x="0" y="7"/>
                        <a:pt x="0" y="24"/>
                      </a:cubicBezTo>
                      <a:cubicBezTo>
                        <a:pt x="0" y="49"/>
                        <a:pt x="25" y="73"/>
                        <a:pt x="49" y="73"/>
                      </a:cubicBezTo>
                      <a:cubicBezTo>
                        <a:pt x="106" y="73"/>
                        <a:pt x="46"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7326;p54"/>
                <p:cNvSpPr/>
                <p:nvPr/>
              </p:nvSpPr>
              <p:spPr>
                <a:xfrm>
                  <a:off x="5086032" y="2985839"/>
                  <a:ext cx="1615" cy="1428"/>
                </a:xfrm>
                <a:custGeom>
                  <a:avLst/>
                  <a:gdLst/>
                  <a:ahLst/>
                  <a:cxnLst/>
                  <a:rect l="l" t="t" r="r" b="b"/>
                  <a:pathLst>
                    <a:path w="112" h="99" extrusionOk="0">
                      <a:moveTo>
                        <a:pt x="50" y="0"/>
                      </a:moveTo>
                      <a:cubicBezTo>
                        <a:pt x="13" y="0"/>
                        <a:pt x="1" y="25"/>
                        <a:pt x="1" y="49"/>
                      </a:cubicBezTo>
                      <a:cubicBezTo>
                        <a:pt x="1" y="74"/>
                        <a:pt x="13" y="99"/>
                        <a:pt x="50" y="99"/>
                      </a:cubicBezTo>
                      <a:cubicBezTo>
                        <a:pt x="112" y="99"/>
                        <a:pt x="112"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7327;p54"/>
                <p:cNvSpPr/>
                <p:nvPr/>
              </p:nvSpPr>
              <p:spPr>
                <a:xfrm>
                  <a:off x="5005540" y="3090863"/>
                  <a:ext cx="1428" cy="1428"/>
                </a:xfrm>
                <a:custGeom>
                  <a:avLst/>
                  <a:gdLst/>
                  <a:ahLst/>
                  <a:cxnLst/>
                  <a:rect l="l" t="t" r="r" b="b"/>
                  <a:pathLst>
                    <a:path w="99" h="99" extrusionOk="0">
                      <a:moveTo>
                        <a:pt x="50" y="0"/>
                      </a:moveTo>
                      <a:cubicBezTo>
                        <a:pt x="25" y="0"/>
                        <a:pt x="0" y="25"/>
                        <a:pt x="0" y="49"/>
                      </a:cubicBezTo>
                      <a:cubicBezTo>
                        <a:pt x="0" y="74"/>
                        <a:pt x="25" y="99"/>
                        <a:pt x="50" y="99"/>
                      </a:cubicBezTo>
                      <a:cubicBezTo>
                        <a:pt x="74" y="99"/>
                        <a:pt x="99" y="74"/>
                        <a:pt x="99" y="49"/>
                      </a:cubicBezTo>
                      <a:cubicBezTo>
                        <a:pt x="99" y="25"/>
                        <a:pt x="74"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7328;p54"/>
                <p:cNvSpPr/>
                <p:nvPr/>
              </p:nvSpPr>
              <p:spPr>
                <a:xfrm>
                  <a:off x="5011468" y="3109165"/>
                  <a:ext cx="1543" cy="1067"/>
                </a:xfrm>
                <a:custGeom>
                  <a:avLst/>
                  <a:gdLst/>
                  <a:ahLst/>
                  <a:cxnLst/>
                  <a:rect l="l" t="t" r="r" b="b"/>
                  <a:pathLst>
                    <a:path w="107" h="74" extrusionOk="0">
                      <a:moveTo>
                        <a:pt x="57" y="0"/>
                      </a:moveTo>
                      <a:cubicBezTo>
                        <a:pt x="1" y="0"/>
                        <a:pt x="60" y="73"/>
                        <a:pt x="91" y="73"/>
                      </a:cubicBezTo>
                      <a:cubicBezTo>
                        <a:pt x="100" y="73"/>
                        <a:pt x="107" y="67"/>
                        <a:pt x="107" y="50"/>
                      </a:cubicBezTo>
                      <a:cubicBezTo>
                        <a:pt x="107" y="25"/>
                        <a:pt x="82" y="0"/>
                        <a:pt x="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7329;p54"/>
                <p:cNvSpPr/>
                <p:nvPr/>
              </p:nvSpPr>
              <p:spPr>
                <a:xfrm>
                  <a:off x="4992560" y="3047394"/>
                  <a:ext cx="10860" cy="9187"/>
                </a:xfrm>
                <a:custGeom>
                  <a:avLst/>
                  <a:gdLst/>
                  <a:ahLst/>
                  <a:cxnLst/>
                  <a:rect l="l" t="t" r="r" b="b"/>
                  <a:pathLst>
                    <a:path w="753" h="637" extrusionOk="0">
                      <a:moveTo>
                        <a:pt x="433" y="1"/>
                      </a:moveTo>
                      <a:cubicBezTo>
                        <a:pt x="354" y="1"/>
                        <a:pt x="275" y="30"/>
                        <a:pt x="210" y="94"/>
                      </a:cubicBezTo>
                      <a:cubicBezTo>
                        <a:pt x="1" y="291"/>
                        <a:pt x="149" y="636"/>
                        <a:pt x="432" y="636"/>
                      </a:cubicBezTo>
                      <a:cubicBezTo>
                        <a:pt x="605" y="636"/>
                        <a:pt x="752" y="488"/>
                        <a:pt x="752" y="316"/>
                      </a:cubicBezTo>
                      <a:cubicBezTo>
                        <a:pt x="752" y="125"/>
                        <a:pt x="596" y="1"/>
                        <a:pt x="43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7330;p54"/>
                <p:cNvSpPr/>
                <p:nvPr/>
              </p:nvSpPr>
              <p:spPr>
                <a:xfrm>
                  <a:off x="4959937" y="2967883"/>
                  <a:ext cx="1543" cy="1067"/>
                </a:xfrm>
                <a:custGeom>
                  <a:avLst/>
                  <a:gdLst/>
                  <a:ahLst/>
                  <a:cxnLst/>
                  <a:rect l="l" t="t" r="r" b="b"/>
                  <a:pathLst>
                    <a:path w="107" h="74" extrusionOk="0">
                      <a:moveTo>
                        <a:pt x="57" y="1"/>
                      </a:moveTo>
                      <a:cubicBezTo>
                        <a:pt x="0" y="1"/>
                        <a:pt x="60" y="74"/>
                        <a:pt x="91" y="74"/>
                      </a:cubicBezTo>
                      <a:cubicBezTo>
                        <a:pt x="100" y="74"/>
                        <a:pt x="107" y="67"/>
                        <a:pt x="107" y="50"/>
                      </a:cubicBezTo>
                      <a:cubicBezTo>
                        <a:pt x="107" y="25"/>
                        <a:pt x="82" y="1"/>
                        <a:pt x="5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7331;p54"/>
                <p:cNvSpPr/>
                <p:nvPr/>
              </p:nvSpPr>
              <p:spPr>
                <a:xfrm>
                  <a:off x="4981902" y="2971258"/>
                  <a:ext cx="721" cy="909"/>
                </a:xfrm>
                <a:custGeom>
                  <a:avLst/>
                  <a:gdLst/>
                  <a:ahLst/>
                  <a:cxnLst/>
                  <a:rect l="l" t="t" r="r" b="b"/>
                  <a:pathLst>
                    <a:path w="50" h="63" extrusionOk="0">
                      <a:moveTo>
                        <a:pt x="25" y="1"/>
                      </a:moveTo>
                      <a:cubicBezTo>
                        <a:pt x="13" y="1"/>
                        <a:pt x="1" y="13"/>
                        <a:pt x="1" y="38"/>
                      </a:cubicBezTo>
                      <a:cubicBezTo>
                        <a:pt x="1" y="50"/>
                        <a:pt x="13" y="62"/>
                        <a:pt x="25" y="62"/>
                      </a:cubicBezTo>
                      <a:cubicBezTo>
                        <a:pt x="37" y="62"/>
                        <a:pt x="50" y="50"/>
                        <a:pt x="50" y="38"/>
                      </a:cubicBezTo>
                      <a:cubicBezTo>
                        <a:pt x="50" y="13"/>
                        <a:pt x="37" y="1"/>
                        <a:pt x="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7332;p54"/>
                <p:cNvSpPr/>
                <p:nvPr/>
              </p:nvSpPr>
              <p:spPr>
                <a:xfrm>
                  <a:off x="5002872" y="2932706"/>
                  <a:ext cx="909" cy="721"/>
                </a:xfrm>
                <a:custGeom>
                  <a:avLst/>
                  <a:gdLst/>
                  <a:ahLst/>
                  <a:cxnLst/>
                  <a:rect l="l" t="t" r="r" b="b"/>
                  <a:pathLst>
                    <a:path w="63" h="50" extrusionOk="0">
                      <a:moveTo>
                        <a:pt x="25" y="0"/>
                      </a:moveTo>
                      <a:cubicBezTo>
                        <a:pt x="13" y="0"/>
                        <a:pt x="0" y="12"/>
                        <a:pt x="0" y="25"/>
                      </a:cubicBezTo>
                      <a:cubicBezTo>
                        <a:pt x="0" y="37"/>
                        <a:pt x="13" y="49"/>
                        <a:pt x="25" y="49"/>
                      </a:cubicBezTo>
                      <a:cubicBezTo>
                        <a:pt x="50" y="49"/>
                        <a:pt x="62" y="37"/>
                        <a:pt x="62" y="25"/>
                      </a:cubicBezTo>
                      <a:cubicBezTo>
                        <a:pt x="62" y="12"/>
                        <a:pt x="50" y="0"/>
                        <a:pt x="2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7333;p54"/>
                <p:cNvSpPr/>
                <p:nvPr/>
              </p:nvSpPr>
              <p:spPr>
                <a:xfrm>
                  <a:off x="5116781" y="3000939"/>
                  <a:ext cx="1788" cy="1442"/>
                </a:xfrm>
                <a:custGeom>
                  <a:avLst/>
                  <a:gdLst/>
                  <a:ahLst/>
                  <a:cxnLst/>
                  <a:rect l="l" t="t" r="r" b="b"/>
                  <a:pathLst>
                    <a:path w="124" h="100" extrusionOk="0">
                      <a:moveTo>
                        <a:pt x="62" y="1"/>
                      </a:moveTo>
                      <a:cubicBezTo>
                        <a:pt x="0" y="1"/>
                        <a:pt x="0" y="99"/>
                        <a:pt x="62" y="99"/>
                      </a:cubicBezTo>
                      <a:cubicBezTo>
                        <a:pt x="124" y="99"/>
                        <a:pt x="124" y="1"/>
                        <a:pt x="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7334;p54"/>
                <p:cNvSpPr/>
                <p:nvPr/>
              </p:nvSpPr>
              <p:spPr>
                <a:xfrm>
                  <a:off x="5016905" y="2892900"/>
                  <a:ext cx="736" cy="721"/>
                </a:xfrm>
                <a:custGeom>
                  <a:avLst/>
                  <a:gdLst/>
                  <a:ahLst/>
                  <a:cxnLst/>
                  <a:rect l="l" t="t" r="r" b="b"/>
                  <a:pathLst>
                    <a:path w="51" h="50" extrusionOk="0">
                      <a:moveTo>
                        <a:pt x="25" y="0"/>
                      </a:moveTo>
                      <a:cubicBezTo>
                        <a:pt x="13" y="0"/>
                        <a:pt x="1" y="12"/>
                        <a:pt x="1" y="25"/>
                      </a:cubicBezTo>
                      <a:cubicBezTo>
                        <a:pt x="1" y="37"/>
                        <a:pt x="13" y="49"/>
                        <a:pt x="25" y="49"/>
                      </a:cubicBezTo>
                      <a:cubicBezTo>
                        <a:pt x="38" y="49"/>
                        <a:pt x="50" y="37"/>
                        <a:pt x="50" y="25"/>
                      </a:cubicBezTo>
                      <a:cubicBezTo>
                        <a:pt x="50" y="12"/>
                        <a:pt x="38" y="0"/>
                        <a:pt x="2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7335;p54"/>
                <p:cNvSpPr/>
                <p:nvPr/>
              </p:nvSpPr>
              <p:spPr>
                <a:xfrm>
                  <a:off x="4960398" y="2911548"/>
                  <a:ext cx="721" cy="909"/>
                </a:xfrm>
                <a:custGeom>
                  <a:avLst/>
                  <a:gdLst/>
                  <a:ahLst/>
                  <a:cxnLst/>
                  <a:rect l="l" t="t" r="r" b="b"/>
                  <a:pathLst>
                    <a:path w="50" h="63" extrusionOk="0">
                      <a:moveTo>
                        <a:pt x="25" y="1"/>
                      </a:moveTo>
                      <a:cubicBezTo>
                        <a:pt x="13" y="1"/>
                        <a:pt x="1" y="13"/>
                        <a:pt x="1" y="38"/>
                      </a:cubicBezTo>
                      <a:cubicBezTo>
                        <a:pt x="1" y="50"/>
                        <a:pt x="13" y="62"/>
                        <a:pt x="25" y="62"/>
                      </a:cubicBezTo>
                      <a:cubicBezTo>
                        <a:pt x="38" y="62"/>
                        <a:pt x="50" y="50"/>
                        <a:pt x="50" y="38"/>
                      </a:cubicBezTo>
                      <a:cubicBezTo>
                        <a:pt x="50" y="13"/>
                        <a:pt x="38" y="1"/>
                        <a:pt x="2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7336;p54"/>
                <p:cNvSpPr/>
                <p:nvPr/>
              </p:nvSpPr>
              <p:spPr>
                <a:xfrm>
                  <a:off x="4926635" y="2879747"/>
                  <a:ext cx="909" cy="764"/>
                </a:xfrm>
                <a:custGeom>
                  <a:avLst/>
                  <a:gdLst/>
                  <a:ahLst/>
                  <a:cxnLst/>
                  <a:rect l="l" t="t" r="r" b="b"/>
                  <a:pathLst>
                    <a:path w="63" h="53" extrusionOk="0">
                      <a:moveTo>
                        <a:pt x="38" y="0"/>
                      </a:moveTo>
                      <a:cubicBezTo>
                        <a:pt x="13" y="0"/>
                        <a:pt x="1" y="13"/>
                        <a:pt x="1" y="25"/>
                      </a:cubicBezTo>
                      <a:cubicBezTo>
                        <a:pt x="1" y="43"/>
                        <a:pt x="16" y="53"/>
                        <a:pt x="31" y="53"/>
                      </a:cubicBezTo>
                      <a:cubicBezTo>
                        <a:pt x="47" y="53"/>
                        <a:pt x="62" y="43"/>
                        <a:pt x="62" y="25"/>
                      </a:cubicBezTo>
                      <a:cubicBezTo>
                        <a:pt x="62" y="13"/>
                        <a:pt x="50" y="0"/>
                        <a:pt x="3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7337;p54"/>
                <p:cNvSpPr/>
                <p:nvPr/>
              </p:nvSpPr>
              <p:spPr>
                <a:xfrm>
                  <a:off x="4907006" y="2867127"/>
                  <a:ext cx="1514" cy="909"/>
                </a:xfrm>
                <a:custGeom>
                  <a:avLst/>
                  <a:gdLst/>
                  <a:ahLst/>
                  <a:cxnLst/>
                  <a:rect l="l" t="t" r="r" b="b"/>
                  <a:pathLst>
                    <a:path w="105" h="63" extrusionOk="0">
                      <a:moveTo>
                        <a:pt x="56" y="0"/>
                      </a:moveTo>
                      <a:cubicBezTo>
                        <a:pt x="0" y="0"/>
                        <a:pt x="56" y="63"/>
                        <a:pt x="87" y="63"/>
                      </a:cubicBezTo>
                      <a:cubicBezTo>
                        <a:pt x="97" y="63"/>
                        <a:pt x="105" y="56"/>
                        <a:pt x="105" y="37"/>
                      </a:cubicBezTo>
                      <a:cubicBezTo>
                        <a:pt x="105" y="13"/>
                        <a:pt x="80" y="0"/>
                        <a:pt x="5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7338;p54"/>
                <p:cNvSpPr/>
                <p:nvPr/>
              </p:nvSpPr>
              <p:spPr>
                <a:xfrm>
                  <a:off x="4858042" y="2844916"/>
                  <a:ext cx="721" cy="721"/>
                </a:xfrm>
                <a:custGeom>
                  <a:avLst/>
                  <a:gdLst/>
                  <a:ahLst/>
                  <a:cxnLst/>
                  <a:rect l="l" t="t" r="r" b="b"/>
                  <a:pathLst>
                    <a:path w="50" h="50" extrusionOk="0">
                      <a:moveTo>
                        <a:pt x="25" y="0"/>
                      </a:moveTo>
                      <a:cubicBezTo>
                        <a:pt x="13" y="0"/>
                        <a:pt x="1" y="13"/>
                        <a:pt x="1" y="25"/>
                      </a:cubicBezTo>
                      <a:cubicBezTo>
                        <a:pt x="1" y="37"/>
                        <a:pt x="13" y="50"/>
                        <a:pt x="25" y="50"/>
                      </a:cubicBezTo>
                      <a:cubicBezTo>
                        <a:pt x="38" y="50"/>
                        <a:pt x="50" y="37"/>
                        <a:pt x="50" y="25"/>
                      </a:cubicBezTo>
                      <a:cubicBezTo>
                        <a:pt x="50" y="13"/>
                        <a:pt x="38" y="0"/>
                        <a:pt x="2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7339;p54"/>
                <p:cNvSpPr/>
                <p:nvPr/>
              </p:nvSpPr>
              <p:spPr>
                <a:xfrm>
                  <a:off x="4885935" y="2815769"/>
                  <a:ext cx="1558" cy="1067"/>
                </a:xfrm>
                <a:custGeom>
                  <a:avLst/>
                  <a:gdLst/>
                  <a:ahLst/>
                  <a:cxnLst/>
                  <a:rect l="l" t="t" r="r" b="b"/>
                  <a:pathLst>
                    <a:path w="108" h="74" extrusionOk="0">
                      <a:moveTo>
                        <a:pt x="50" y="1"/>
                      </a:moveTo>
                      <a:cubicBezTo>
                        <a:pt x="26" y="1"/>
                        <a:pt x="1" y="25"/>
                        <a:pt x="1" y="50"/>
                      </a:cubicBezTo>
                      <a:cubicBezTo>
                        <a:pt x="1" y="67"/>
                        <a:pt x="8" y="74"/>
                        <a:pt x="17" y="74"/>
                      </a:cubicBezTo>
                      <a:cubicBezTo>
                        <a:pt x="47" y="74"/>
                        <a:pt x="107"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7340;p54"/>
                <p:cNvSpPr/>
                <p:nvPr/>
              </p:nvSpPr>
              <p:spPr>
                <a:xfrm>
                  <a:off x="4855561" y="2821278"/>
                  <a:ext cx="1067" cy="909"/>
                </a:xfrm>
                <a:custGeom>
                  <a:avLst/>
                  <a:gdLst/>
                  <a:ahLst/>
                  <a:cxnLst/>
                  <a:rect l="l" t="t" r="r" b="b"/>
                  <a:pathLst>
                    <a:path w="74" h="63" extrusionOk="0">
                      <a:moveTo>
                        <a:pt x="37" y="1"/>
                      </a:moveTo>
                      <a:cubicBezTo>
                        <a:pt x="0" y="1"/>
                        <a:pt x="0" y="62"/>
                        <a:pt x="37" y="62"/>
                      </a:cubicBezTo>
                      <a:cubicBezTo>
                        <a:pt x="74" y="62"/>
                        <a:pt x="74" y="1"/>
                        <a:pt x="3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7341;p54"/>
                <p:cNvSpPr/>
                <p:nvPr/>
              </p:nvSpPr>
              <p:spPr>
                <a:xfrm>
                  <a:off x="5030059" y="2977027"/>
                  <a:ext cx="10139" cy="8827"/>
                </a:xfrm>
                <a:custGeom>
                  <a:avLst/>
                  <a:gdLst/>
                  <a:ahLst/>
                  <a:cxnLst/>
                  <a:rect l="l" t="t" r="r" b="b"/>
                  <a:pathLst>
                    <a:path w="703" h="612" extrusionOk="0">
                      <a:moveTo>
                        <a:pt x="296" y="0"/>
                      </a:moveTo>
                      <a:cubicBezTo>
                        <a:pt x="145" y="0"/>
                        <a:pt x="1" y="121"/>
                        <a:pt x="1" y="303"/>
                      </a:cubicBezTo>
                      <a:cubicBezTo>
                        <a:pt x="1" y="476"/>
                        <a:pt x="136" y="611"/>
                        <a:pt x="296" y="611"/>
                      </a:cubicBezTo>
                      <a:cubicBezTo>
                        <a:pt x="567" y="611"/>
                        <a:pt x="703" y="279"/>
                        <a:pt x="506" y="94"/>
                      </a:cubicBezTo>
                      <a:cubicBezTo>
                        <a:pt x="445" y="29"/>
                        <a:pt x="370" y="0"/>
                        <a:pt x="29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7342;p54"/>
                <p:cNvSpPr/>
                <p:nvPr/>
              </p:nvSpPr>
              <p:spPr>
                <a:xfrm>
                  <a:off x="4984267" y="2951888"/>
                  <a:ext cx="10442" cy="8783"/>
                </a:xfrm>
                <a:custGeom>
                  <a:avLst/>
                  <a:gdLst/>
                  <a:ahLst/>
                  <a:cxnLst/>
                  <a:rect l="l" t="t" r="r" b="b"/>
                  <a:pathLst>
                    <a:path w="724" h="609" extrusionOk="0">
                      <a:moveTo>
                        <a:pt x="413" y="0"/>
                      </a:moveTo>
                      <a:cubicBezTo>
                        <a:pt x="139" y="0"/>
                        <a:pt x="0" y="325"/>
                        <a:pt x="194" y="518"/>
                      </a:cubicBezTo>
                      <a:cubicBezTo>
                        <a:pt x="257" y="581"/>
                        <a:pt x="333" y="609"/>
                        <a:pt x="408" y="609"/>
                      </a:cubicBezTo>
                      <a:cubicBezTo>
                        <a:pt x="569" y="609"/>
                        <a:pt x="724" y="481"/>
                        <a:pt x="724" y="297"/>
                      </a:cubicBezTo>
                      <a:cubicBezTo>
                        <a:pt x="724" y="136"/>
                        <a:pt x="588" y="1"/>
                        <a:pt x="428" y="1"/>
                      </a:cubicBezTo>
                      <a:cubicBezTo>
                        <a:pt x="423" y="1"/>
                        <a:pt x="418" y="0"/>
                        <a:pt x="41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7343;p54"/>
                <p:cNvSpPr/>
                <p:nvPr/>
              </p:nvSpPr>
              <p:spPr>
                <a:xfrm>
                  <a:off x="5016026" y="2953676"/>
                  <a:ext cx="1543" cy="1053"/>
                </a:xfrm>
                <a:custGeom>
                  <a:avLst/>
                  <a:gdLst/>
                  <a:ahLst/>
                  <a:cxnLst/>
                  <a:rect l="l" t="t" r="r" b="b"/>
                  <a:pathLst>
                    <a:path w="107" h="73" extrusionOk="0">
                      <a:moveTo>
                        <a:pt x="50" y="0"/>
                      </a:moveTo>
                      <a:cubicBezTo>
                        <a:pt x="13" y="0"/>
                        <a:pt x="0" y="25"/>
                        <a:pt x="0" y="49"/>
                      </a:cubicBezTo>
                      <a:cubicBezTo>
                        <a:pt x="0" y="66"/>
                        <a:pt x="7" y="73"/>
                        <a:pt x="16" y="73"/>
                      </a:cubicBezTo>
                      <a:cubicBezTo>
                        <a:pt x="47" y="73"/>
                        <a:pt x="106"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7344;p54"/>
                <p:cNvSpPr/>
                <p:nvPr/>
              </p:nvSpPr>
              <p:spPr>
                <a:xfrm>
                  <a:off x="5062755" y="3025544"/>
                  <a:ext cx="10687" cy="9173"/>
                </a:xfrm>
                <a:custGeom>
                  <a:avLst/>
                  <a:gdLst/>
                  <a:ahLst/>
                  <a:cxnLst/>
                  <a:rect l="l" t="t" r="r" b="b"/>
                  <a:pathLst>
                    <a:path w="741" h="636" extrusionOk="0">
                      <a:moveTo>
                        <a:pt x="426" y="0"/>
                      </a:moveTo>
                      <a:cubicBezTo>
                        <a:pt x="347" y="0"/>
                        <a:pt x="266" y="29"/>
                        <a:pt x="198" y="93"/>
                      </a:cubicBezTo>
                      <a:cubicBezTo>
                        <a:pt x="1" y="291"/>
                        <a:pt x="149" y="636"/>
                        <a:pt x="432" y="636"/>
                      </a:cubicBezTo>
                      <a:cubicBezTo>
                        <a:pt x="605" y="636"/>
                        <a:pt x="740" y="500"/>
                        <a:pt x="740" y="315"/>
                      </a:cubicBezTo>
                      <a:cubicBezTo>
                        <a:pt x="740" y="124"/>
                        <a:pt x="589" y="0"/>
                        <a:pt x="42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7345;p54"/>
                <p:cNvSpPr/>
                <p:nvPr/>
              </p:nvSpPr>
              <p:spPr>
                <a:xfrm>
                  <a:off x="4975859" y="2993656"/>
                  <a:ext cx="10673" cy="9129"/>
                </a:xfrm>
                <a:custGeom>
                  <a:avLst/>
                  <a:gdLst/>
                  <a:ahLst/>
                  <a:cxnLst/>
                  <a:rect l="l" t="t" r="r" b="b"/>
                  <a:pathLst>
                    <a:path w="740" h="633" extrusionOk="0">
                      <a:moveTo>
                        <a:pt x="420" y="0"/>
                      </a:moveTo>
                      <a:cubicBezTo>
                        <a:pt x="136" y="0"/>
                        <a:pt x="1" y="345"/>
                        <a:pt x="198" y="542"/>
                      </a:cubicBezTo>
                      <a:cubicBezTo>
                        <a:pt x="264" y="605"/>
                        <a:pt x="342" y="633"/>
                        <a:pt x="419" y="633"/>
                      </a:cubicBezTo>
                      <a:cubicBezTo>
                        <a:pt x="584" y="633"/>
                        <a:pt x="740" y="502"/>
                        <a:pt x="740" y="308"/>
                      </a:cubicBezTo>
                      <a:cubicBezTo>
                        <a:pt x="728" y="136"/>
                        <a:pt x="592" y="0"/>
                        <a:pt x="42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7346;p54"/>
                <p:cNvSpPr/>
                <p:nvPr/>
              </p:nvSpPr>
              <p:spPr>
                <a:xfrm>
                  <a:off x="4998257" y="2978180"/>
                  <a:ext cx="10139" cy="8553"/>
                </a:xfrm>
                <a:custGeom>
                  <a:avLst/>
                  <a:gdLst/>
                  <a:ahLst/>
                  <a:cxnLst/>
                  <a:rect l="l" t="t" r="r" b="b"/>
                  <a:pathLst>
                    <a:path w="703" h="593" extrusionOk="0">
                      <a:moveTo>
                        <a:pt x="415" y="1"/>
                      </a:moveTo>
                      <a:cubicBezTo>
                        <a:pt x="408" y="1"/>
                        <a:pt x="401" y="1"/>
                        <a:pt x="394" y="1"/>
                      </a:cubicBezTo>
                      <a:cubicBezTo>
                        <a:pt x="123" y="1"/>
                        <a:pt x="0" y="322"/>
                        <a:pt x="185" y="507"/>
                      </a:cubicBezTo>
                      <a:cubicBezTo>
                        <a:pt x="248" y="566"/>
                        <a:pt x="324" y="592"/>
                        <a:pt x="397" y="592"/>
                      </a:cubicBezTo>
                      <a:cubicBezTo>
                        <a:pt x="554" y="592"/>
                        <a:pt x="702" y="473"/>
                        <a:pt x="702" y="297"/>
                      </a:cubicBezTo>
                      <a:cubicBezTo>
                        <a:pt x="702" y="132"/>
                        <a:pt x="567" y="1"/>
                        <a:pt x="41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7347;p54"/>
                <p:cNvSpPr/>
                <p:nvPr/>
              </p:nvSpPr>
              <p:spPr>
                <a:xfrm>
                  <a:off x="5082311" y="2944071"/>
                  <a:ext cx="8711" cy="8726"/>
                </a:xfrm>
                <a:custGeom>
                  <a:avLst/>
                  <a:gdLst/>
                  <a:ahLst/>
                  <a:cxnLst/>
                  <a:rect l="l" t="t" r="r" b="b"/>
                  <a:pathLst>
                    <a:path w="604" h="605" extrusionOk="0">
                      <a:moveTo>
                        <a:pt x="308" y="1"/>
                      </a:moveTo>
                      <a:cubicBezTo>
                        <a:pt x="136" y="1"/>
                        <a:pt x="0" y="136"/>
                        <a:pt x="0" y="296"/>
                      </a:cubicBezTo>
                      <a:cubicBezTo>
                        <a:pt x="0" y="469"/>
                        <a:pt x="136" y="604"/>
                        <a:pt x="308" y="604"/>
                      </a:cubicBezTo>
                      <a:cubicBezTo>
                        <a:pt x="468" y="604"/>
                        <a:pt x="604" y="469"/>
                        <a:pt x="604" y="296"/>
                      </a:cubicBezTo>
                      <a:cubicBezTo>
                        <a:pt x="604" y="136"/>
                        <a:pt x="468" y="1"/>
                        <a:pt x="30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7348;p54"/>
                <p:cNvSpPr/>
                <p:nvPr/>
              </p:nvSpPr>
              <p:spPr>
                <a:xfrm>
                  <a:off x="4941202" y="2649174"/>
                  <a:ext cx="9793" cy="8452"/>
                </a:xfrm>
                <a:custGeom>
                  <a:avLst/>
                  <a:gdLst/>
                  <a:ahLst/>
                  <a:cxnLst/>
                  <a:rect l="l" t="t" r="r" b="b"/>
                  <a:pathLst>
                    <a:path w="679" h="586" extrusionOk="0">
                      <a:moveTo>
                        <a:pt x="299" y="0"/>
                      </a:moveTo>
                      <a:cubicBezTo>
                        <a:pt x="149" y="0"/>
                        <a:pt x="1" y="114"/>
                        <a:pt x="1" y="290"/>
                      </a:cubicBezTo>
                      <a:cubicBezTo>
                        <a:pt x="1" y="450"/>
                        <a:pt x="136" y="573"/>
                        <a:pt x="297" y="586"/>
                      </a:cubicBezTo>
                      <a:cubicBezTo>
                        <a:pt x="555" y="586"/>
                        <a:pt x="679" y="265"/>
                        <a:pt x="494" y="80"/>
                      </a:cubicBezTo>
                      <a:cubicBezTo>
                        <a:pt x="439" y="25"/>
                        <a:pt x="369" y="0"/>
                        <a:pt x="29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7349;p54"/>
                <p:cNvSpPr/>
                <p:nvPr/>
              </p:nvSpPr>
              <p:spPr>
                <a:xfrm>
                  <a:off x="4842754" y="2775602"/>
                  <a:ext cx="1558" cy="1067"/>
                </a:xfrm>
                <a:custGeom>
                  <a:avLst/>
                  <a:gdLst/>
                  <a:ahLst/>
                  <a:cxnLst/>
                  <a:rect l="l" t="t" r="r" b="b"/>
                  <a:pathLst>
                    <a:path w="108" h="74" extrusionOk="0">
                      <a:moveTo>
                        <a:pt x="50" y="1"/>
                      </a:moveTo>
                      <a:cubicBezTo>
                        <a:pt x="26" y="1"/>
                        <a:pt x="1" y="26"/>
                        <a:pt x="1" y="50"/>
                      </a:cubicBezTo>
                      <a:cubicBezTo>
                        <a:pt x="1" y="67"/>
                        <a:pt x="7" y="74"/>
                        <a:pt x="17" y="74"/>
                      </a:cubicBezTo>
                      <a:cubicBezTo>
                        <a:pt x="47" y="74"/>
                        <a:pt x="107"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7350;p54"/>
                <p:cNvSpPr/>
                <p:nvPr/>
              </p:nvSpPr>
              <p:spPr>
                <a:xfrm>
                  <a:off x="4940495" y="2767078"/>
                  <a:ext cx="1442" cy="1399"/>
                </a:xfrm>
                <a:custGeom>
                  <a:avLst/>
                  <a:gdLst/>
                  <a:ahLst/>
                  <a:cxnLst/>
                  <a:rect l="l" t="t" r="r" b="b"/>
                  <a:pathLst>
                    <a:path w="100" h="97" extrusionOk="0">
                      <a:moveTo>
                        <a:pt x="50" y="1"/>
                      </a:moveTo>
                      <a:cubicBezTo>
                        <a:pt x="13" y="1"/>
                        <a:pt x="1" y="25"/>
                        <a:pt x="1" y="50"/>
                      </a:cubicBezTo>
                      <a:cubicBezTo>
                        <a:pt x="1" y="81"/>
                        <a:pt x="25" y="96"/>
                        <a:pt x="50" y="96"/>
                      </a:cubicBezTo>
                      <a:cubicBezTo>
                        <a:pt x="75" y="96"/>
                        <a:pt x="99" y="81"/>
                        <a:pt x="99" y="50"/>
                      </a:cubicBezTo>
                      <a:cubicBezTo>
                        <a:pt x="99" y="25"/>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7351;p54"/>
                <p:cNvSpPr/>
                <p:nvPr/>
              </p:nvSpPr>
              <p:spPr>
                <a:xfrm>
                  <a:off x="4899449" y="2789577"/>
                  <a:ext cx="11567" cy="10038"/>
                </a:xfrm>
                <a:custGeom>
                  <a:avLst/>
                  <a:gdLst/>
                  <a:ahLst/>
                  <a:cxnLst/>
                  <a:rect l="l" t="t" r="r" b="b"/>
                  <a:pathLst>
                    <a:path w="802" h="696" extrusionOk="0">
                      <a:moveTo>
                        <a:pt x="349" y="1"/>
                      </a:moveTo>
                      <a:cubicBezTo>
                        <a:pt x="170" y="1"/>
                        <a:pt x="0" y="142"/>
                        <a:pt x="0" y="350"/>
                      </a:cubicBezTo>
                      <a:cubicBezTo>
                        <a:pt x="0" y="535"/>
                        <a:pt x="148" y="695"/>
                        <a:pt x="345" y="695"/>
                      </a:cubicBezTo>
                      <a:cubicBezTo>
                        <a:pt x="653" y="695"/>
                        <a:pt x="801" y="326"/>
                        <a:pt x="592" y="104"/>
                      </a:cubicBezTo>
                      <a:cubicBezTo>
                        <a:pt x="520" y="32"/>
                        <a:pt x="434" y="1"/>
                        <a:pt x="34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7352;p54"/>
                <p:cNvSpPr/>
                <p:nvPr/>
              </p:nvSpPr>
              <p:spPr>
                <a:xfrm>
                  <a:off x="4859816" y="2764410"/>
                  <a:ext cx="9620" cy="8408"/>
                </a:xfrm>
                <a:custGeom>
                  <a:avLst/>
                  <a:gdLst/>
                  <a:ahLst/>
                  <a:cxnLst/>
                  <a:rect l="l" t="t" r="r" b="b"/>
                  <a:pathLst>
                    <a:path w="667" h="583" extrusionOk="0">
                      <a:moveTo>
                        <a:pt x="284" y="1"/>
                      </a:moveTo>
                      <a:cubicBezTo>
                        <a:pt x="124" y="1"/>
                        <a:pt x="1" y="136"/>
                        <a:pt x="1" y="296"/>
                      </a:cubicBezTo>
                      <a:cubicBezTo>
                        <a:pt x="1" y="470"/>
                        <a:pt x="139" y="582"/>
                        <a:pt x="285" y="582"/>
                      </a:cubicBezTo>
                      <a:cubicBezTo>
                        <a:pt x="358" y="582"/>
                        <a:pt x="433" y="555"/>
                        <a:pt x="494" y="494"/>
                      </a:cubicBezTo>
                      <a:cubicBezTo>
                        <a:pt x="666" y="321"/>
                        <a:pt x="543" y="1"/>
                        <a:pt x="28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7353;p54"/>
                <p:cNvSpPr/>
                <p:nvPr/>
              </p:nvSpPr>
              <p:spPr>
                <a:xfrm>
                  <a:off x="4965374" y="2684279"/>
                  <a:ext cx="1543" cy="1067"/>
                </a:xfrm>
                <a:custGeom>
                  <a:avLst/>
                  <a:gdLst/>
                  <a:ahLst/>
                  <a:cxnLst/>
                  <a:rect l="l" t="t" r="r" b="b"/>
                  <a:pathLst>
                    <a:path w="107" h="74" extrusionOk="0">
                      <a:moveTo>
                        <a:pt x="16" y="1"/>
                      </a:moveTo>
                      <a:cubicBezTo>
                        <a:pt x="7" y="1"/>
                        <a:pt x="1" y="7"/>
                        <a:pt x="1" y="24"/>
                      </a:cubicBezTo>
                      <a:cubicBezTo>
                        <a:pt x="1" y="61"/>
                        <a:pt x="25" y="74"/>
                        <a:pt x="50" y="74"/>
                      </a:cubicBezTo>
                      <a:cubicBezTo>
                        <a:pt x="107" y="74"/>
                        <a:pt x="47"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7354;p54"/>
                <p:cNvSpPr/>
                <p:nvPr/>
              </p:nvSpPr>
              <p:spPr>
                <a:xfrm>
                  <a:off x="5065250" y="2682663"/>
                  <a:ext cx="1428" cy="1442"/>
                </a:xfrm>
                <a:custGeom>
                  <a:avLst/>
                  <a:gdLst/>
                  <a:ahLst/>
                  <a:cxnLst/>
                  <a:rect l="l" t="t" r="r" b="b"/>
                  <a:pathLst>
                    <a:path w="99" h="100" extrusionOk="0">
                      <a:moveTo>
                        <a:pt x="50" y="1"/>
                      </a:moveTo>
                      <a:cubicBezTo>
                        <a:pt x="25" y="1"/>
                        <a:pt x="0" y="26"/>
                        <a:pt x="0" y="50"/>
                      </a:cubicBezTo>
                      <a:cubicBezTo>
                        <a:pt x="0" y="75"/>
                        <a:pt x="25" y="99"/>
                        <a:pt x="50" y="99"/>
                      </a:cubicBezTo>
                      <a:cubicBezTo>
                        <a:pt x="74" y="99"/>
                        <a:pt x="99" y="75"/>
                        <a:pt x="99" y="50"/>
                      </a:cubicBezTo>
                      <a:cubicBezTo>
                        <a:pt x="99" y="26"/>
                        <a:pt x="74"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7355;p54"/>
                <p:cNvSpPr/>
                <p:nvPr/>
              </p:nvSpPr>
              <p:spPr>
                <a:xfrm>
                  <a:off x="5069735" y="2649780"/>
                  <a:ext cx="6721" cy="5740"/>
                </a:xfrm>
                <a:custGeom>
                  <a:avLst/>
                  <a:gdLst/>
                  <a:ahLst/>
                  <a:cxnLst/>
                  <a:rect l="l" t="t" r="r" b="b"/>
                  <a:pathLst>
                    <a:path w="466" h="398" extrusionOk="0">
                      <a:moveTo>
                        <a:pt x="254" y="1"/>
                      </a:moveTo>
                      <a:cubicBezTo>
                        <a:pt x="79" y="1"/>
                        <a:pt x="1" y="214"/>
                        <a:pt x="121" y="334"/>
                      </a:cubicBezTo>
                      <a:cubicBezTo>
                        <a:pt x="165" y="378"/>
                        <a:pt x="217" y="398"/>
                        <a:pt x="267" y="398"/>
                      </a:cubicBezTo>
                      <a:cubicBezTo>
                        <a:pt x="370" y="398"/>
                        <a:pt x="466" y="315"/>
                        <a:pt x="466" y="199"/>
                      </a:cubicBezTo>
                      <a:cubicBezTo>
                        <a:pt x="466" y="88"/>
                        <a:pt x="379" y="1"/>
                        <a:pt x="268" y="1"/>
                      </a:cubicBezTo>
                      <a:cubicBezTo>
                        <a:pt x="263" y="1"/>
                        <a:pt x="259" y="1"/>
                        <a:pt x="25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7356;p54"/>
                <p:cNvSpPr/>
                <p:nvPr/>
              </p:nvSpPr>
              <p:spPr>
                <a:xfrm>
                  <a:off x="5038597" y="2710585"/>
                  <a:ext cx="1543" cy="1067"/>
                </a:xfrm>
                <a:custGeom>
                  <a:avLst/>
                  <a:gdLst/>
                  <a:ahLst/>
                  <a:cxnLst/>
                  <a:rect l="l" t="t" r="r" b="b"/>
                  <a:pathLst>
                    <a:path w="107" h="74" extrusionOk="0">
                      <a:moveTo>
                        <a:pt x="16" y="0"/>
                      </a:moveTo>
                      <a:cubicBezTo>
                        <a:pt x="7" y="0"/>
                        <a:pt x="0" y="7"/>
                        <a:pt x="0" y="24"/>
                      </a:cubicBezTo>
                      <a:cubicBezTo>
                        <a:pt x="0" y="49"/>
                        <a:pt x="25" y="73"/>
                        <a:pt x="49" y="73"/>
                      </a:cubicBezTo>
                      <a:cubicBezTo>
                        <a:pt x="106" y="73"/>
                        <a:pt x="46" y="0"/>
                        <a:pt x="1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7357;p54"/>
                <p:cNvSpPr/>
                <p:nvPr/>
              </p:nvSpPr>
              <p:spPr>
                <a:xfrm>
                  <a:off x="4995589" y="2648900"/>
                  <a:ext cx="7125" cy="5884"/>
                </a:xfrm>
                <a:custGeom>
                  <a:avLst/>
                  <a:gdLst/>
                  <a:ahLst/>
                  <a:cxnLst/>
                  <a:rect l="l" t="t" r="r" b="b"/>
                  <a:pathLst>
                    <a:path w="494" h="408" extrusionOk="0">
                      <a:moveTo>
                        <a:pt x="271" y="1"/>
                      </a:moveTo>
                      <a:cubicBezTo>
                        <a:pt x="0" y="13"/>
                        <a:pt x="13" y="407"/>
                        <a:pt x="284" y="407"/>
                      </a:cubicBezTo>
                      <a:lnTo>
                        <a:pt x="296" y="407"/>
                      </a:lnTo>
                      <a:cubicBezTo>
                        <a:pt x="407" y="395"/>
                        <a:pt x="493" y="297"/>
                        <a:pt x="481" y="186"/>
                      </a:cubicBezTo>
                      <a:cubicBezTo>
                        <a:pt x="481" y="87"/>
                        <a:pt x="395" y="1"/>
                        <a:pt x="28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7358;p54"/>
                <p:cNvSpPr/>
                <p:nvPr/>
              </p:nvSpPr>
              <p:spPr>
                <a:xfrm>
                  <a:off x="5248819" y="2700792"/>
                  <a:ext cx="1615" cy="1442"/>
                </a:xfrm>
                <a:custGeom>
                  <a:avLst/>
                  <a:gdLst/>
                  <a:ahLst/>
                  <a:cxnLst/>
                  <a:rect l="l" t="t" r="r" b="b"/>
                  <a:pathLst>
                    <a:path w="112" h="100" extrusionOk="0">
                      <a:moveTo>
                        <a:pt x="50" y="1"/>
                      </a:moveTo>
                      <a:cubicBezTo>
                        <a:pt x="13" y="1"/>
                        <a:pt x="0" y="25"/>
                        <a:pt x="0" y="50"/>
                      </a:cubicBezTo>
                      <a:cubicBezTo>
                        <a:pt x="0" y="75"/>
                        <a:pt x="13" y="99"/>
                        <a:pt x="50" y="99"/>
                      </a:cubicBezTo>
                      <a:cubicBezTo>
                        <a:pt x="111" y="99"/>
                        <a:pt x="111"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7359;p54"/>
                <p:cNvSpPr/>
                <p:nvPr/>
              </p:nvSpPr>
              <p:spPr>
                <a:xfrm>
                  <a:off x="4889209" y="2854334"/>
                  <a:ext cx="1543" cy="1067"/>
                </a:xfrm>
                <a:custGeom>
                  <a:avLst/>
                  <a:gdLst/>
                  <a:ahLst/>
                  <a:cxnLst/>
                  <a:rect l="l" t="t" r="r" b="b"/>
                  <a:pathLst>
                    <a:path w="107" h="74" extrusionOk="0">
                      <a:moveTo>
                        <a:pt x="57" y="0"/>
                      </a:moveTo>
                      <a:cubicBezTo>
                        <a:pt x="1" y="0"/>
                        <a:pt x="60" y="73"/>
                        <a:pt x="91" y="73"/>
                      </a:cubicBezTo>
                      <a:cubicBezTo>
                        <a:pt x="100" y="73"/>
                        <a:pt x="107" y="67"/>
                        <a:pt x="107" y="50"/>
                      </a:cubicBezTo>
                      <a:cubicBezTo>
                        <a:pt x="107" y="25"/>
                        <a:pt x="82" y="0"/>
                        <a:pt x="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7360;p54"/>
                <p:cNvSpPr/>
                <p:nvPr/>
              </p:nvSpPr>
              <p:spPr>
                <a:xfrm>
                  <a:off x="4933284" y="2874771"/>
                  <a:ext cx="1543" cy="1067"/>
                </a:xfrm>
                <a:custGeom>
                  <a:avLst/>
                  <a:gdLst/>
                  <a:ahLst/>
                  <a:cxnLst/>
                  <a:rect l="l" t="t" r="r" b="b"/>
                  <a:pathLst>
                    <a:path w="107" h="74" extrusionOk="0">
                      <a:moveTo>
                        <a:pt x="57" y="0"/>
                      </a:moveTo>
                      <a:cubicBezTo>
                        <a:pt x="0" y="0"/>
                        <a:pt x="60" y="73"/>
                        <a:pt x="91" y="73"/>
                      </a:cubicBezTo>
                      <a:cubicBezTo>
                        <a:pt x="100" y="73"/>
                        <a:pt x="106" y="67"/>
                        <a:pt x="106" y="50"/>
                      </a:cubicBezTo>
                      <a:cubicBezTo>
                        <a:pt x="106" y="25"/>
                        <a:pt x="82" y="0"/>
                        <a:pt x="5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7361;p54"/>
                <p:cNvSpPr/>
                <p:nvPr/>
              </p:nvSpPr>
              <p:spPr>
                <a:xfrm>
                  <a:off x="4907684" y="2854176"/>
                  <a:ext cx="1558" cy="1053"/>
                </a:xfrm>
                <a:custGeom>
                  <a:avLst/>
                  <a:gdLst/>
                  <a:ahLst/>
                  <a:cxnLst/>
                  <a:rect l="l" t="t" r="r" b="b"/>
                  <a:pathLst>
                    <a:path w="108" h="73" extrusionOk="0">
                      <a:moveTo>
                        <a:pt x="91" y="0"/>
                      </a:moveTo>
                      <a:cubicBezTo>
                        <a:pt x="61" y="0"/>
                        <a:pt x="1" y="73"/>
                        <a:pt x="58" y="73"/>
                      </a:cubicBezTo>
                      <a:cubicBezTo>
                        <a:pt x="82" y="73"/>
                        <a:pt x="107" y="48"/>
                        <a:pt x="107" y="24"/>
                      </a:cubicBezTo>
                      <a:cubicBezTo>
                        <a:pt x="107" y="7"/>
                        <a:pt x="101" y="0"/>
                        <a:pt x="9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7362;p54"/>
                <p:cNvSpPr/>
                <p:nvPr/>
              </p:nvSpPr>
              <p:spPr>
                <a:xfrm>
                  <a:off x="5176851" y="2600758"/>
                  <a:ext cx="1543" cy="1067"/>
                </a:xfrm>
                <a:custGeom>
                  <a:avLst/>
                  <a:gdLst/>
                  <a:ahLst/>
                  <a:cxnLst/>
                  <a:rect l="l" t="t" r="r" b="b"/>
                  <a:pathLst>
                    <a:path w="107" h="74" extrusionOk="0">
                      <a:moveTo>
                        <a:pt x="16" y="1"/>
                      </a:moveTo>
                      <a:cubicBezTo>
                        <a:pt x="7" y="1"/>
                        <a:pt x="0" y="7"/>
                        <a:pt x="0" y="24"/>
                      </a:cubicBezTo>
                      <a:cubicBezTo>
                        <a:pt x="0" y="49"/>
                        <a:pt x="25" y="74"/>
                        <a:pt x="49" y="74"/>
                      </a:cubicBezTo>
                      <a:cubicBezTo>
                        <a:pt x="106" y="74"/>
                        <a:pt x="46"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7363;p54"/>
                <p:cNvSpPr/>
                <p:nvPr/>
              </p:nvSpPr>
              <p:spPr>
                <a:xfrm>
                  <a:off x="5078749" y="2640910"/>
                  <a:ext cx="1442" cy="1428"/>
                </a:xfrm>
                <a:custGeom>
                  <a:avLst/>
                  <a:gdLst/>
                  <a:ahLst/>
                  <a:cxnLst/>
                  <a:rect l="l" t="t" r="r" b="b"/>
                  <a:pathLst>
                    <a:path w="100" h="99" extrusionOk="0">
                      <a:moveTo>
                        <a:pt x="50" y="0"/>
                      </a:moveTo>
                      <a:cubicBezTo>
                        <a:pt x="25" y="0"/>
                        <a:pt x="1" y="25"/>
                        <a:pt x="1" y="50"/>
                      </a:cubicBezTo>
                      <a:cubicBezTo>
                        <a:pt x="1" y="74"/>
                        <a:pt x="25" y="99"/>
                        <a:pt x="50" y="99"/>
                      </a:cubicBezTo>
                      <a:cubicBezTo>
                        <a:pt x="75" y="99"/>
                        <a:pt x="99" y="74"/>
                        <a:pt x="99" y="50"/>
                      </a:cubicBezTo>
                      <a:cubicBezTo>
                        <a:pt x="99" y="25"/>
                        <a:pt x="75"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7364;p54"/>
                <p:cNvSpPr/>
                <p:nvPr/>
              </p:nvSpPr>
              <p:spPr>
                <a:xfrm>
                  <a:off x="5087100" y="2601450"/>
                  <a:ext cx="1442" cy="1442"/>
                </a:xfrm>
                <a:custGeom>
                  <a:avLst/>
                  <a:gdLst/>
                  <a:ahLst/>
                  <a:cxnLst/>
                  <a:rect l="l" t="t" r="r" b="b"/>
                  <a:pathLst>
                    <a:path w="100" h="100" extrusionOk="0">
                      <a:moveTo>
                        <a:pt x="50" y="1"/>
                      </a:moveTo>
                      <a:cubicBezTo>
                        <a:pt x="13" y="1"/>
                        <a:pt x="1" y="26"/>
                        <a:pt x="1" y="50"/>
                      </a:cubicBezTo>
                      <a:cubicBezTo>
                        <a:pt x="1" y="75"/>
                        <a:pt x="13" y="100"/>
                        <a:pt x="50" y="100"/>
                      </a:cubicBezTo>
                      <a:cubicBezTo>
                        <a:pt x="75" y="100"/>
                        <a:pt x="99" y="75"/>
                        <a:pt x="99" y="50"/>
                      </a:cubicBezTo>
                      <a:cubicBezTo>
                        <a:pt x="99" y="26"/>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7365;p54"/>
                <p:cNvSpPr/>
                <p:nvPr/>
              </p:nvSpPr>
              <p:spPr>
                <a:xfrm>
                  <a:off x="5023670" y="2703201"/>
                  <a:ext cx="1514" cy="981"/>
                </a:xfrm>
                <a:custGeom>
                  <a:avLst/>
                  <a:gdLst/>
                  <a:ahLst/>
                  <a:cxnLst/>
                  <a:rect l="l" t="t" r="r" b="b"/>
                  <a:pathLst>
                    <a:path w="105" h="68" extrusionOk="0">
                      <a:moveTo>
                        <a:pt x="19" y="0"/>
                      </a:moveTo>
                      <a:cubicBezTo>
                        <a:pt x="8" y="0"/>
                        <a:pt x="0" y="8"/>
                        <a:pt x="0" y="31"/>
                      </a:cubicBezTo>
                      <a:cubicBezTo>
                        <a:pt x="0" y="55"/>
                        <a:pt x="12" y="68"/>
                        <a:pt x="49" y="68"/>
                      </a:cubicBezTo>
                      <a:cubicBezTo>
                        <a:pt x="104" y="68"/>
                        <a:pt x="51" y="0"/>
                        <a:pt x="1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7366;p54"/>
                <p:cNvSpPr/>
                <p:nvPr/>
              </p:nvSpPr>
              <p:spPr>
                <a:xfrm>
                  <a:off x="4920246" y="2848825"/>
                  <a:ext cx="1428" cy="1255"/>
                </a:xfrm>
                <a:custGeom>
                  <a:avLst/>
                  <a:gdLst/>
                  <a:ahLst/>
                  <a:cxnLst/>
                  <a:rect l="l" t="t" r="r" b="b"/>
                  <a:pathLst>
                    <a:path w="99" h="87" extrusionOk="0">
                      <a:moveTo>
                        <a:pt x="49" y="0"/>
                      </a:moveTo>
                      <a:cubicBezTo>
                        <a:pt x="0" y="0"/>
                        <a:pt x="0" y="87"/>
                        <a:pt x="49" y="87"/>
                      </a:cubicBezTo>
                      <a:cubicBezTo>
                        <a:pt x="74" y="87"/>
                        <a:pt x="99" y="74"/>
                        <a:pt x="99" y="37"/>
                      </a:cubicBezTo>
                      <a:cubicBezTo>
                        <a:pt x="99" y="13"/>
                        <a:pt x="74" y="0"/>
                        <a:pt x="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7367;p54"/>
                <p:cNvSpPr/>
                <p:nvPr/>
              </p:nvSpPr>
              <p:spPr>
                <a:xfrm>
                  <a:off x="4912948" y="2698658"/>
                  <a:ext cx="8365" cy="7327"/>
                </a:xfrm>
                <a:custGeom>
                  <a:avLst/>
                  <a:gdLst/>
                  <a:ahLst/>
                  <a:cxnLst/>
                  <a:rect l="l" t="t" r="r" b="b"/>
                  <a:pathLst>
                    <a:path w="580" h="508" extrusionOk="0">
                      <a:moveTo>
                        <a:pt x="247" y="1"/>
                      </a:moveTo>
                      <a:cubicBezTo>
                        <a:pt x="112" y="1"/>
                        <a:pt x="1" y="112"/>
                        <a:pt x="1" y="260"/>
                      </a:cubicBezTo>
                      <a:cubicBezTo>
                        <a:pt x="1" y="409"/>
                        <a:pt x="118" y="508"/>
                        <a:pt x="243" y="508"/>
                      </a:cubicBezTo>
                      <a:cubicBezTo>
                        <a:pt x="304" y="508"/>
                        <a:pt x="367" y="484"/>
                        <a:pt x="420" y="432"/>
                      </a:cubicBezTo>
                      <a:cubicBezTo>
                        <a:pt x="580" y="272"/>
                        <a:pt x="469" y="1"/>
                        <a:pt x="24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7368;p54"/>
                <p:cNvSpPr/>
                <p:nvPr/>
              </p:nvSpPr>
              <p:spPr>
                <a:xfrm>
                  <a:off x="4863335" y="2710210"/>
                  <a:ext cx="1413" cy="1067"/>
                </a:xfrm>
                <a:custGeom>
                  <a:avLst/>
                  <a:gdLst/>
                  <a:ahLst/>
                  <a:cxnLst/>
                  <a:rect l="l" t="t" r="r" b="b"/>
                  <a:pathLst>
                    <a:path w="98" h="74" extrusionOk="0">
                      <a:moveTo>
                        <a:pt x="40" y="1"/>
                      </a:moveTo>
                      <a:cubicBezTo>
                        <a:pt x="16" y="1"/>
                        <a:pt x="3" y="25"/>
                        <a:pt x="3" y="50"/>
                      </a:cubicBezTo>
                      <a:cubicBezTo>
                        <a:pt x="0" y="67"/>
                        <a:pt x="5" y="74"/>
                        <a:pt x="12" y="74"/>
                      </a:cubicBezTo>
                      <a:cubicBezTo>
                        <a:pt x="37" y="74"/>
                        <a:pt x="97" y="1"/>
                        <a:pt x="4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7369;p54"/>
                <p:cNvSpPr/>
                <p:nvPr/>
              </p:nvSpPr>
              <p:spPr>
                <a:xfrm>
                  <a:off x="4915789" y="2669524"/>
                  <a:ext cx="1442" cy="1428"/>
                </a:xfrm>
                <a:custGeom>
                  <a:avLst/>
                  <a:gdLst/>
                  <a:ahLst/>
                  <a:cxnLst/>
                  <a:rect l="l" t="t" r="r" b="b"/>
                  <a:pathLst>
                    <a:path w="100" h="99" extrusionOk="0">
                      <a:moveTo>
                        <a:pt x="50" y="0"/>
                      </a:moveTo>
                      <a:cubicBezTo>
                        <a:pt x="26" y="0"/>
                        <a:pt x="1" y="12"/>
                        <a:pt x="1" y="49"/>
                      </a:cubicBezTo>
                      <a:cubicBezTo>
                        <a:pt x="1" y="74"/>
                        <a:pt x="26" y="99"/>
                        <a:pt x="50" y="99"/>
                      </a:cubicBezTo>
                      <a:cubicBezTo>
                        <a:pt x="75" y="99"/>
                        <a:pt x="100" y="74"/>
                        <a:pt x="100" y="49"/>
                      </a:cubicBezTo>
                      <a:cubicBezTo>
                        <a:pt x="100" y="12"/>
                        <a:pt x="75" y="0"/>
                        <a:pt x="5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7370;p54"/>
                <p:cNvSpPr/>
                <p:nvPr/>
              </p:nvSpPr>
              <p:spPr>
                <a:xfrm>
                  <a:off x="5039837" y="2685404"/>
                  <a:ext cx="10442" cy="8841"/>
                </a:xfrm>
                <a:custGeom>
                  <a:avLst/>
                  <a:gdLst/>
                  <a:ahLst/>
                  <a:cxnLst/>
                  <a:rect l="l" t="t" r="r" b="b"/>
                  <a:pathLst>
                    <a:path w="724" h="613" extrusionOk="0">
                      <a:moveTo>
                        <a:pt x="321" y="1"/>
                      </a:moveTo>
                      <a:cubicBezTo>
                        <a:pt x="163" y="1"/>
                        <a:pt x="13" y="122"/>
                        <a:pt x="13" y="304"/>
                      </a:cubicBezTo>
                      <a:cubicBezTo>
                        <a:pt x="0" y="476"/>
                        <a:pt x="136" y="612"/>
                        <a:pt x="308" y="612"/>
                      </a:cubicBezTo>
                      <a:cubicBezTo>
                        <a:pt x="313" y="612"/>
                        <a:pt x="319" y="612"/>
                        <a:pt x="324" y="612"/>
                      </a:cubicBezTo>
                      <a:cubicBezTo>
                        <a:pt x="597" y="612"/>
                        <a:pt x="724" y="288"/>
                        <a:pt x="542" y="94"/>
                      </a:cubicBezTo>
                      <a:cubicBezTo>
                        <a:pt x="478" y="30"/>
                        <a:pt x="398" y="1"/>
                        <a:pt x="32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7371;p54"/>
                <p:cNvSpPr/>
                <p:nvPr/>
              </p:nvSpPr>
              <p:spPr>
                <a:xfrm>
                  <a:off x="5006074" y="2722311"/>
                  <a:ext cx="1543" cy="1067"/>
                </a:xfrm>
                <a:custGeom>
                  <a:avLst/>
                  <a:gdLst/>
                  <a:ahLst/>
                  <a:cxnLst/>
                  <a:rect l="l" t="t" r="r" b="b"/>
                  <a:pathLst>
                    <a:path w="107" h="74" extrusionOk="0">
                      <a:moveTo>
                        <a:pt x="16" y="1"/>
                      </a:moveTo>
                      <a:cubicBezTo>
                        <a:pt x="7" y="1"/>
                        <a:pt x="0" y="7"/>
                        <a:pt x="0" y="24"/>
                      </a:cubicBezTo>
                      <a:cubicBezTo>
                        <a:pt x="0" y="49"/>
                        <a:pt x="13" y="73"/>
                        <a:pt x="50" y="73"/>
                      </a:cubicBezTo>
                      <a:cubicBezTo>
                        <a:pt x="106" y="73"/>
                        <a:pt x="47" y="1"/>
                        <a:pt x="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7372;p54"/>
                <p:cNvSpPr/>
                <p:nvPr/>
              </p:nvSpPr>
              <p:spPr>
                <a:xfrm>
                  <a:off x="4951874" y="2930759"/>
                  <a:ext cx="10139" cy="8711"/>
                </a:xfrm>
                <a:custGeom>
                  <a:avLst/>
                  <a:gdLst/>
                  <a:ahLst/>
                  <a:cxnLst/>
                  <a:rect l="l" t="t" r="r" b="b"/>
                  <a:pathLst>
                    <a:path w="703" h="604" extrusionOk="0">
                      <a:moveTo>
                        <a:pt x="398" y="0"/>
                      </a:moveTo>
                      <a:cubicBezTo>
                        <a:pt x="324" y="0"/>
                        <a:pt x="248" y="27"/>
                        <a:pt x="185" y="86"/>
                      </a:cubicBezTo>
                      <a:cubicBezTo>
                        <a:pt x="0" y="271"/>
                        <a:pt x="136" y="603"/>
                        <a:pt x="407" y="603"/>
                      </a:cubicBezTo>
                      <a:cubicBezTo>
                        <a:pt x="567" y="603"/>
                        <a:pt x="703" y="468"/>
                        <a:pt x="703" y="295"/>
                      </a:cubicBezTo>
                      <a:cubicBezTo>
                        <a:pt x="703" y="119"/>
                        <a:pt x="554" y="0"/>
                        <a:pt x="39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7373;p54"/>
                <p:cNvSpPr/>
                <p:nvPr/>
              </p:nvSpPr>
              <p:spPr>
                <a:xfrm>
                  <a:off x="5055471" y="2976421"/>
                  <a:ext cx="11740" cy="10024"/>
                </a:xfrm>
                <a:custGeom>
                  <a:avLst/>
                  <a:gdLst/>
                  <a:ahLst/>
                  <a:cxnLst/>
                  <a:rect l="l" t="t" r="r" b="b"/>
                  <a:pathLst>
                    <a:path w="814" h="695" extrusionOk="0">
                      <a:moveTo>
                        <a:pt x="469" y="0"/>
                      </a:moveTo>
                      <a:cubicBezTo>
                        <a:pt x="161" y="0"/>
                        <a:pt x="1" y="370"/>
                        <a:pt x="222" y="592"/>
                      </a:cubicBezTo>
                      <a:cubicBezTo>
                        <a:pt x="290" y="663"/>
                        <a:pt x="374" y="695"/>
                        <a:pt x="457" y="695"/>
                      </a:cubicBezTo>
                      <a:cubicBezTo>
                        <a:pt x="633" y="695"/>
                        <a:pt x="805" y="554"/>
                        <a:pt x="814" y="345"/>
                      </a:cubicBezTo>
                      <a:cubicBezTo>
                        <a:pt x="814" y="160"/>
                        <a:pt x="654" y="0"/>
                        <a:pt x="46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7374;p54"/>
                <p:cNvSpPr/>
                <p:nvPr/>
              </p:nvSpPr>
              <p:spPr>
                <a:xfrm>
                  <a:off x="5028818" y="3014799"/>
                  <a:ext cx="9793" cy="8394"/>
                </a:xfrm>
                <a:custGeom>
                  <a:avLst/>
                  <a:gdLst/>
                  <a:ahLst/>
                  <a:cxnLst/>
                  <a:rect l="l" t="t" r="r" b="b"/>
                  <a:pathLst>
                    <a:path w="679" h="582" extrusionOk="0">
                      <a:moveTo>
                        <a:pt x="382" y="1"/>
                      </a:moveTo>
                      <a:cubicBezTo>
                        <a:pt x="124" y="1"/>
                        <a:pt x="0" y="321"/>
                        <a:pt x="185" y="493"/>
                      </a:cubicBezTo>
                      <a:cubicBezTo>
                        <a:pt x="242" y="555"/>
                        <a:pt x="315" y="582"/>
                        <a:pt x="388" y="582"/>
                      </a:cubicBezTo>
                      <a:cubicBezTo>
                        <a:pt x="535" y="582"/>
                        <a:pt x="678" y="469"/>
                        <a:pt x="678" y="296"/>
                      </a:cubicBezTo>
                      <a:cubicBezTo>
                        <a:pt x="678" y="136"/>
                        <a:pt x="543" y="1"/>
                        <a:pt x="38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7375;p54"/>
                <p:cNvSpPr/>
                <p:nvPr/>
              </p:nvSpPr>
              <p:spPr>
                <a:xfrm>
                  <a:off x="5402001" y="2986718"/>
                  <a:ext cx="10500" cy="9000"/>
                </a:xfrm>
                <a:custGeom>
                  <a:avLst/>
                  <a:gdLst/>
                  <a:ahLst/>
                  <a:cxnLst/>
                  <a:rect l="l" t="t" r="r" b="b"/>
                  <a:pathLst>
                    <a:path w="728" h="624" extrusionOk="0">
                      <a:moveTo>
                        <a:pt x="419" y="1"/>
                      </a:moveTo>
                      <a:cubicBezTo>
                        <a:pt x="148" y="1"/>
                        <a:pt x="0" y="333"/>
                        <a:pt x="197" y="531"/>
                      </a:cubicBezTo>
                      <a:cubicBezTo>
                        <a:pt x="258" y="595"/>
                        <a:pt x="334" y="624"/>
                        <a:pt x="409" y="624"/>
                      </a:cubicBezTo>
                      <a:cubicBezTo>
                        <a:pt x="565" y="624"/>
                        <a:pt x="719" y="500"/>
                        <a:pt x="727" y="309"/>
                      </a:cubicBezTo>
                      <a:cubicBezTo>
                        <a:pt x="727" y="149"/>
                        <a:pt x="592" y="1"/>
                        <a:pt x="41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7376;p54"/>
                <p:cNvSpPr/>
                <p:nvPr/>
              </p:nvSpPr>
              <p:spPr>
                <a:xfrm>
                  <a:off x="5564066" y="2722888"/>
                  <a:ext cx="10615" cy="8841"/>
                </a:xfrm>
                <a:custGeom>
                  <a:avLst/>
                  <a:gdLst/>
                  <a:ahLst/>
                  <a:cxnLst/>
                  <a:rect l="l" t="t" r="r" b="b"/>
                  <a:pathLst>
                    <a:path w="736" h="613" extrusionOk="0">
                      <a:moveTo>
                        <a:pt x="416" y="1"/>
                      </a:moveTo>
                      <a:cubicBezTo>
                        <a:pt x="344" y="1"/>
                        <a:pt x="270" y="26"/>
                        <a:pt x="210" y="83"/>
                      </a:cubicBezTo>
                      <a:cubicBezTo>
                        <a:pt x="0" y="280"/>
                        <a:pt x="148" y="613"/>
                        <a:pt x="419" y="613"/>
                      </a:cubicBezTo>
                      <a:cubicBezTo>
                        <a:pt x="592" y="613"/>
                        <a:pt x="727" y="489"/>
                        <a:pt x="727" y="317"/>
                      </a:cubicBezTo>
                      <a:cubicBezTo>
                        <a:pt x="736" y="129"/>
                        <a:pt x="579" y="1"/>
                        <a:pt x="4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7377;p54"/>
                <p:cNvSpPr/>
                <p:nvPr/>
              </p:nvSpPr>
              <p:spPr>
                <a:xfrm>
                  <a:off x="5096345" y="3014265"/>
                  <a:ext cx="10139" cy="8653"/>
                </a:xfrm>
                <a:custGeom>
                  <a:avLst/>
                  <a:gdLst/>
                  <a:ahLst/>
                  <a:cxnLst/>
                  <a:rect l="l" t="t" r="r" b="b"/>
                  <a:pathLst>
                    <a:path w="703" h="600" extrusionOk="0">
                      <a:moveTo>
                        <a:pt x="407" y="1"/>
                      </a:moveTo>
                      <a:cubicBezTo>
                        <a:pt x="136" y="1"/>
                        <a:pt x="0" y="321"/>
                        <a:pt x="185" y="506"/>
                      </a:cubicBezTo>
                      <a:cubicBezTo>
                        <a:pt x="250" y="570"/>
                        <a:pt x="328" y="599"/>
                        <a:pt x="404" y="599"/>
                      </a:cubicBezTo>
                      <a:cubicBezTo>
                        <a:pt x="558" y="599"/>
                        <a:pt x="703" y="478"/>
                        <a:pt x="703" y="296"/>
                      </a:cubicBezTo>
                      <a:cubicBezTo>
                        <a:pt x="703" y="136"/>
                        <a:pt x="567" y="1"/>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7378;p54"/>
                <p:cNvSpPr/>
                <p:nvPr/>
              </p:nvSpPr>
              <p:spPr>
                <a:xfrm>
                  <a:off x="5287197" y="2792318"/>
                  <a:ext cx="11740" cy="9966"/>
                </a:xfrm>
                <a:custGeom>
                  <a:avLst/>
                  <a:gdLst/>
                  <a:ahLst/>
                  <a:cxnLst/>
                  <a:rect l="l" t="t" r="r" b="b"/>
                  <a:pathLst>
                    <a:path w="814" h="691" extrusionOk="0">
                      <a:moveTo>
                        <a:pt x="349" y="1"/>
                      </a:moveTo>
                      <a:cubicBezTo>
                        <a:pt x="171" y="1"/>
                        <a:pt x="1" y="136"/>
                        <a:pt x="1" y="345"/>
                      </a:cubicBezTo>
                      <a:cubicBezTo>
                        <a:pt x="1" y="530"/>
                        <a:pt x="161" y="690"/>
                        <a:pt x="346" y="690"/>
                      </a:cubicBezTo>
                      <a:cubicBezTo>
                        <a:pt x="654" y="690"/>
                        <a:pt x="814" y="321"/>
                        <a:pt x="592" y="99"/>
                      </a:cubicBezTo>
                      <a:cubicBezTo>
                        <a:pt x="521" y="31"/>
                        <a:pt x="434" y="1"/>
                        <a:pt x="34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7379;p54"/>
                <p:cNvSpPr/>
                <p:nvPr/>
              </p:nvSpPr>
              <p:spPr>
                <a:xfrm>
                  <a:off x="4961826" y="2730705"/>
                  <a:ext cx="6591" cy="5827"/>
                </a:xfrm>
                <a:custGeom>
                  <a:avLst/>
                  <a:gdLst/>
                  <a:ahLst/>
                  <a:cxnLst/>
                  <a:rect l="l" t="t" r="r" b="b"/>
                  <a:pathLst>
                    <a:path w="457" h="404" extrusionOk="0">
                      <a:moveTo>
                        <a:pt x="259" y="1"/>
                      </a:moveTo>
                      <a:cubicBezTo>
                        <a:pt x="212" y="1"/>
                        <a:pt x="163" y="19"/>
                        <a:pt x="123" y="58"/>
                      </a:cubicBezTo>
                      <a:cubicBezTo>
                        <a:pt x="0" y="181"/>
                        <a:pt x="86" y="403"/>
                        <a:pt x="259" y="403"/>
                      </a:cubicBezTo>
                      <a:cubicBezTo>
                        <a:pt x="370" y="403"/>
                        <a:pt x="456" y="317"/>
                        <a:pt x="456" y="206"/>
                      </a:cubicBezTo>
                      <a:cubicBezTo>
                        <a:pt x="456" y="81"/>
                        <a:pt x="360" y="1"/>
                        <a:pt x="25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7380;p54"/>
                <p:cNvSpPr/>
                <p:nvPr/>
              </p:nvSpPr>
              <p:spPr>
                <a:xfrm>
                  <a:off x="5212027" y="2601998"/>
                  <a:ext cx="9966" cy="8711"/>
                </a:xfrm>
                <a:custGeom>
                  <a:avLst/>
                  <a:gdLst/>
                  <a:ahLst/>
                  <a:cxnLst/>
                  <a:rect l="l" t="t" r="r" b="b"/>
                  <a:pathLst>
                    <a:path w="691" h="604" extrusionOk="0">
                      <a:moveTo>
                        <a:pt x="302" y="1"/>
                      </a:moveTo>
                      <a:cubicBezTo>
                        <a:pt x="149" y="1"/>
                        <a:pt x="1" y="120"/>
                        <a:pt x="1" y="296"/>
                      </a:cubicBezTo>
                      <a:cubicBezTo>
                        <a:pt x="1" y="468"/>
                        <a:pt x="136" y="604"/>
                        <a:pt x="309" y="604"/>
                      </a:cubicBezTo>
                      <a:cubicBezTo>
                        <a:pt x="567" y="591"/>
                        <a:pt x="691" y="271"/>
                        <a:pt x="506" y="86"/>
                      </a:cubicBezTo>
                      <a:cubicBezTo>
                        <a:pt x="447" y="27"/>
                        <a:pt x="374" y="1"/>
                        <a:pt x="30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7381;p54"/>
                <p:cNvSpPr/>
                <p:nvPr/>
              </p:nvSpPr>
              <p:spPr>
                <a:xfrm>
                  <a:off x="4915789" y="2767121"/>
                  <a:ext cx="1442" cy="1356"/>
                </a:xfrm>
                <a:custGeom>
                  <a:avLst/>
                  <a:gdLst/>
                  <a:ahLst/>
                  <a:cxnLst/>
                  <a:rect l="l" t="t" r="r" b="b"/>
                  <a:pathLst>
                    <a:path w="100" h="94" extrusionOk="0">
                      <a:moveTo>
                        <a:pt x="50" y="1"/>
                      </a:moveTo>
                      <a:cubicBezTo>
                        <a:pt x="26" y="1"/>
                        <a:pt x="1" y="16"/>
                        <a:pt x="1" y="47"/>
                      </a:cubicBezTo>
                      <a:cubicBezTo>
                        <a:pt x="1" y="78"/>
                        <a:pt x="26" y="93"/>
                        <a:pt x="50" y="93"/>
                      </a:cubicBezTo>
                      <a:cubicBezTo>
                        <a:pt x="75" y="93"/>
                        <a:pt x="100" y="78"/>
                        <a:pt x="100" y="47"/>
                      </a:cubicBezTo>
                      <a:cubicBezTo>
                        <a:pt x="100" y="16"/>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7382;p54"/>
                <p:cNvSpPr/>
                <p:nvPr/>
              </p:nvSpPr>
              <p:spPr>
                <a:xfrm>
                  <a:off x="4882920" y="2664549"/>
                  <a:ext cx="8365" cy="7197"/>
                </a:xfrm>
                <a:custGeom>
                  <a:avLst/>
                  <a:gdLst/>
                  <a:ahLst/>
                  <a:cxnLst/>
                  <a:rect l="l" t="t" r="r" b="b"/>
                  <a:pathLst>
                    <a:path w="580" h="499" extrusionOk="0">
                      <a:moveTo>
                        <a:pt x="333" y="0"/>
                      </a:moveTo>
                      <a:cubicBezTo>
                        <a:pt x="111" y="0"/>
                        <a:pt x="1" y="271"/>
                        <a:pt x="148" y="431"/>
                      </a:cubicBezTo>
                      <a:cubicBezTo>
                        <a:pt x="199" y="478"/>
                        <a:pt x="260" y="499"/>
                        <a:pt x="320" y="499"/>
                      </a:cubicBezTo>
                      <a:cubicBezTo>
                        <a:pt x="452" y="499"/>
                        <a:pt x="580" y="399"/>
                        <a:pt x="580" y="247"/>
                      </a:cubicBezTo>
                      <a:cubicBezTo>
                        <a:pt x="580" y="111"/>
                        <a:pt x="469" y="0"/>
                        <a:pt x="33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7383;p54"/>
                <p:cNvSpPr/>
                <p:nvPr/>
              </p:nvSpPr>
              <p:spPr>
                <a:xfrm>
                  <a:off x="4860710" y="2797481"/>
                  <a:ext cx="11567" cy="9952"/>
                </a:xfrm>
                <a:custGeom>
                  <a:avLst/>
                  <a:gdLst/>
                  <a:ahLst/>
                  <a:cxnLst/>
                  <a:rect l="l" t="t" r="r" b="b"/>
                  <a:pathLst>
                    <a:path w="802" h="690" extrusionOk="0">
                      <a:moveTo>
                        <a:pt x="349" y="0"/>
                      </a:moveTo>
                      <a:cubicBezTo>
                        <a:pt x="170" y="0"/>
                        <a:pt x="0" y="136"/>
                        <a:pt x="0" y="345"/>
                      </a:cubicBezTo>
                      <a:cubicBezTo>
                        <a:pt x="0" y="529"/>
                        <a:pt x="148" y="690"/>
                        <a:pt x="345" y="690"/>
                      </a:cubicBezTo>
                      <a:cubicBezTo>
                        <a:pt x="653" y="690"/>
                        <a:pt x="801" y="320"/>
                        <a:pt x="592" y="98"/>
                      </a:cubicBezTo>
                      <a:cubicBezTo>
                        <a:pt x="520" y="31"/>
                        <a:pt x="434" y="0"/>
                        <a:pt x="34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7384;p54"/>
                <p:cNvSpPr/>
                <p:nvPr/>
              </p:nvSpPr>
              <p:spPr>
                <a:xfrm>
                  <a:off x="4938187" y="2677875"/>
                  <a:ext cx="8365" cy="7197"/>
                </a:xfrm>
                <a:custGeom>
                  <a:avLst/>
                  <a:gdLst/>
                  <a:ahLst/>
                  <a:cxnLst/>
                  <a:rect l="l" t="t" r="r" b="b"/>
                  <a:pathLst>
                    <a:path w="580" h="499" extrusionOk="0">
                      <a:moveTo>
                        <a:pt x="333" y="0"/>
                      </a:moveTo>
                      <a:cubicBezTo>
                        <a:pt x="111" y="0"/>
                        <a:pt x="0" y="271"/>
                        <a:pt x="161" y="431"/>
                      </a:cubicBezTo>
                      <a:cubicBezTo>
                        <a:pt x="211" y="478"/>
                        <a:pt x="271" y="499"/>
                        <a:pt x="330" y="499"/>
                      </a:cubicBezTo>
                      <a:cubicBezTo>
                        <a:pt x="458" y="499"/>
                        <a:pt x="580" y="399"/>
                        <a:pt x="580" y="247"/>
                      </a:cubicBezTo>
                      <a:cubicBezTo>
                        <a:pt x="580" y="111"/>
                        <a:pt x="469" y="0"/>
                        <a:pt x="333"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7385;p54"/>
                <p:cNvSpPr/>
                <p:nvPr/>
              </p:nvSpPr>
              <p:spPr>
                <a:xfrm>
                  <a:off x="5071826" y="2708249"/>
                  <a:ext cx="10096" cy="8653"/>
                </a:xfrm>
                <a:custGeom>
                  <a:avLst/>
                  <a:gdLst/>
                  <a:ahLst/>
                  <a:cxnLst/>
                  <a:rect l="l" t="t" r="r" b="b"/>
                  <a:pathLst>
                    <a:path w="700" h="600" extrusionOk="0">
                      <a:moveTo>
                        <a:pt x="310" y="1"/>
                      </a:moveTo>
                      <a:cubicBezTo>
                        <a:pt x="306" y="1"/>
                        <a:pt x="301" y="1"/>
                        <a:pt x="296" y="1"/>
                      </a:cubicBezTo>
                      <a:cubicBezTo>
                        <a:pt x="136" y="1"/>
                        <a:pt x="0" y="124"/>
                        <a:pt x="0" y="297"/>
                      </a:cubicBezTo>
                      <a:cubicBezTo>
                        <a:pt x="0" y="479"/>
                        <a:pt x="145" y="600"/>
                        <a:pt x="299" y="600"/>
                      </a:cubicBezTo>
                      <a:cubicBezTo>
                        <a:pt x="375" y="600"/>
                        <a:pt x="453" y="571"/>
                        <a:pt x="518" y="506"/>
                      </a:cubicBezTo>
                      <a:cubicBezTo>
                        <a:pt x="699" y="325"/>
                        <a:pt x="572" y="1"/>
                        <a:pt x="31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7386;p54"/>
                <p:cNvSpPr/>
                <p:nvPr/>
              </p:nvSpPr>
              <p:spPr>
                <a:xfrm>
                  <a:off x="4934279" y="2746425"/>
                  <a:ext cx="9793" cy="8408"/>
                </a:xfrm>
                <a:custGeom>
                  <a:avLst/>
                  <a:gdLst/>
                  <a:ahLst/>
                  <a:cxnLst/>
                  <a:rect l="l" t="t" r="r" b="b"/>
                  <a:pathLst>
                    <a:path w="679" h="583" extrusionOk="0">
                      <a:moveTo>
                        <a:pt x="393" y="1"/>
                      </a:moveTo>
                      <a:cubicBezTo>
                        <a:pt x="321" y="1"/>
                        <a:pt x="246" y="28"/>
                        <a:pt x="185" y="90"/>
                      </a:cubicBezTo>
                      <a:cubicBezTo>
                        <a:pt x="0" y="262"/>
                        <a:pt x="136" y="582"/>
                        <a:pt x="395" y="582"/>
                      </a:cubicBezTo>
                      <a:cubicBezTo>
                        <a:pt x="555" y="582"/>
                        <a:pt x="678" y="447"/>
                        <a:pt x="678" y="287"/>
                      </a:cubicBezTo>
                      <a:cubicBezTo>
                        <a:pt x="678" y="113"/>
                        <a:pt x="540" y="1"/>
                        <a:pt x="39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7387;p54"/>
                <p:cNvSpPr/>
                <p:nvPr/>
              </p:nvSpPr>
              <p:spPr>
                <a:xfrm>
                  <a:off x="4967869" y="2834720"/>
                  <a:ext cx="10500" cy="8971"/>
                </a:xfrm>
                <a:custGeom>
                  <a:avLst/>
                  <a:gdLst/>
                  <a:ahLst/>
                  <a:cxnLst/>
                  <a:rect l="l" t="t" r="r" b="b"/>
                  <a:pathLst>
                    <a:path w="728" h="622" extrusionOk="0">
                      <a:moveTo>
                        <a:pt x="316" y="1"/>
                      </a:moveTo>
                      <a:cubicBezTo>
                        <a:pt x="155" y="1"/>
                        <a:pt x="0" y="128"/>
                        <a:pt x="0" y="313"/>
                      </a:cubicBezTo>
                      <a:cubicBezTo>
                        <a:pt x="12" y="473"/>
                        <a:pt x="136" y="609"/>
                        <a:pt x="308" y="621"/>
                      </a:cubicBezTo>
                      <a:cubicBezTo>
                        <a:pt x="579" y="621"/>
                        <a:pt x="727" y="288"/>
                        <a:pt x="530" y="91"/>
                      </a:cubicBezTo>
                      <a:cubicBezTo>
                        <a:pt x="467" y="29"/>
                        <a:pt x="391" y="1"/>
                        <a:pt x="31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7388;p54"/>
                <p:cNvSpPr/>
                <p:nvPr/>
              </p:nvSpPr>
              <p:spPr>
                <a:xfrm>
                  <a:off x="4941735" y="2795130"/>
                  <a:ext cx="10153" cy="8754"/>
                </a:xfrm>
                <a:custGeom>
                  <a:avLst/>
                  <a:gdLst/>
                  <a:ahLst/>
                  <a:cxnLst/>
                  <a:rect l="l" t="t" r="r" b="b"/>
                  <a:pathLst>
                    <a:path w="704" h="607" extrusionOk="0">
                      <a:moveTo>
                        <a:pt x="308" y="0"/>
                      </a:moveTo>
                      <a:cubicBezTo>
                        <a:pt x="157" y="0"/>
                        <a:pt x="9" y="116"/>
                        <a:pt x="1" y="298"/>
                      </a:cubicBezTo>
                      <a:cubicBezTo>
                        <a:pt x="1" y="458"/>
                        <a:pt x="136" y="594"/>
                        <a:pt x="297" y="606"/>
                      </a:cubicBezTo>
                      <a:cubicBezTo>
                        <a:pt x="568" y="606"/>
                        <a:pt x="703" y="286"/>
                        <a:pt x="518" y="89"/>
                      </a:cubicBezTo>
                      <a:cubicBezTo>
                        <a:pt x="458" y="28"/>
                        <a:pt x="383" y="0"/>
                        <a:pt x="30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7389;p54"/>
                <p:cNvSpPr/>
                <p:nvPr/>
              </p:nvSpPr>
              <p:spPr>
                <a:xfrm>
                  <a:off x="4985984" y="2746281"/>
                  <a:ext cx="10687" cy="9187"/>
                </a:xfrm>
                <a:custGeom>
                  <a:avLst/>
                  <a:gdLst/>
                  <a:ahLst/>
                  <a:cxnLst/>
                  <a:rect l="l" t="t" r="r" b="b"/>
                  <a:pathLst>
                    <a:path w="741" h="637" extrusionOk="0">
                      <a:moveTo>
                        <a:pt x="432" y="1"/>
                      </a:moveTo>
                      <a:cubicBezTo>
                        <a:pt x="149" y="1"/>
                        <a:pt x="1" y="346"/>
                        <a:pt x="198" y="543"/>
                      </a:cubicBezTo>
                      <a:cubicBezTo>
                        <a:pt x="266" y="607"/>
                        <a:pt x="348" y="636"/>
                        <a:pt x="426" y="636"/>
                      </a:cubicBezTo>
                      <a:cubicBezTo>
                        <a:pt x="589" y="636"/>
                        <a:pt x="740" y="512"/>
                        <a:pt x="740" y="321"/>
                      </a:cubicBezTo>
                      <a:cubicBezTo>
                        <a:pt x="740" y="136"/>
                        <a:pt x="605" y="1"/>
                        <a:pt x="43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7390;p54"/>
                <p:cNvSpPr/>
                <p:nvPr/>
              </p:nvSpPr>
              <p:spPr>
                <a:xfrm>
                  <a:off x="4897487" y="2727604"/>
                  <a:ext cx="8726" cy="7500"/>
                </a:xfrm>
                <a:custGeom>
                  <a:avLst/>
                  <a:gdLst/>
                  <a:ahLst/>
                  <a:cxnLst/>
                  <a:rect l="l" t="t" r="r" b="b"/>
                  <a:pathLst>
                    <a:path w="605" h="520" extrusionOk="0">
                      <a:moveTo>
                        <a:pt x="342" y="1"/>
                      </a:moveTo>
                      <a:cubicBezTo>
                        <a:pt x="278" y="1"/>
                        <a:pt x="213" y="24"/>
                        <a:pt x="161" y="76"/>
                      </a:cubicBezTo>
                      <a:cubicBezTo>
                        <a:pt x="1" y="236"/>
                        <a:pt x="112" y="520"/>
                        <a:pt x="346" y="520"/>
                      </a:cubicBezTo>
                      <a:cubicBezTo>
                        <a:pt x="494" y="520"/>
                        <a:pt x="605" y="409"/>
                        <a:pt x="605" y="261"/>
                      </a:cubicBezTo>
                      <a:cubicBezTo>
                        <a:pt x="605" y="103"/>
                        <a:pt x="475" y="1"/>
                        <a:pt x="34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7391;p54"/>
                <p:cNvSpPr/>
                <p:nvPr/>
              </p:nvSpPr>
              <p:spPr>
                <a:xfrm>
                  <a:off x="4866046" y="2731339"/>
                  <a:ext cx="8538" cy="7327"/>
                </a:xfrm>
                <a:custGeom>
                  <a:avLst/>
                  <a:gdLst/>
                  <a:ahLst/>
                  <a:cxnLst/>
                  <a:rect l="l" t="t" r="r" b="b"/>
                  <a:pathLst>
                    <a:path w="592" h="508" extrusionOk="0">
                      <a:moveTo>
                        <a:pt x="252" y="0"/>
                      </a:moveTo>
                      <a:cubicBezTo>
                        <a:pt x="123" y="0"/>
                        <a:pt x="0" y="99"/>
                        <a:pt x="0" y="248"/>
                      </a:cubicBezTo>
                      <a:cubicBezTo>
                        <a:pt x="0" y="384"/>
                        <a:pt x="111" y="495"/>
                        <a:pt x="259" y="507"/>
                      </a:cubicBezTo>
                      <a:cubicBezTo>
                        <a:pt x="481" y="507"/>
                        <a:pt x="591" y="236"/>
                        <a:pt x="431" y="76"/>
                      </a:cubicBezTo>
                      <a:cubicBezTo>
                        <a:pt x="379" y="23"/>
                        <a:pt x="315" y="0"/>
                        <a:pt x="25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7392;p54"/>
                <p:cNvSpPr/>
                <p:nvPr/>
              </p:nvSpPr>
              <p:spPr>
                <a:xfrm>
                  <a:off x="5033261" y="2725844"/>
                  <a:ext cx="10139" cy="8754"/>
                </a:xfrm>
                <a:custGeom>
                  <a:avLst/>
                  <a:gdLst/>
                  <a:ahLst/>
                  <a:cxnLst/>
                  <a:rect l="l" t="t" r="r" b="b"/>
                  <a:pathLst>
                    <a:path w="703" h="607" extrusionOk="0">
                      <a:moveTo>
                        <a:pt x="407" y="1"/>
                      </a:moveTo>
                      <a:cubicBezTo>
                        <a:pt x="136" y="1"/>
                        <a:pt x="0" y="321"/>
                        <a:pt x="185" y="518"/>
                      </a:cubicBezTo>
                      <a:cubicBezTo>
                        <a:pt x="246" y="579"/>
                        <a:pt x="322" y="607"/>
                        <a:pt x="398" y="607"/>
                      </a:cubicBezTo>
                      <a:cubicBezTo>
                        <a:pt x="552" y="607"/>
                        <a:pt x="703" y="491"/>
                        <a:pt x="703" y="309"/>
                      </a:cubicBezTo>
                      <a:cubicBezTo>
                        <a:pt x="703" y="149"/>
                        <a:pt x="567" y="13"/>
                        <a:pt x="40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7393;p54"/>
                <p:cNvSpPr/>
                <p:nvPr/>
              </p:nvSpPr>
              <p:spPr>
                <a:xfrm>
                  <a:off x="5133656" y="2607320"/>
                  <a:ext cx="1442" cy="1255"/>
                </a:xfrm>
                <a:custGeom>
                  <a:avLst/>
                  <a:gdLst/>
                  <a:ahLst/>
                  <a:cxnLst/>
                  <a:rect l="l" t="t" r="r" b="b"/>
                  <a:pathLst>
                    <a:path w="100" h="87" extrusionOk="0">
                      <a:moveTo>
                        <a:pt x="50" y="1"/>
                      </a:moveTo>
                      <a:cubicBezTo>
                        <a:pt x="26" y="1"/>
                        <a:pt x="1" y="13"/>
                        <a:pt x="1" y="38"/>
                      </a:cubicBezTo>
                      <a:cubicBezTo>
                        <a:pt x="1" y="75"/>
                        <a:pt x="26" y="87"/>
                        <a:pt x="50" y="87"/>
                      </a:cubicBezTo>
                      <a:cubicBezTo>
                        <a:pt x="75" y="87"/>
                        <a:pt x="100" y="75"/>
                        <a:pt x="100" y="38"/>
                      </a:cubicBezTo>
                      <a:cubicBezTo>
                        <a:pt x="100" y="13"/>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7394;p54"/>
                <p:cNvSpPr/>
                <p:nvPr/>
              </p:nvSpPr>
              <p:spPr>
                <a:xfrm>
                  <a:off x="5056293" y="3069706"/>
                  <a:ext cx="1500" cy="1067"/>
                </a:xfrm>
                <a:custGeom>
                  <a:avLst/>
                  <a:gdLst/>
                  <a:ahLst/>
                  <a:cxnLst/>
                  <a:rect l="l" t="t" r="r" b="b"/>
                  <a:pathLst>
                    <a:path w="104" h="74" extrusionOk="0">
                      <a:moveTo>
                        <a:pt x="67" y="1"/>
                      </a:moveTo>
                      <a:cubicBezTo>
                        <a:pt x="0" y="1"/>
                        <a:pt x="58" y="74"/>
                        <a:pt x="88" y="74"/>
                      </a:cubicBezTo>
                      <a:cubicBezTo>
                        <a:pt x="97" y="74"/>
                        <a:pt x="104" y="67"/>
                        <a:pt x="104" y="50"/>
                      </a:cubicBezTo>
                      <a:cubicBezTo>
                        <a:pt x="104" y="26"/>
                        <a:pt x="91" y="1"/>
                        <a:pt x="6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7395;p54"/>
                <p:cNvSpPr/>
                <p:nvPr/>
              </p:nvSpPr>
              <p:spPr>
                <a:xfrm>
                  <a:off x="4971056" y="2899289"/>
                  <a:ext cx="1442" cy="1255"/>
                </a:xfrm>
                <a:custGeom>
                  <a:avLst/>
                  <a:gdLst/>
                  <a:ahLst/>
                  <a:cxnLst/>
                  <a:rect l="l" t="t" r="r" b="b"/>
                  <a:pathLst>
                    <a:path w="100" h="87" extrusionOk="0">
                      <a:moveTo>
                        <a:pt x="50" y="1"/>
                      </a:moveTo>
                      <a:cubicBezTo>
                        <a:pt x="13" y="1"/>
                        <a:pt x="1" y="13"/>
                        <a:pt x="1" y="38"/>
                      </a:cubicBezTo>
                      <a:cubicBezTo>
                        <a:pt x="1" y="75"/>
                        <a:pt x="13" y="87"/>
                        <a:pt x="50" y="87"/>
                      </a:cubicBezTo>
                      <a:cubicBezTo>
                        <a:pt x="75" y="87"/>
                        <a:pt x="100" y="75"/>
                        <a:pt x="100" y="38"/>
                      </a:cubicBezTo>
                      <a:cubicBezTo>
                        <a:pt x="100" y="13"/>
                        <a:pt x="75" y="1"/>
                        <a:pt x="5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9" name="Google Shape;7396;p54"/>
              <p:cNvSpPr/>
              <p:nvPr/>
            </p:nvSpPr>
            <p:spPr>
              <a:xfrm>
                <a:off x="5028112" y="3146664"/>
                <a:ext cx="1601" cy="1255"/>
              </a:xfrm>
              <a:custGeom>
                <a:avLst/>
                <a:gdLst/>
                <a:ahLst/>
                <a:cxnLst/>
                <a:rect l="l" t="t" r="r" b="b"/>
                <a:pathLst>
                  <a:path w="111" h="87" extrusionOk="0">
                    <a:moveTo>
                      <a:pt x="62" y="0"/>
                    </a:moveTo>
                    <a:cubicBezTo>
                      <a:pt x="0" y="0"/>
                      <a:pt x="0" y="86"/>
                      <a:pt x="62" y="86"/>
                    </a:cubicBezTo>
                    <a:cubicBezTo>
                      <a:pt x="111" y="86"/>
                      <a:pt x="111" y="0"/>
                      <a:pt x="62" y="0"/>
                    </a:cubicBezTo>
                    <a:close/>
                  </a:path>
                </a:pathLst>
              </a:custGeom>
              <a:solidFill>
                <a:srgbClr val="6851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94032217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31"/>
        <p:cNvGrpSpPr/>
        <p:nvPr/>
      </p:nvGrpSpPr>
      <p:grpSpPr>
        <a:xfrm>
          <a:off x="0" y="0"/>
          <a:ext cx="0" cy="0"/>
          <a:chOff x="0" y="0"/>
          <a:chExt cx="0" cy="0"/>
        </a:xfrm>
      </p:grpSpPr>
      <p:grpSp>
        <p:nvGrpSpPr>
          <p:cNvPr id="2532" name="Google Shape;2532;p46"/>
          <p:cNvGrpSpPr/>
          <p:nvPr/>
        </p:nvGrpSpPr>
        <p:grpSpPr>
          <a:xfrm>
            <a:off x="4237331" y="1731885"/>
            <a:ext cx="1090502" cy="1018186"/>
            <a:chOff x="4694531" y="2250235"/>
            <a:chExt cx="1090502" cy="1018186"/>
          </a:xfrm>
        </p:grpSpPr>
        <p:sp>
          <p:nvSpPr>
            <p:cNvPr id="2533" name="Google Shape;2533;p46"/>
            <p:cNvSpPr/>
            <p:nvPr/>
          </p:nvSpPr>
          <p:spPr>
            <a:xfrm>
              <a:off x="4694531" y="2250235"/>
              <a:ext cx="1090502" cy="1018186"/>
            </a:xfrm>
            <a:custGeom>
              <a:avLst/>
              <a:gdLst/>
              <a:ahLst/>
              <a:cxnLst/>
              <a:rect l="l" t="t" r="r" b="b"/>
              <a:pathLst>
                <a:path w="24565" h="22936" extrusionOk="0">
                  <a:moveTo>
                    <a:pt x="12304" y="1"/>
                  </a:moveTo>
                  <a:cubicBezTo>
                    <a:pt x="11753" y="1"/>
                    <a:pt x="11196" y="40"/>
                    <a:pt x="10635" y="122"/>
                  </a:cubicBezTo>
                  <a:cubicBezTo>
                    <a:pt x="4354" y="1033"/>
                    <a:pt x="0" y="6855"/>
                    <a:pt x="912" y="13122"/>
                  </a:cubicBezTo>
                  <a:cubicBezTo>
                    <a:pt x="1738" y="18828"/>
                    <a:pt x="6647" y="22935"/>
                    <a:pt x="12259" y="22935"/>
                  </a:cubicBezTo>
                  <a:cubicBezTo>
                    <a:pt x="12812" y="22935"/>
                    <a:pt x="13371" y="22895"/>
                    <a:pt x="13934" y="22813"/>
                  </a:cubicBezTo>
                  <a:cubicBezTo>
                    <a:pt x="20211" y="21901"/>
                    <a:pt x="24565" y="16083"/>
                    <a:pt x="23657" y="9816"/>
                  </a:cubicBezTo>
                  <a:cubicBezTo>
                    <a:pt x="22827" y="4109"/>
                    <a:pt x="17918" y="1"/>
                    <a:pt x="12304"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46"/>
            <p:cNvSpPr/>
            <p:nvPr/>
          </p:nvSpPr>
          <p:spPr>
            <a:xfrm>
              <a:off x="4824199" y="2371334"/>
              <a:ext cx="831161" cy="775937"/>
            </a:xfrm>
            <a:custGeom>
              <a:avLst/>
              <a:gdLst/>
              <a:ahLst/>
              <a:cxnLst/>
              <a:rect l="l" t="t" r="r" b="b"/>
              <a:pathLst>
                <a:path w="18723" h="17479" extrusionOk="0">
                  <a:moveTo>
                    <a:pt x="9375" y="1"/>
                  </a:moveTo>
                  <a:cubicBezTo>
                    <a:pt x="8956" y="1"/>
                    <a:pt x="8532" y="31"/>
                    <a:pt x="8106" y="92"/>
                  </a:cubicBezTo>
                  <a:cubicBezTo>
                    <a:pt x="3320" y="789"/>
                    <a:pt x="0" y="5226"/>
                    <a:pt x="697" y="9999"/>
                  </a:cubicBezTo>
                  <a:cubicBezTo>
                    <a:pt x="1328" y="14348"/>
                    <a:pt x="5067" y="17478"/>
                    <a:pt x="9342" y="17478"/>
                  </a:cubicBezTo>
                  <a:cubicBezTo>
                    <a:pt x="9763" y="17478"/>
                    <a:pt x="10189" y="17448"/>
                    <a:pt x="10617" y="17386"/>
                  </a:cubicBezTo>
                  <a:cubicBezTo>
                    <a:pt x="15406" y="16690"/>
                    <a:pt x="18723" y="12257"/>
                    <a:pt x="18029" y="7479"/>
                  </a:cubicBezTo>
                  <a:cubicBezTo>
                    <a:pt x="17395" y="3131"/>
                    <a:pt x="13655" y="1"/>
                    <a:pt x="9375"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46"/>
            <p:cNvSpPr/>
            <p:nvPr/>
          </p:nvSpPr>
          <p:spPr>
            <a:xfrm>
              <a:off x="4841911" y="2356596"/>
              <a:ext cx="782507" cy="470782"/>
            </a:xfrm>
            <a:custGeom>
              <a:avLst/>
              <a:gdLst/>
              <a:ahLst/>
              <a:cxnLst/>
              <a:rect l="l" t="t" r="r" b="b"/>
              <a:pathLst>
                <a:path w="17627" h="10605" extrusionOk="0">
                  <a:moveTo>
                    <a:pt x="8959" y="0"/>
                  </a:moveTo>
                  <a:cubicBezTo>
                    <a:pt x="8916" y="0"/>
                    <a:pt x="8873" y="1"/>
                    <a:pt x="8830" y="1"/>
                  </a:cubicBezTo>
                  <a:cubicBezTo>
                    <a:pt x="8348" y="12"/>
                    <a:pt x="7864" y="55"/>
                    <a:pt x="7379" y="141"/>
                  </a:cubicBezTo>
                  <a:cubicBezTo>
                    <a:pt x="6895" y="227"/>
                    <a:pt x="6421" y="353"/>
                    <a:pt x="5969" y="511"/>
                  </a:cubicBezTo>
                  <a:cubicBezTo>
                    <a:pt x="5513" y="665"/>
                    <a:pt x="5083" y="866"/>
                    <a:pt x="4673" y="1085"/>
                  </a:cubicBezTo>
                  <a:cubicBezTo>
                    <a:pt x="4264" y="1301"/>
                    <a:pt x="3880" y="1556"/>
                    <a:pt x="3524" y="1824"/>
                  </a:cubicBezTo>
                  <a:cubicBezTo>
                    <a:pt x="3169" y="2094"/>
                    <a:pt x="2843" y="2384"/>
                    <a:pt x="2545" y="2689"/>
                  </a:cubicBezTo>
                  <a:cubicBezTo>
                    <a:pt x="1949" y="3296"/>
                    <a:pt x="1478" y="3964"/>
                    <a:pt x="1112" y="4620"/>
                  </a:cubicBezTo>
                  <a:cubicBezTo>
                    <a:pt x="750" y="5281"/>
                    <a:pt x="499" y="5941"/>
                    <a:pt x="334" y="6559"/>
                  </a:cubicBezTo>
                  <a:cubicBezTo>
                    <a:pt x="0" y="7793"/>
                    <a:pt x="14" y="8842"/>
                    <a:pt x="90" y="9538"/>
                  </a:cubicBezTo>
                  <a:cubicBezTo>
                    <a:pt x="172" y="10235"/>
                    <a:pt x="303" y="10604"/>
                    <a:pt x="340" y="10604"/>
                  </a:cubicBezTo>
                  <a:cubicBezTo>
                    <a:pt x="341" y="10604"/>
                    <a:pt x="341" y="10604"/>
                    <a:pt x="341" y="10604"/>
                  </a:cubicBezTo>
                  <a:cubicBezTo>
                    <a:pt x="395" y="10593"/>
                    <a:pt x="352" y="10209"/>
                    <a:pt x="352" y="9524"/>
                  </a:cubicBezTo>
                  <a:cubicBezTo>
                    <a:pt x="355" y="8842"/>
                    <a:pt x="416" y="7844"/>
                    <a:pt x="786" y="6691"/>
                  </a:cubicBezTo>
                  <a:cubicBezTo>
                    <a:pt x="973" y="6118"/>
                    <a:pt x="1235" y="5503"/>
                    <a:pt x="1594" y="4894"/>
                  </a:cubicBezTo>
                  <a:cubicBezTo>
                    <a:pt x="1960" y="4291"/>
                    <a:pt x="2416" y="3680"/>
                    <a:pt x="2982" y="3124"/>
                  </a:cubicBezTo>
                  <a:cubicBezTo>
                    <a:pt x="3266" y="2848"/>
                    <a:pt x="3575" y="2578"/>
                    <a:pt x="3908" y="2338"/>
                  </a:cubicBezTo>
                  <a:cubicBezTo>
                    <a:pt x="4246" y="2090"/>
                    <a:pt x="4601" y="1860"/>
                    <a:pt x="4985" y="1663"/>
                  </a:cubicBezTo>
                  <a:cubicBezTo>
                    <a:pt x="5366" y="1462"/>
                    <a:pt x="5764" y="1282"/>
                    <a:pt x="6188" y="1139"/>
                  </a:cubicBezTo>
                  <a:cubicBezTo>
                    <a:pt x="6608" y="996"/>
                    <a:pt x="7046" y="880"/>
                    <a:pt x="7495" y="798"/>
                  </a:cubicBezTo>
                  <a:cubicBezTo>
                    <a:pt x="7947" y="722"/>
                    <a:pt x="8396" y="679"/>
                    <a:pt x="8840" y="669"/>
                  </a:cubicBezTo>
                  <a:cubicBezTo>
                    <a:pt x="8899" y="668"/>
                    <a:pt x="8958" y="667"/>
                    <a:pt x="9016" y="667"/>
                  </a:cubicBezTo>
                  <a:cubicBezTo>
                    <a:pt x="9401" y="667"/>
                    <a:pt x="9780" y="698"/>
                    <a:pt x="10150" y="744"/>
                  </a:cubicBezTo>
                  <a:cubicBezTo>
                    <a:pt x="10578" y="798"/>
                    <a:pt x="10994" y="895"/>
                    <a:pt x="11393" y="1009"/>
                  </a:cubicBezTo>
                  <a:cubicBezTo>
                    <a:pt x="11791" y="1121"/>
                    <a:pt x="12171" y="1268"/>
                    <a:pt x="12531" y="1430"/>
                  </a:cubicBezTo>
                  <a:cubicBezTo>
                    <a:pt x="13255" y="1753"/>
                    <a:pt x="13894" y="2169"/>
                    <a:pt x="14447" y="2614"/>
                  </a:cubicBezTo>
                  <a:cubicBezTo>
                    <a:pt x="14993" y="3063"/>
                    <a:pt x="15448" y="3547"/>
                    <a:pt x="15821" y="4021"/>
                  </a:cubicBezTo>
                  <a:cubicBezTo>
                    <a:pt x="16568" y="4976"/>
                    <a:pt x="16970" y="5895"/>
                    <a:pt x="17207" y="6534"/>
                  </a:cubicBezTo>
                  <a:cubicBezTo>
                    <a:pt x="17442" y="7171"/>
                    <a:pt x="17536" y="7543"/>
                    <a:pt x="17586" y="7543"/>
                  </a:cubicBezTo>
                  <a:cubicBezTo>
                    <a:pt x="17586" y="7543"/>
                    <a:pt x="17587" y="7543"/>
                    <a:pt x="17587" y="7542"/>
                  </a:cubicBezTo>
                  <a:cubicBezTo>
                    <a:pt x="17627" y="7535"/>
                    <a:pt x="17623" y="7144"/>
                    <a:pt x="17458" y="6454"/>
                  </a:cubicBezTo>
                  <a:cubicBezTo>
                    <a:pt x="17290" y="5773"/>
                    <a:pt x="16941" y="4786"/>
                    <a:pt x="16205" y="3741"/>
                  </a:cubicBezTo>
                  <a:cubicBezTo>
                    <a:pt x="15836" y="3221"/>
                    <a:pt x="15373" y="2686"/>
                    <a:pt x="14806" y="2190"/>
                  </a:cubicBezTo>
                  <a:cubicBezTo>
                    <a:pt x="14235" y="1699"/>
                    <a:pt x="13564" y="1236"/>
                    <a:pt x="12792" y="870"/>
                  </a:cubicBezTo>
                  <a:cubicBezTo>
                    <a:pt x="12408" y="686"/>
                    <a:pt x="12002" y="525"/>
                    <a:pt x="11575" y="396"/>
                  </a:cubicBezTo>
                  <a:cubicBezTo>
                    <a:pt x="11148" y="267"/>
                    <a:pt x="10703" y="159"/>
                    <a:pt x="10243" y="95"/>
                  </a:cubicBezTo>
                  <a:cubicBezTo>
                    <a:pt x="9825" y="36"/>
                    <a:pt x="9395" y="0"/>
                    <a:pt x="8959"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46"/>
            <p:cNvSpPr/>
            <p:nvPr/>
          </p:nvSpPr>
          <p:spPr>
            <a:xfrm>
              <a:off x="5058586" y="2488083"/>
              <a:ext cx="386747" cy="570799"/>
            </a:xfrm>
            <a:custGeom>
              <a:avLst/>
              <a:gdLst/>
              <a:ahLst/>
              <a:cxnLst/>
              <a:rect l="l" t="t" r="r" b="b"/>
              <a:pathLst>
                <a:path w="8712" h="12858" extrusionOk="0">
                  <a:moveTo>
                    <a:pt x="3209" y="3500"/>
                  </a:moveTo>
                  <a:lnTo>
                    <a:pt x="3518" y="5409"/>
                  </a:lnTo>
                  <a:cubicBezTo>
                    <a:pt x="2894" y="5316"/>
                    <a:pt x="2452" y="5122"/>
                    <a:pt x="2377" y="4652"/>
                  </a:cubicBezTo>
                  <a:cubicBezTo>
                    <a:pt x="2304" y="4211"/>
                    <a:pt x="2524" y="3772"/>
                    <a:pt x="3209" y="3500"/>
                  </a:cubicBezTo>
                  <a:close/>
                  <a:moveTo>
                    <a:pt x="5233" y="7506"/>
                  </a:moveTo>
                  <a:cubicBezTo>
                    <a:pt x="5844" y="7617"/>
                    <a:pt x="6275" y="7807"/>
                    <a:pt x="6350" y="8277"/>
                  </a:cubicBezTo>
                  <a:cubicBezTo>
                    <a:pt x="6418" y="8708"/>
                    <a:pt x="6177" y="9106"/>
                    <a:pt x="5528" y="9361"/>
                  </a:cubicBezTo>
                  <a:lnTo>
                    <a:pt x="5233" y="7506"/>
                  </a:lnTo>
                  <a:close/>
                  <a:moveTo>
                    <a:pt x="4032" y="0"/>
                  </a:moveTo>
                  <a:lnTo>
                    <a:pt x="2685" y="216"/>
                  </a:lnTo>
                  <a:lnTo>
                    <a:pt x="2925" y="1708"/>
                  </a:lnTo>
                  <a:cubicBezTo>
                    <a:pt x="840" y="2290"/>
                    <a:pt x="0" y="3683"/>
                    <a:pt x="227" y="5108"/>
                  </a:cubicBezTo>
                  <a:cubicBezTo>
                    <a:pt x="535" y="7032"/>
                    <a:pt x="2283" y="7261"/>
                    <a:pt x="3833" y="7384"/>
                  </a:cubicBezTo>
                  <a:lnTo>
                    <a:pt x="4193" y="9630"/>
                  </a:lnTo>
                  <a:cubicBezTo>
                    <a:pt x="4079" y="9637"/>
                    <a:pt x="3965" y="9641"/>
                    <a:pt x="3850" y="9641"/>
                  </a:cubicBezTo>
                  <a:cubicBezTo>
                    <a:pt x="2975" y="9641"/>
                    <a:pt x="2096" y="9438"/>
                    <a:pt x="1433" y="9092"/>
                  </a:cubicBezTo>
                  <a:lnTo>
                    <a:pt x="955" y="10854"/>
                  </a:lnTo>
                  <a:cubicBezTo>
                    <a:pt x="1623" y="11223"/>
                    <a:pt x="2619" y="11432"/>
                    <a:pt x="3681" y="11432"/>
                  </a:cubicBezTo>
                  <a:cubicBezTo>
                    <a:pt x="3943" y="11432"/>
                    <a:pt x="4210" y="11419"/>
                    <a:pt x="4476" y="11393"/>
                  </a:cubicBezTo>
                  <a:lnTo>
                    <a:pt x="4709" y="12857"/>
                  </a:lnTo>
                  <a:lnTo>
                    <a:pt x="6056" y="12642"/>
                  </a:lnTo>
                  <a:lnTo>
                    <a:pt x="5815" y="11138"/>
                  </a:lnTo>
                  <a:cubicBezTo>
                    <a:pt x="7882" y="10542"/>
                    <a:pt x="8712" y="9171"/>
                    <a:pt x="8489" y="7771"/>
                  </a:cubicBezTo>
                  <a:cubicBezTo>
                    <a:pt x="8184" y="5876"/>
                    <a:pt x="6465" y="5639"/>
                    <a:pt x="4915" y="5528"/>
                  </a:cubicBezTo>
                  <a:lnTo>
                    <a:pt x="4548" y="3242"/>
                  </a:lnTo>
                  <a:cubicBezTo>
                    <a:pt x="4611" y="3239"/>
                    <a:pt x="4673" y="3238"/>
                    <a:pt x="4736" y="3238"/>
                  </a:cubicBezTo>
                  <a:cubicBezTo>
                    <a:pt x="5367" y="3238"/>
                    <a:pt x="6038" y="3357"/>
                    <a:pt x="6719" y="3611"/>
                  </a:cubicBezTo>
                  <a:lnTo>
                    <a:pt x="7125" y="1849"/>
                  </a:lnTo>
                  <a:cubicBezTo>
                    <a:pt x="6479" y="1570"/>
                    <a:pt x="5703" y="1442"/>
                    <a:pt x="4899" y="1442"/>
                  </a:cubicBezTo>
                  <a:cubicBezTo>
                    <a:pt x="4689" y="1442"/>
                    <a:pt x="4476" y="1451"/>
                    <a:pt x="4264" y="1468"/>
                  </a:cubicBezTo>
                  <a:lnTo>
                    <a:pt x="4032"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37" name="Google Shape;2537;p46"/>
          <p:cNvSpPr txBox="1">
            <a:spLocks noGrp="1"/>
          </p:cNvSpPr>
          <p:nvPr>
            <p:ph type="ctrTitle"/>
          </p:nvPr>
        </p:nvSpPr>
        <p:spPr>
          <a:xfrm>
            <a:off x="833911" y="-543599"/>
            <a:ext cx="3248400" cy="241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THANKS</a:t>
            </a:r>
            <a:endParaRPr dirty="0"/>
          </a:p>
        </p:txBody>
      </p:sp>
      <p:sp>
        <p:nvSpPr>
          <p:cNvPr id="2538" name="Google Shape;2538;p46"/>
          <p:cNvSpPr txBox="1">
            <a:spLocks noGrp="1"/>
          </p:cNvSpPr>
          <p:nvPr>
            <p:ph type="subTitle" idx="1"/>
          </p:nvPr>
        </p:nvSpPr>
        <p:spPr>
          <a:xfrm>
            <a:off x="833911" y="1803692"/>
            <a:ext cx="3326700" cy="32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300" b="1" dirty="0"/>
              <a:t>Does anyone have any </a:t>
            </a:r>
            <a:r>
              <a:rPr lang="en" sz="1300" b="1" dirty="0" smtClean="0"/>
              <a:t>questions?</a:t>
            </a:r>
            <a:endParaRPr sz="1300" b="1"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 sz="1600" b="1" dirty="0" smtClean="0"/>
              <a:t>Mominshaik.hacker@gmail.com </a:t>
            </a:r>
            <a:endParaRPr sz="1600" b="1" dirty="0"/>
          </a:p>
        </p:txBody>
      </p:sp>
      <p:grpSp>
        <p:nvGrpSpPr>
          <p:cNvPr id="2539" name="Google Shape;2539;p46"/>
          <p:cNvGrpSpPr/>
          <p:nvPr/>
        </p:nvGrpSpPr>
        <p:grpSpPr>
          <a:xfrm rot="756199">
            <a:off x="8106510" y="1734345"/>
            <a:ext cx="502396" cy="423275"/>
            <a:chOff x="2681574" y="1237063"/>
            <a:chExt cx="340338" cy="314998"/>
          </a:xfrm>
        </p:grpSpPr>
        <p:sp>
          <p:nvSpPr>
            <p:cNvPr id="2540" name="Google Shape;2540;p46"/>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46"/>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46"/>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46"/>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4" name="Google Shape;2544;p46"/>
          <p:cNvGrpSpPr/>
          <p:nvPr/>
        </p:nvGrpSpPr>
        <p:grpSpPr>
          <a:xfrm>
            <a:off x="6472501" y="1281478"/>
            <a:ext cx="1000385" cy="883233"/>
            <a:chOff x="6472501" y="1326053"/>
            <a:chExt cx="1000385" cy="883233"/>
          </a:xfrm>
        </p:grpSpPr>
        <p:sp>
          <p:nvSpPr>
            <p:cNvPr id="2545" name="Google Shape;2545;p46"/>
            <p:cNvSpPr/>
            <p:nvPr/>
          </p:nvSpPr>
          <p:spPr>
            <a:xfrm>
              <a:off x="6472501" y="1326053"/>
              <a:ext cx="1000385" cy="883233"/>
            </a:xfrm>
            <a:custGeom>
              <a:avLst/>
              <a:gdLst/>
              <a:ahLst/>
              <a:cxnLst/>
              <a:rect l="l" t="t" r="r" b="b"/>
              <a:pathLst>
                <a:path w="22535" h="19896" extrusionOk="0">
                  <a:moveTo>
                    <a:pt x="11255" y="0"/>
                  </a:moveTo>
                  <a:cubicBezTo>
                    <a:pt x="8227" y="0"/>
                    <a:pt x="5239" y="1376"/>
                    <a:pt x="3289" y="3985"/>
                  </a:cubicBezTo>
                  <a:cubicBezTo>
                    <a:pt x="1" y="8378"/>
                    <a:pt x="913" y="14612"/>
                    <a:pt x="5316" y="17907"/>
                  </a:cubicBezTo>
                  <a:cubicBezTo>
                    <a:pt x="7110" y="19248"/>
                    <a:pt x="9206" y="19895"/>
                    <a:pt x="11284" y="19895"/>
                  </a:cubicBezTo>
                  <a:cubicBezTo>
                    <a:pt x="14312" y="19895"/>
                    <a:pt x="17299" y="18520"/>
                    <a:pt x="19247" y="15912"/>
                  </a:cubicBezTo>
                  <a:cubicBezTo>
                    <a:pt x="22535" y="11515"/>
                    <a:pt x="21627" y="5281"/>
                    <a:pt x="17219" y="1986"/>
                  </a:cubicBezTo>
                  <a:cubicBezTo>
                    <a:pt x="15426" y="647"/>
                    <a:pt x="13331" y="0"/>
                    <a:pt x="11255"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46"/>
            <p:cNvSpPr/>
            <p:nvPr/>
          </p:nvSpPr>
          <p:spPr>
            <a:xfrm>
              <a:off x="6591559" y="1431083"/>
              <a:ext cx="762308" cy="673123"/>
            </a:xfrm>
            <a:custGeom>
              <a:avLst/>
              <a:gdLst/>
              <a:ahLst/>
              <a:cxnLst/>
              <a:rect l="l" t="t" r="r" b="b"/>
              <a:pathLst>
                <a:path w="17172" h="15163" extrusionOk="0">
                  <a:moveTo>
                    <a:pt x="8574" y="0"/>
                  </a:moveTo>
                  <a:cubicBezTo>
                    <a:pt x="6268" y="0"/>
                    <a:pt x="3991" y="1048"/>
                    <a:pt x="2505" y="3036"/>
                  </a:cubicBezTo>
                  <a:cubicBezTo>
                    <a:pt x="0" y="6385"/>
                    <a:pt x="693" y="11138"/>
                    <a:pt x="4052" y="13646"/>
                  </a:cubicBezTo>
                  <a:cubicBezTo>
                    <a:pt x="5418" y="14669"/>
                    <a:pt x="7014" y="15162"/>
                    <a:pt x="8596" y="15162"/>
                  </a:cubicBezTo>
                  <a:cubicBezTo>
                    <a:pt x="10903" y="15162"/>
                    <a:pt x="13180" y="14113"/>
                    <a:pt x="14666" y="12124"/>
                  </a:cubicBezTo>
                  <a:cubicBezTo>
                    <a:pt x="17171" y="8776"/>
                    <a:pt x="16479" y="4023"/>
                    <a:pt x="13119" y="1515"/>
                  </a:cubicBezTo>
                  <a:cubicBezTo>
                    <a:pt x="11753" y="494"/>
                    <a:pt x="10157" y="0"/>
                    <a:pt x="857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46"/>
            <p:cNvSpPr/>
            <p:nvPr/>
          </p:nvSpPr>
          <p:spPr>
            <a:xfrm>
              <a:off x="6695435" y="1419230"/>
              <a:ext cx="625446" cy="541722"/>
            </a:xfrm>
            <a:custGeom>
              <a:avLst/>
              <a:gdLst/>
              <a:ahLst/>
              <a:cxnLst/>
              <a:rect l="l" t="t" r="r" b="b"/>
              <a:pathLst>
                <a:path w="14089" h="12203" extrusionOk="0">
                  <a:moveTo>
                    <a:pt x="6307" y="1"/>
                  </a:moveTo>
                  <a:cubicBezTo>
                    <a:pt x="6282" y="1"/>
                    <a:pt x="6257" y="1"/>
                    <a:pt x="6231" y="1"/>
                  </a:cubicBezTo>
                  <a:cubicBezTo>
                    <a:pt x="5492" y="8"/>
                    <a:pt x="4795" y="127"/>
                    <a:pt x="4167" y="306"/>
                  </a:cubicBezTo>
                  <a:cubicBezTo>
                    <a:pt x="3539" y="490"/>
                    <a:pt x="2983" y="737"/>
                    <a:pt x="2502" y="1013"/>
                  </a:cubicBezTo>
                  <a:cubicBezTo>
                    <a:pt x="1540" y="1566"/>
                    <a:pt x="909" y="2216"/>
                    <a:pt x="528" y="2690"/>
                  </a:cubicBezTo>
                  <a:cubicBezTo>
                    <a:pt x="147" y="3170"/>
                    <a:pt x="1" y="3480"/>
                    <a:pt x="29" y="3497"/>
                  </a:cubicBezTo>
                  <a:cubicBezTo>
                    <a:pt x="31" y="3498"/>
                    <a:pt x="33" y="3499"/>
                    <a:pt x="35" y="3499"/>
                  </a:cubicBezTo>
                  <a:cubicBezTo>
                    <a:pt x="85" y="3499"/>
                    <a:pt x="292" y="3245"/>
                    <a:pt x="693" y="2844"/>
                  </a:cubicBezTo>
                  <a:cubicBezTo>
                    <a:pt x="1116" y="2428"/>
                    <a:pt x="1767" y="1853"/>
                    <a:pt x="2700" y="1376"/>
                  </a:cubicBezTo>
                  <a:cubicBezTo>
                    <a:pt x="3166" y="1136"/>
                    <a:pt x="3701" y="924"/>
                    <a:pt x="4297" y="770"/>
                  </a:cubicBezTo>
                  <a:cubicBezTo>
                    <a:pt x="4863" y="630"/>
                    <a:pt x="5480" y="539"/>
                    <a:pt x="6128" y="539"/>
                  </a:cubicBezTo>
                  <a:cubicBezTo>
                    <a:pt x="6162" y="539"/>
                    <a:pt x="6197" y="539"/>
                    <a:pt x="6231" y="540"/>
                  </a:cubicBezTo>
                  <a:cubicBezTo>
                    <a:pt x="6576" y="543"/>
                    <a:pt x="6928" y="565"/>
                    <a:pt x="7283" y="622"/>
                  </a:cubicBezTo>
                  <a:cubicBezTo>
                    <a:pt x="7638" y="680"/>
                    <a:pt x="7997" y="755"/>
                    <a:pt x="8357" y="869"/>
                  </a:cubicBezTo>
                  <a:cubicBezTo>
                    <a:pt x="8712" y="981"/>
                    <a:pt x="9067" y="1114"/>
                    <a:pt x="9412" y="1286"/>
                  </a:cubicBezTo>
                  <a:cubicBezTo>
                    <a:pt x="9760" y="1459"/>
                    <a:pt x="10097" y="1656"/>
                    <a:pt x="10424" y="1882"/>
                  </a:cubicBezTo>
                  <a:cubicBezTo>
                    <a:pt x="10747" y="2112"/>
                    <a:pt x="11049" y="2360"/>
                    <a:pt x="11324" y="2625"/>
                  </a:cubicBezTo>
                  <a:cubicBezTo>
                    <a:pt x="11604" y="2890"/>
                    <a:pt x="11856" y="3182"/>
                    <a:pt x="12082" y="3475"/>
                  </a:cubicBezTo>
                  <a:cubicBezTo>
                    <a:pt x="12311" y="3773"/>
                    <a:pt x="12505" y="4083"/>
                    <a:pt x="12678" y="4398"/>
                  </a:cubicBezTo>
                  <a:cubicBezTo>
                    <a:pt x="12853" y="4714"/>
                    <a:pt x="12997" y="5034"/>
                    <a:pt x="13120" y="5357"/>
                  </a:cubicBezTo>
                  <a:cubicBezTo>
                    <a:pt x="13363" y="5999"/>
                    <a:pt x="13499" y="6645"/>
                    <a:pt x="13564" y="7255"/>
                  </a:cubicBezTo>
                  <a:cubicBezTo>
                    <a:pt x="13625" y="7865"/>
                    <a:pt x="13607" y="8443"/>
                    <a:pt x="13547" y="8960"/>
                  </a:cubicBezTo>
                  <a:cubicBezTo>
                    <a:pt x="13418" y="10005"/>
                    <a:pt x="13098" y="10812"/>
                    <a:pt x="12853" y="11351"/>
                  </a:cubicBezTo>
                  <a:cubicBezTo>
                    <a:pt x="12603" y="11889"/>
                    <a:pt x="12430" y="12176"/>
                    <a:pt x="12466" y="12202"/>
                  </a:cubicBezTo>
                  <a:cubicBezTo>
                    <a:pt x="12467" y="12202"/>
                    <a:pt x="12468" y="12202"/>
                    <a:pt x="12469" y="12202"/>
                  </a:cubicBezTo>
                  <a:cubicBezTo>
                    <a:pt x="12511" y="12202"/>
                    <a:pt x="12743" y="11961"/>
                    <a:pt x="13055" y="11455"/>
                  </a:cubicBezTo>
                  <a:cubicBezTo>
                    <a:pt x="13367" y="10934"/>
                    <a:pt x="13762" y="10116"/>
                    <a:pt x="13952" y="9025"/>
                  </a:cubicBezTo>
                  <a:cubicBezTo>
                    <a:pt x="14046" y="8479"/>
                    <a:pt x="14089" y="7869"/>
                    <a:pt x="14046" y="7216"/>
                  </a:cubicBezTo>
                  <a:cubicBezTo>
                    <a:pt x="13999" y="6566"/>
                    <a:pt x="13873" y="5870"/>
                    <a:pt x="13622" y="5173"/>
                  </a:cubicBezTo>
                  <a:cubicBezTo>
                    <a:pt x="13499" y="4829"/>
                    <a:pt x="13353" y="4477"/>
                    <a:pt x="13169" y="4136"/>
                  </a:cubicBezTo>
                  <a:cubicBezTo>
                    <a:pt x="12987" y="3795"/>
                    <a:pt x="12782" y="3458"/>
                    <a:pt x="12538" y="3135"/>
                  </a:cubicBezTo>
                  <a:cubicBezTo>
                    <a:pt x="12293" y="2815"/>
                    <a:pt x="12028" y="2499"/>
                    <a:pt x="11730" y="2212"/>
                  </a:cubicBezTo>
                  <a:cubicBezTo>
                    <a:pt x="11429" y="1921"/>
                    <a:pt x="11102" y="1652"/>
                    <a:pt x="10754" y="1404"/>
                  </a:cubicBezTo>
                  <a:cubicBezTo>
                    <a:pt x="10403" y="1164"/>
                    <a:pt x="10040" y="949"/>
                    <a:pt x="9663" y="766"/>
                  </a:cubicBezTo>
                  <a:cubicBezTo>
                    <a:pt x="9290" y="583"/>
                    <a:pt x="8905" y="443"/>
                    <a:pt x="8518" y="324"/>
                  </a:cubicBezTo>
                  <a:cubicBezTo>
                    <a:pt x="8134" y="206"/>
                    <a:pt x="7746" y="127"/>
                    <a:pt x="7362" y="73"/>
                  </a:cubicBezTo>
                  <a:cubicBezTo>
                    <a:pt x="7005" y="23"/>
                    <a:pt x="6653" y="1"/>
                    <a:pt x="630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46"/>
            <p:cNvSpPr/>
            <p:nvPr/>
          </p:nvSpPr>
          <p:spPr>
            <a:xfrm>
              <a:off x="6758560" y="1569362"/>
              <a:ext cx="413028" cy="429586"/>
            </a:xfrm>
            <a:custGeom>
              <a:avLst/>
              <a:gdLst/>
              <a:ahLst/>
              <a:cxnLst/>
              <a:rect l="l" t="t" r="r" b="b"/>
              <a:pathLst>
                <a:path w="9304" h="9677" extrusionOk="0">
                  <a:moveTo>
                    <a:pt x="5325" y="2199"/>
                  </a:moveTo>
                  <a:cubicBezTo>
                    <a:pt x="5490" y="2199"/>
                    <a:pt x="5679" y="2241"/>
                    <a:pt x="5893" y="2333"/>
                  </a:cubicBezTo>
                  <a:lnTo>
                    <a:pt x="4910" y="3690"/>
                  </a:lnTo>
                  <a:cubicBezTo>
                    <a:pt x="4587" y="3252"/>
                    <a:pt x="4429" y="2861"/>
                    <a:pt x="4673" y="2527"/>
                  </a:cubicBezTo>
                  <a:cubicBezTo>
                    <a:pt x="4819" y="2326"/>
                    <a:pt x="5035" y="2199"/>
                    <a:pt x="5325" y="2199"/>
                  </a:cubicBezTo>
                  <a:close/>
                  <a:moveTo>
                    <a:pt x="4673" y="6027"/>
                  </a:moveTo>
                  <a:cubicBezTo>
                    <a:pt x="4978" y="6468"/>
                    <a:pt x="5126" y="6849"/>
                    <a:pt x="4881" y="7186"/>
                  </a:cubicBezTo>
                  <a:cubicBezTo>
                    <a:pt x="4747" y="7373"/>
                    <a:pt x="4548" y="7482"/>
                    <a:pt x="4286" y="7482"/>
                  </a:cubicBezTo>
                  <a:cubicBezTo>
                    <a:pt x="4121" y="7482"/>
                    <a:pt x="3930" y="7438"/>
                    <a:pt x="3715" y="7344"/>
                  </a:cubicBezTo>
                  <a:lnTo>
                    <a:pt x="4673" y="6027"/>
                  </a:lnTo>
                  <a:close/>
                  <a:moveTo>
                    <a:pt x="7584" y="0"/>
                  </a:moveTo>
                  <a:lnTo>
                    <a:pt x="6816" y="1059"/>
                  </a:lnTo>
                  <a:cubicBezTo>
                    <a:pt x="6155" y="686"/>
                    <a:pt x="5538" y="519"/>
                    <a:pt x="4989" y="519"/>
                  </a:cubicBezTo>
                  <a:cubicBezTo>
                    <a:pt x="4180" y="519"/>
                    <a:pt x="3518" y="883"/>
                    <a:pt x="3080" y="1486"/>
                  </a:cubicBezTo>
                  <a:cubicBezTo>
                    <a:pt x="2089" y="2854"/>
                    <a:pt x="3015" y="4067"/>
                    <a:pt x="3890" y="5094"/>
                  </a:cubicBezTo>
                  <a:lnTo>
                    <a:pt x="2731" y="6691"/>
                  </a:lnTo>
                  <a:cubicBezTo>
                    <a:pt x="2093" y="6123"/>
                    <a:pt x="1594" y="5366"/>
                    <a:pt x="1371" y="4667"/>
                  </a:cubicBezTo>
                  <a:lnTo>
                    <a:pt x="0" y="5452"/>
                  </a:lnTo>
                  <a:cubicBezTo>
                    <a:pt x="226" y="6246"/>
                    <a:pt x="918" y="7200"/>
                    <a:pt x="1823" y="7944"/>
                  </a:cubicBezTo>
                  <a:lnTo>
                    <a:pt x="1069" y="8984"/>
                  </a:lnTo>
                  <a:lnTo>
                    <a:pt x="2024" y="9677"/>
                  </a:lnTo>
                  <a:lnTo>
                    <a:pt x="2800" y="8608"/>
                  </a:lnTo>
                  <a:cubicBezTo>
                    <a:pt x="3458" y="8973"/>
                    <a:pt x="4071" y="9136"/>
                    <a:pt x="4614" y="9136"/>
                  </a:cubicBezTo>
                  <a:cubicBezTo>
                    <a:pt x="5419" y="9136"/>
                    <a:pt x="6073" y="8778"/>
                    <a:pt x="6504" y="8187"/>
                  </a:cubicBezTo>
                  <a:cubicBezTo>
                    <a:pt x="7480" y="6838"/>
                    <a:pt x="6572" y="5639"/>
                    <a:pt x="5692" y="4620"/>
                  </a:cubicBezTo>
                  <a:lnTo>
                    <a:pt x="6870" y="2997"/>
                  </a:lnTo>
                  <a:cubicBezTo>
                    <a:pt x="7308" y="3399"/>
                    <a:pt x="7684" y="3923"/>
                    <a:pt x="7972" y="4556"/>
                  </a:cubicBezTo>
                  <a:lnTo>
                    <a:pt x="9304" y="3726"/>
                  </a:lnTo>
                  <a:cubicBezTo>
                    <a:pt x="9019" y="3008"/>
                    <a:pt x="8459" y="2311"/>
                    <a:pt x="7785" y="1734"/>
                  </a:cubicBezTo>
                  <a:lnTo>
                    <a:pt x="8539" y="693"/>
                  </a:lnTo>
                  <a:lnTo>
                    <a:pt x="7584"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9" name="Google Shape;2549;p46"/>
          <p:cNvGrpSpPr/>
          <p:nvPr/>
        </p:nvGrpSpPr>
        <p:grpSpPr>
          <a:xfrm>
            <a:off x="6256625" y="936264"/>
            <a:ext cx="546250" cy="503056"/>
            <a:chOff x="6256625" y="616414"/>
            <a:chExt cx="546250" cy="503056"/>
          </a:xfrm>
        </p:grpSpPr>
        <p:sp>
          <p:nvSpPr>
            <p:cNvPr id="2550" name="Google Shape;2550;p46"/>
            <p:cNvSpPr/>
            <p:nvPr/>
          </p:nvSpPr>
          <p:spPr>
            <a:xfrm>
              <a:off x="6256625" y="616414"/>
              <a:ext cx="546250" cy="503056"/>
            </a:xfrm>
            <a:custGeom>
              <a:avLst/>
              <a:gdLst/>
              <a:ahLst/>
              <a:cxnLst/>
              <a:rect l="l" t="t" r="r" b="b"/>
              <a:pathLst>
                <a:path w="12305" h="11332" extrusionOk="0">
                  <a:moveTo>
                    <a:pt x="6142" y="0"/>
                  </a:moveTo>
                  <a:cubicBezTo>
                    <a:pt x="3460" y="0"/>
                    <a:pt x="1077" y="1903"/>
                    <a:pt x="571" y="4630"/>
                  </a:cubicBezTo>
                  <a:cubicBezTo>
                    <a:pt x="1" y="7706"/>
                    <a:pt x="2035" y="10663"/>
                    <a:pt x="5119" y="11234"/>
                  </a:cubicBezTo>
                  <a:cubicBezTo>
                    <a:pt x="5471" y="11300"/>
                    <a:pt x="5822" y="11332"/>
                    <a:pt x="6167" y="11332"/>
                  </a:cubicBezTo>
                  <a:cubicBezTo>
                    <a:pt x="8847" y="11332"/>
                    <a:pt x="11228" y="9429"/>
                    <a:pt x="11733" y="6705"/>
                  </a:cubicBezTo>
                  <a:cubicBezTo>
                    <a:pt x="12305" y="3629"/>
                    <a:pt x="10269" y="671"/>
                    <a:pt x="7186" y="97"/>
                  </a:cubicBezTo>
                  <a:cubicBezTo>
                    <a:pt x="6835" y="32"/>
                    <a:pt x="6486" y="0"/>
                    <a:pt x="6142"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46"/>
            <p:cNvSpPr/>
            <p:nvPr/>
          </p:nvSpPr>
          <p:spPr>
            <a:xfrm>
              <a:off x="6321659" y="676342"/>
              <a:ext cx="416224" cy="383285"/>
            </a:xfrm>
            <a:custGeom>
              <a:avLst/>
              <a:gdLst/>
              <a:ahLst/>
              <a:cxnLst/>
              <a:rect l="l" t="t" r="r" b="b"/>
              <a:pathLst>
                <a:path w="9376" h="8634" extrusionOk="0">
                  <a:moveTo>
                    <a:pt x="4678" y="0"/>
                  </a:moveTo>
                  <a:cubicBezTo>
                    <a:pt x="2635" y="0"/>
                    <a:pt x="819" y="1451"/>
                    <a:pt x="434" y="3528"/>
                  </a:cubicBezTo>
                  <a:cubicBezTo>
                    <a:pt x="0" y="5872"/>
                    <a:pt x="1551" y="8125"/>
                    <a:pt x="3898" y="8559"/>
                  </a:cubicBezTo>
                  <a:cubicBezTo>
                    <a:pt x="4167" y="8610"/>
                    <a:pt x="4434" y="8634"/>
                    <a:pt x="4698" y="8634"/>
                  </a:cubicBezTo>
                  <a:cubicBezTo>
                    <a:pt x="6741" y="8634"/>
                    <a:pt x="8556" y="7183"/>
                    <a:pt x="8941" y="5107"/>
                  </a:cubicBezTo>
                  <a:cubicBezTo>
                    <a:pt x="9375" y="2763"/>
                    <a:pt x="7825" y="509"/>
                    <a:pt x="5477" y="74"/>
                  </a:cubicBezTo>
                  <a:cubicBezTo>
                    <a:pt x="5209" y="24"/>
                    <a:pt x="4942" y="0"/>
                    <a:pt x="4678"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46"/>
            <p:cNvSpPr/>
            <p:nvPr/>
          </p:nvSpPr>
          <p:spPr>
            <a:xfrm>
              <a:off x="6339016" y="668929"/>
              <a:ext cx="386881" cy="228266"/>
            </a:xfrm>
            <a:custGeom>
              <a:avLst/>
              <a:gdLst/>
              <a:ahLst/>
              <a:cxnLst/>
              <a:rect l="l" t="t" r="r" b="b"/>
              <a:pathLst>
                <a:path w="8715" h="5142" extrusionOk="0">
                  <a:moveTo>
                    <a:pt x="4257" y="1"/>
                  </a:moveTo>
                  <a:cubicBezTo>
                    <a:pt x="4020" y="4"/>
                    <a:pt x="3787" y="26"/>
                    <a:pt x="3561" y="66"/>
                  </a:cubicBezTo>
                  <a:cubicBezTo>
                    <a:pt x="3335" y="102"/>
                    <a:pt x="3115" y="159"/>
                    <a:pt x="2908" y="227"/>
                  </a:cubicBezTo>
                  <a:cubicBezTo>
                    <a:pt x="2696" y="296"/>
                    <a:pt x="2498" y="382"/>
                    <a:pt x="2312" y="478"/>
                  </a:cubicBezTo>
                  <a:cubicBezTo>
                    <a:pt x="1935" y="665"/>
                    <a:pt x="1608" y="902"/>
                    <a:pt x="1332" y="1154"/>
                  </a:cubicBezTo>
                  <a:cubicBezTo>
                    <a:pt x="1059" y="1404"/>
                    <a:pt x="837" y="1674"/>
                    <a:pt x="660" y="1936"/>
                  </a:cubicBezTo>
                  <a:cubicBezTo>
                    <a:pt x="309" y="2459"/>
                    <a:pt x="148" y="2951"/>
                    <a:pt x="72" y="3289"/>
                  </a:cubicBezTo>
                  <a:cubicBezTo>
                    <a:pt x="0" y="3630"/>
                    <a:pt x="0" y="3824"/>
                    <a:pt x="22" y="3827"/>
                  </a:cubicBezTo>
                  <a:cubicBezTo>
                    <a:pt x="22" y="3827"/>
                    <a:pt x="22" y="3827"/>
                    <a:pt x="23" y="3827"/>
                  </a:cubicBezTo>
                  <a:cubicBezTo>
                    <a:pt x="48" y="3827"/>
                    <a:pt x="91" y="3641"/>
                    <a:pt x="198" y="3325"/>
                  </a:cubicBezTo>
                  <a:cubicBezTo>
                    <a:pt x="309" y="3006"/>
                    <a:pt x="496" y="2550"/>
                    <a:pt x="851" y="2068"/>
                  </a:cubicBezTo>
                  <a:cubicBezTo>
                    <a:pt x="1031" y="1828"/>
                    <a:pt x="1249" y="1584"/>
                    <a:pt x="1515" y="1358"/>
                  </a:cubicBezTo>
                  <a:cubicBezTo>
                    <a:pt x="1780" y="1132"/>
                    <a:pt x="2093" y="920"/>
                    <a:pt x="2448" y="751"/>
                  </a:cubicBezTo>
                  <a:cubicBezTo>
                    <a:pt x="2624" y="665"/>
                    <a:pt x="2810" y="590"/>
                    <a:pt x="3004" y="529"/>
                  </a:cubicBezTo>
                  <a:cubicBezTo>
                    <a:pt x="3201" y="468"/>
                    <a:pt x="3403" y="418"/>
                    <a:pt x="3615" y="385"/>
                  </a:cubicBezTo>
                  <a:cubicBezTo>
                    <a:pt x="3826" y="353"/>
                    <a:pt x="4041" y="332"/>
                    <a:pt x="4261" y="332"/>
                  </a:cubicBezTo>
                  <a:cubicBezTo>
                    <a:pt x="4480" y="332"/>
                    <a:pt x="4702" y="349"/>
                    <a:pt x="4929" y="382"/>
                  </a:cubicBezTo>
                  <a:cubicBezTo>
                    <a:pt x="5151" y="418"/>
                    <a:pt x="5366" y="468"/>
                    <a:pt x="5578" y="532"/>
                  </a:cubicBezTo>
                  <a:cubicBezTo>
                    <a:pt x="5786" y="600"/>
                    <a:pt x="5987" y="683"/>
                    <a:pt x="6178" y="780"/>
                  </a:cubicBezTo>
                  <a:cubicBezTo>
                    <a:pt x="6367" y="870"/>
                    <a:pt x="6547" y="981"/>
                    <a:pt x="6716" y="1099"/>
                  </a:cubicBezTo>
                  <a:cubicBezTo>
                    <a:pt x="6884" y="1215"/>
                    <a:pt x="7039" y="1344"/>
                    <a:pt x="7182" y="1477"/>
                  </a:cubicBezTo>
                  <a:cubicBezTo>
                    <a:pt x="7470" y="1745"/>
                    <a:pt x="7699" y="2040"/>
                    <a:pt x="7889" y="2335"/>
                  </a:cubicBezTo>
                  <a:cubicBezTo>
                    <a:pt x="8073" y="2632"/>
                    <a:pt x="8209" y="2930"/>
                    <a:pt x="8310" y="3213"/>
                  </a:cubicBezTo>
                  <a:cubicBezTo>
                    <a:pt x="8504" y="3777"/>
                    <a:pt x="8547" y="4273"/>
                    <a:pt x="8557" y="4606"/>
                  </a:cubicBezTo>
                  <a:cubicBezTo>
                    <a:pt x="8564" y="4947"/>
                    <a:pt x="8547" y="5138"/>
                    <a:pt x="8575" y="5141"/>
                  </a:cubicBezTo>
                  <a:cubicBezTo>
                    <a:pt x="8575" y="5141"/>
                    <a:pt x="8575" y="5141"/>
                    <a:pt x="8576" y="5141"/>
                  </a:cubicBezTo>
                  <a:cubicBezTo>
                    <a:pt x="8594" y="5141"/>
                    <a:pt x="8655" y="4954"/>
                    <a:pt x="8686" y="4613"/>
                  </a:cubicBezTo>
                  <a:cubicBezTo>
                    <a:pt x="8715" y="4265"/>
                    <a:pt x="8708" y="3748"/>
                    <a:pt x="8532" y="3142"/>
                  </a:cubicBezTo>
                  <a:cubicBezTo>
                    <a:pt x="8442" y="2840"/>
                    <a:pt x="8310" y="2517"/>
                    <a:pt x="8123" y="2194"/>
                  </a:cubicBezTo>
                  <a:cubicBezTo>
                    <a:pt x="7936" y="1875"/>
                    <a:pt x="7695" y="1552"/>
                    <a:pt x="7394" y="1258"/>
                  </a:cubicBezTo>
                  <a:cubicBezTo>
                    <a:pt x="7243" y="1110"/>
                    <a:pt x="7078" y="970"/>
                    <a:pt x="6899" y="841"/>
                  </a:cubicBezTo>
                  <a:cubicBezTo>
                    <a:pt x="6719" y="712"/>
                    <a:pt x="6529" y="594"/>
                    <a:pt x="6324" y="489"/>
                  </a:cubicBezTo>
                  <a:cubicBezTo>
                    <a:pt x="6120" y="385"/>
                    <a:pt x="5905" y="292"/>
                    <a:pt x="5678" y="220"/>
                  </a:cubicBezTo>
                  <a:cubicBezTo>
                    <a:pt x="5452" y="148"/>
                    <a:pt x="5219" y="91"/>
                    <a:pt x="4979" y="55"/>
                  </a:cubicBezTo>
                  <a:cubicBezTo>
                    <a:pt x="4735" y="19"/>
                    <a:pt x="4494" y="1"/>
                    <a:pt x="425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46"/>
            <p:cNvSpPr/>
            <p:nvPr/>
          </p:nvSpPr>
          <p:spPr>
            <a:xfrm>
              <a:off x="6431261" y="735693"/>
              <a:ext cx="191864" cy="281937"/>
            </a:xfrm>
            <a:custGeom>
              <a:avLst/>
              <a:gdLst/>
              <a:ahLst/>
              <a:cxnLst/>
              <a:rect l="l" t="t" r="r" b="b"/>
              <a:pathLst>
                <a:path w="4322" h="6351" extrusionOk="0">
                  <a:moveTo>
                    <a:pt x="2226" y="1620"/>
                  </a:moveTo>
                  <a:lnTo>
                    <a:pt x="2064" y="2560"/>
                  </a:lnTo>
                  <a:cubicBezTo>
                    <a:pt x="1791" y="2420"/>
                    <a:pt x="1612" y="2259"/>
                    <a:pt x="1651" y="2025"/>
                  </a:cubicBezTo>
                  <a:cubicBezTo>
                    <a:pt x="1691" y="1807"/>
                    <a:pt x="1863" y="1638"/>
                    <a:pt x="2226" y="1620"/>
                  </a:cubicBezTo>
                  <a:close/>
                  <a:moveTo>
                    <a:pt x="2534" y="3816"/>
                  </a:moveTo>
                  <a:cubicBezTo>
                    <a:pt x="2803" y="3964"/>
                    <a:pt x="2972" y="4121"/>
                    <a:pt x="2932" y="4355"/>
                  </a:cubicBezTo>
                  <a:cubicBezTo>
                    <a:pt x="2897" y="4567"/>
                    <a:pt x="2721" y="4714"/>
                    <a:pt x="2377" y="4732"/>
                  </a:cubicBezTo>
                  <a:lnTo>
                    <a:pt x="2534" y="3816"/>
                  </a:lnTo>
                  <a:close/>
                  <a:moveTo>
                    <a:pt x="2502" y="1"/>
                  </a:moveTo>
                  <a:lnTo>
                    <a:pt x="2377" y="737"/>
                  </a:lnTo>
                  <a:cubicBezTo>
                    <a:pt x="2323" y="734"/>
                    <a:pt x="2270" y="732"/>
                    <a:pt x="2218" y="732"/>
                  </a:cubicBezTo>
                  <a:cubicBezTo>
                    <a:pt x="1249" y="732"/>
                    <a:pt x="691" y="1228"/>
                    <a:pt x="575" y="1896"/>
                  </a:cubicBezTo>
                  <a:cubicBezTo>
                    <a:pt x="413" y="2847"/>
                    <a:pt x="1192" y="3231"/>
                    <a:pt x="1899" y="3536"/>
                  </a:cubicBezTo>
                  <a:lnTo>
                    <a:pt x="1709" y="4646"/>
                  </a:lnTo>
                  <a:cubicBezTo>
                    <a:pt x="1239" y="4517"/>
                    <a:pt x="793" y="4255"/>
                    <a:pt x="503" y="3953"/>
                  </a:cubicBezTo>
                  <a:lnTo>
                    <a:pt x="0" y="4699"/>
                  </a:lnTo>
                  <a:cubicBezTo>
                    <a:pt x="316" y="5047"/>
                    <a:pt x="912" y="5360"/>
                    <a:pt x="1562" y="5514"/>
                  </a:cubicBezTo>
                  <a:lnTo>
                    <a:pt x="1440" y="6236"/>
                  </a:lnTo>
                  <a:lnTo>
                    <a:pt x="2100" y="6351"/>
                  </a:lnTo>
                  <a:lnTo>
                    <a:pt x="2229" y="5607"/>
                  </a:lnTo>
                  <a:cubicBezTo>
                    <a:pt x="2278" y="5610"/>
                    <a:pt x="2326" y="5611"/>
                    <a:pt x="2373" y="5611"/>
                  </a:cubicBezTo>
                  <a:cubicBezTo>
                    <a:pt x="3346" y="5611"/>
                    <a:pt x="3904" y="5116"/>
                    <a:pt x="4017" y="4459"/>
                  </a:cubicBezTo>
                  <a:cubicBezTo>
                    <a:pt x="4175" y="3523"/>
                    <a:pt x="3406" y="3138"/>
                    <a:pt x="2700" y="2840"/>
                  </a:cubicBezTo>
                  <a:lnTo>
                    <a:pt x="2894" y="1714"/>
                  </a:lnTo>
                  <a:cubicBezTo>
                    <a:pt x="3220" y="1810"/>
                    <a:pt x="3543" y="1982"/>
                    <a:pt x="3848" y="2230"/>
                  </a:cubicBezTo>
                  <a:lnTo>
                    <a:pt x="4322" y="1472"/>
                  </a:lnTo>
                  <a:cubicBezTo>
                    <a:pt x="3995" y="1179"/>
                    <a:pt x="3532" y="963"/>
                    <a:pt x="3044" y="837"/>
                  </a:cubicBezTo>
                  <a:lnTo>
                    <a:pt x="3166" y="116"/>
                  </a:lnTo>
                  <a:lnTo>
                    <a:pt x="2502"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4" name="Google Shape;2554;p46"/>
          <p:cNvGrpSpPr/>
          <p:nvPr/>
        </p:nvGrpSpPr>
        <p:grpSpPr>
          <a:xfrm flipH="1">
            <a:off x="7934272" y="3156168"/>
            <a:ext cx="921144" cy="1561106"/>
            <a:chOff x="4321997" y="3141168"/>
            <a:chExt cx="921144" cy="1561106"/>
          </a:xfrm>
        </p:grpSpPr>
        <p:sp>
          <p:nvSpPr>
            <p:cNvPr id="2555" name="Google Shape;2555;p46"/>
            <p:cNvSpPr/>
            <p:nvPr/>
          </p:nvSpPr>
          <p:spPr>
            <a:xfrm>
              <a:off x="4321997" y="3141168"/>
              <a:ext cx="921144" cy="1187366"/>
            </a:xfrm>
            <a:custGeom>
              <a:avLst/>
              <a:gdLst/>
              <a:ahLst/>
              <a:cxnLst/>
              <a:rect l="l" t="t" r="r" b="b"/>
              <a:pathLst>
                <a:path w="20750" h="26747" extrusionOk="0">
                  <a:moveTo>
                    <a:pt x="2574" y="0"/>
                  </a:moveTo>
                  <a:cubicBezTo>
                    <a:pt x="1560" y="0"/>
                    <a:pt x="524" y="638"/>
                    <a:pt x="269" y="1627"/>
                  </a:cubicBezTo>
                  <a:cubicBezTo>
                    <a:pt x="0" y="2664"/>
                    <a:pt x="607" y="3716"/>
                    <a:pt x="1264" y="4552"/>
                  </a:cubicBezTo>
                  <a:cubicBezTo>
                    <a:pt x="2240" y="5797"/>
                    <a:pt x="3396" y="6900"/>
                    <a:pt x="4680" y="7811"/>
                  </a:cubicBezTo>
                  <a:cubicBezTo>
                    <a:pt x="4910" y="7977"/>
                    <a:pt x="5162" y="8152"/>
                    <a:pt x="5251" y="8425"/>
                  </a:cubicBezTo>
                  <a:cubicBezTo>
                    <a:pt x="5412" y="8913"/>
                    <a:pt x="4946" y="9402"/>
                    <a:pt x="4461" y="9563"/>
                  </a:cubicBezTo>
                  <a:cubicBezTo>
                    <a:pt x="3916" y="9746"/>
                    <a:pt x="3320" y="9688"/>
                    <a:pt x="2745" y="9756"/>
                  </a:cubicBezTo>
                  <a:cubicBezTo>
                    <a:pt x="2175" y="9824"/>
                    <a:pt x="1554" y="10076"/>
                    <a:pt x="1335" y="10618"/>
                  </a:cubicBezTo>
                  <a:cubicBezTo>
                    <a:pt x="1034" y="11368"/>
                    <a:pt x="1662" y="12158"/>
                    <a:pt x="2283" y="12672"/>
                  </a:cubicBezTo>
                  <a:cubicBezTo>
                    <a:pt x="3521" y="13705"/>
                    <a:pt x="4935" y="14519"/>
                    <a:pt x="6443" y="15072"/>
                  </a:cubicBezTo>
                  <a:cubicBezTo>
                    <a:pt x="6981" y="15270"/>
                    <a:pt x="7552" y="15445"/>
                    <a:pt x="7986" y="15826"/>
                  </a:cubicBezTo>
                  <a:cubicBezTo>
                    <a:pt x="8424" y="16207"/>
                    <a:pt x="8686" y="16867"/>
                    <a:pt x="8424" y="17384"/>
                  </a:cubicBezTo>
                  <a:cubicBezTo>
                    <a:pt x="8209" y="17803"/>
                    <a:pt x="7723" y="17991"/>
                    <a:pt x="7244" y="17991"/>
                  </a:cubicBezTo>
                  <a:cubicBezTo>
                    <a:pt x="7133" y="17991"/>
                    <a:pt x="7023" y="17981"/>
                    <a:pt x="6917" y="17962"/>
                  </a:cubicBezTo>
                  <a:cubicBezTo>
                    <a:pt x="6350" y="17857"/>
                    <a:pt x="5843" y="17549"/>
                    <a:pt x="5305" y="17348"/>
                  </a:cubicBezTo>
                  <a:cubicBezTo>
                    <a:pt x="4931" y="17206"/>
                    <a:pt x="4517" y="17126"/>
                    <a:pt x="4111" y="17126"/>
                  </a:cubicBezTo>
                  <a:cubicBezTo>
                    <a:pt x="3419" y="17126"/>
                    <a:pt x="2751" y="17358"/>
                    <a:pt x="2344" y="17908"/>
                  </a:cubicBezTo>
                  <a:cubicBezTo>
                    <a:pt x="1917" y="18482"/>
                    <a:pt x="1881" y="19279"/>
                    <a:pt x="2096" y="19964"/>
                  </a:cubicBezTo>
                  <a:cubicBezTo>
                    <a:pt x="2308" y="20650"/>
                    <a:pt x="2745" y="21238"/>
                    <a:pt x="3209" y="21781"/>
                  </a:cubicBezTo>
                  <a:cubicBezTo>
                    <a:pt x="4828" y="23680"/>
                    <a:pt x="6902" y="25209"/>
                    <a:pt x="9246" y="26024"/>
                  </a:cubicBezTo>
                  <a:cubicBezTo>
                    <a:pt x="10555" y="26477"/>
                    <a:pt x="11811" y="26747"/>
                    <a:pt x="13072" y="26747"/>
                  </a:cubicBezTo>
                  <a:cubicBezTo>
                    <a:pt x="14065" y="26747"/>
                    <a:pt x="15061" y="26579"/>
                    <a:pt x="16087" y="26203"/>
                  </a:cubicBezTo>
                  <a:cubicBezTo>
                    <a:pt x="19885" y="23551"/>
                    <a:pt x="20749" y="18626"/>
                    <a:pt x="20599" y="14196"/>
                  </a:cubicBezTo>
                  <a:cubicBezTo>
                    <a:pt x="20574" y="13457"/>
                    <a:pt x="20653" y="12678"/>
                    <a:pt x="20301" y="12029"/>
                  </a:cubicBezTo>
                  <a:cubicBezTo>
                    <a:pt x="20028" y="11528"/>
                    <a:pt x="19475" y="11148"/>
                    <a:pt x="18933" y="11148"/>
                  </a:cubicBezTo>
                  <a:cubicBezTo>
                    <a:pt x="18776" y="11148"/>
                    <a:pt x="18619" y="11180"/>
                    <a:pt x="18471" y="11250"/>
                  </a:cubicBezTo>
                  <a:cubicBezTo>
                    <a:pt x="17921" y="11509"/>
                    <a:pt x="17681" y="12147"/>
                    <a:pt x="17373" y="12675"/>
                  </a:cubicBezTo>
                  <a:cubicBezTo>
                    <a:pt x="16967" y="13378"/>
                    <a:pt x="16356" y="13959"/>
                    <a:pt x="15639" y="14330"/>
                  </a:cubicBezTo>
                  <a:cubicBezTo>
                    <a:pt x="15341" y="14484"/>
                    <a:pt x="15000" y="14601"/>
                    <a:pt x="14672" y="14601"/>
                  </a:cubicBezTo>
                  <a:cubicBezTo>
                    <a:pt x="14481" y="14601"/>
                    <a:pt x="14294" y="14561"/>
                    <a:pt x="14124" y="14466"/>
                  </a:cubicBezTo>
                  <a:cubicBezTo>
                    <a:pt x="13485" y="14114"/>
                    <a:pt x="13410" y="13235"/>
                    <a:pt x="13413" y="12499"/>
                  </a:cubicBezTo>
                  <a:cubicBezTo>
                    <a:pt x="13424" y="11128"/>
                    <a:pt x="13432" y="9760"/>
                    <a:pt x="13442" y="8389"/>
                  </a:cubicBezTo>
                  <a:cubicBezTo>
                    <a:pt x="13445" y="7654"/>
                    <a:pt x="13445" y="6903"/>
                    <a:pt x="13220" y="6206"/>
                  </a:cubicBezTo>
                  <a:cubicBezTo>
                    <a:pt x="12990" y="5507"/>
                    <a:pt x="12484" y="4861"/>
                    <a:pt x="11784" y="4664"/>
                  </a:cubicBezTo>
                  <a:cubicBezTo>
                    <a:pt x="11666" y="4631"/>
                    <a:pt x="11543" y="4615"/>
                    <a:pt x="11419" y="4615"/>
                  </a:cubicBezTo>
                  <a:cubicBezTo>
                    <a:pt x="10815" y="4615"/>
                    <a:pt x="10198" y="4993"/>
                    <a:pt x="10075" y="5590"/>
                  </a:cubicBezTo>
                  <a:cubicBezTo>
                    <a:pt x="10011" y="5891"/>
                    <a:pt x="10072" y="6203"/>
                    <a:pt x="10054" y="6505"/>
                  </a:cubicBezTo>
                  <a:cubicBezTo>
                    <a:pt x="10032" y="6814"/>
                    <a:pt x="9888" y="7151"/>
                    <a:pt x="9602" y="7233"/>
                  </a:cubicBezTo>
                  <a:cubicBezTo>
                    <a:pt x="9555" y="7247"/>
                    <a:pt x="9508" y="7253"/>
                    <a:pt x="9462" y="7253"/>
                  </a:cubicBezTo>
                  <a:cubicBezTo>
                    <a:pt x="9216" y="7253"/>
                    <a:pt x="8978" y="7077"/>
                    <a:pt x="8794" y="6896"/>
                  </a:cubicBezTo>
                  <a:cubicBezTo>
                    <a:pt x="8033" y="6156"/>
                    <a:pt x="7520" y="5199"/>
                    <a:pt x="7039" y="4247"/>
                  </a:cubicBezTo>
                  <a:cubicBezTo>
                    <a:pt x="6557" y="3296"/>
                    <a:pt x="6091" y="2323"/>
                    <a:pt x="5402" y="1516"/>
                  </a:cubicBezTo>
                  <a:cubicBezTo>
                    <a:pt x="4713" y="704"/>
                    <a:pt x="3762" y="62"/>
                    <a:pt x="2710" y="4"/>
                  </a:cubicBezTo>
                  <a:cubicBezTo>
                    <a:pt x="2665" y="2"/>
                    <a:pt x="2619" y="0"/>
                    <a:pt x="2574"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46"/>
            <p:cNvSpPr/>
            <p:nvPr/>
          </p:nvSpPr>
          <p:spPr>
            <a:xfrm>
              <a:off x="4380949" y="3168602"/>
              <a:ext cx="665088" cy="1533672"/>
            </a:xfrm>
            <a:custGeom>
              <a:avLst/>
              <a:gdLst/>
              <a:ahLst/>
              <a:cxnLst/>
              <a:rect l="l" t="t" r="r" b="b"/>
              <a:pathLst>
                <a:path w="14982" h="34548" extrusionOk="0">
                  <a:moveTo>
                    <a:pt x="0" y="0"/>
                  </a:moveTo>
                  <a:cubicBezTo>
                    <a:pt x="0" y="4"/>
                    <a:pt x="25" y="25"/>
                    <a:pt x="72" y="72"/>
                  </a:cubicBezTo>
                  <a:cubicBezTo>
                    <a:pt x="125" y="118"/>
                    <a:pt x="201" y="183"/>
                    <a:pt x="291" y="266"/>
                  </a:cubicBezTo>
                  <a:cubicBezTo>
                    <a:pt x="485" y="434"/>
                    <a:pt x="768" y="686"/>
                    <a:pt x="1124" y="1019"/>
                  </a:cubicBezTo>
                  <a:cubicBezTo>
                    <a:pt x="1838" y="1684"/>
                    <a:pt x="2843" y="2681"/>
                    <a:pt x="3934" y="4049"/>
                  </a:cubicBezTo>
                  <a:cubicBezTo>
                    <a:pt x="4480" y="4731"/>
                    <a:pt x="5047" y="5502"/>
                    <a:pt x="5643" y="6342"/>
                  </a:cubicBezTo>
                  <a:cubicBezTo>
                    <a:pt x="6238" y="7182"/>
                    <a:pt x="6866" y="8083"/>
                    <a:pt x="7491" y="9056"/>
                  </a:cubicBezTo>
                  <a:cubicBezTo>
                    <a:pt x="8115" y="10029"/>
                    <a:pt x="8744" y="11073"/>
                    <a:pt x="9304" y="12200"/>
                  </a:cubicBezTo>
                  <a:cubicBezTo>
                    <a:pt x="9587" y="12760"/>
                    <a:pt x="9842" y="13349"/>
                    <a:pt x="10096" y="13949"/>
                  </a:cubicBezTo>
                  <a:cubicBezTo>
                    <a:pt x="10355" y="14547"/>
                    <a:pt x="10613" y="15158"/>
                    <a:pt x="10879" y="15771"/>
                  </a:cubicBezTo>
                  <a:cubicBezTo>
                    <a:pt x="11924" y="18238"/>
                    <a:pt x="12843" y="20620"/>
                    <a:pt x="13499" y="22846"/>
                  </a:cubicBezTo>
                  <a:cubicBezTo>
                    <a:pt x="14160" y="25072"/>
                    <a:pt x="14551" y="27132"/>
                    <a:pt x="14723" y="28876"/>
                  </a:cubicBezTo>
                  <a:cubicBezTo>
                    <a:pt x="14899" y="30624"/>
                    <a:pt x="14864" y="32053"/>
                    <a:pt x="14791" y="33029"/>
                  </a:cubicBezTo>
                  <a:cubicBezTo>
                    <a:pt x="14752" y="33517"/>
                    <a:pt x="14716" y="33898"/>
                    <a:pt x="14680" y="34156"/>
                  </a:cubicBezTo>
                  <a:cubicBezTo>
                    <a:pt x="14666" y="34279"/>
                    <a:pt x="14655" y="34375"/>
                    <a:pt x="14648" y="34447"/>
                  </a:cubicBezTo>
                  <a:cubicBezTo>
                    <a:pt x="14640" y="34515"/>
                    <a:pt x="14637" y="34547"/>
                    <a:pt x="14640" y="34547"/>
                  </a:cubicBezTo>
                  <a:cubicBezTo>
                    <a:pt x="14645" y="34547"/>
                    <a:pt x="14652" y="34515"/>
                    <a:pt x="14662" y="34451"/>
                  </a:cubicBezTo>
                  <a:cubicBezTo>
                    <a:pt x="14673" y="34378"/>
                    <a:pt x="14688" y="34282"/>
                    <a:pt x="14709" y="34160"/>
                  </a:cubicBezTo>
                  <a:cubicBezTo>
                    <a:pt x="14752" y="33905"/>
                    <a:pt x="14799" y="33525"/>
                    <a:pt x="14845" y="33033"/>
                  </a:cubicBezTo>
                  <a:cubicBezTo>
                    <a:pt x="14932" y="32053"/>
                    <a:pt x="14982" y="30624"/>
                    <a:pt x="14817" y="28869"/>
                  </a:cubicBezTo>
                  <a:cubicBezTo>
                    <a:pt x="14659" y="27114"/>
                    <a:pt x="14274" y="25043"/>
                    <a:pt x="13618" y="22810"/>
                  </a:cubicBezTo>
                  <a:cubicBezTo>
                    <a:pt x="12965" y="20574"/>
                    <a:pt x="12049" y="18183"/>
                    <a:pt x="11001" y="15718"/>
                  </a:cubicBezTo>
                  <a:cubicBezTo>
                    <a:pt x="10739" y="15104"/>
                    <a:pt x="10477" y="14494"/>
                    <a:pt x="10222" y="13894"/>
                  </a:cubicBezTo>
                  <a:cubicBezTo>
                    <a:pt x="9964" y="13295"/>
                    <a:pt x="9709" y="12703"/>
                    <a:pt x="9422" y="12140"/>
                  </a:cubicBezTo>
                  <a:cubicBezTo>
                    <a:pt x="8855" y="11009"/>
                    <a:pt x="8227" y="9960"/>
                    <a:pt x="7595" y="8988"/>
                  </a:cubicBezTo>
                  <a:cubicBezTo>
                    <a:pt x="6967" y="8015"/>
                    <a:pt x="6332" y="7114"/>
                    <a:pt x="5732" y="6274"/>
                  </a:cubicBezTo>
                  <a:cubicBezTo>
                    <a:pt x="5133" y="5438"/>
                    <a:pt x="4558" y="4670"/>
                    <a:pt x="4006" y="3988"/>
                  </a:cubicBezTo>
                  <a:cubicBezTo>
                    <a:pt x="2903" y="2624"/>
                    <a:pt x="1884" y="1634"/>
                    <a:pt x="1159" y="980"/>
                  </a:cubicBezTo>
                  <a:cubicBezTo>
                    <a:pt x="797" y="653"/>
                    <a:pt x="506" y="406"/>
                    <a:pt x="309" y="244"/>
                  </a:cubicBezTo>
                  <a:cubicBezTo>
                    <a:pt x="211" y="166"/>
                    <a:pt x="140" y="105"/>
                    <a:pt x="82" y="61"/>
                  </a:cubicBezTo>
                  <a:cubicBezTo>
                    <a:pt x="29" y="18"/>
                    <a:pt x="4" y="0"/>
                    <a:pt x="0"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46"/>
            <p:cNvSpPr/>
            <p:nvPr/>
          </p:nvSpPr>
          <p:spPr>
            <a:xfrm>
              <a:off x="4797120" y="3348164"/>
              <a:ext cx="48477" cy="359002"/>
            </a:xfrm>
            <a:custGeom>
              <a:avLst/>
              <a:gdLst/>
              <a:ahLst/>
              <a:cxnLst/>
              <a:rect l="l" t="t" r="r" b="b"/>
              <a:pathLst>
                <a:path w="1092" h="8087" extrusionOk="0">
                  <a:moveTo>
                    <a:pt x="1081" y="1"/>
                  </a:moveTo>
                  <a:lnTo>
                    <a:pt x="1081" y="1"/>
                  </a:lnTo>
                  <a:cubicBezTo>
                    <a:pt x="1074" y="1"/>
                    <a:pt x="1041" y="108"/>
                    <a:pt x="991" y="309"/>
                  </a:cubicBezTo>
                  <a:cubicBezTo>
                    <a:pt x="937" y="510"/>
                    <a:pt x="876" y="801"/>
                    <a:pt x="808" y="1167"/>
                  </a:cubicBezTo>
                  <a:cubicBezTo>
                    <a:pt x="668" y="1892"/>
                    <a:pt x="528" y="2908"/>
                    <a:pt x="413" y="4028"/>
                  </a:cubicBezTo>
                  <a:cubicBezTo>
                    <a:pt x="302" y="5133"/>
                    <a:pt x="198" y="6135"/>
                    <a:pt x="123" y="6899"/>
                  </a:cubicBezTo>
                  <a:cubicBezTo>
                    <a:pt x="87" y="7244"/>
                    <a:pt x="54" y="7535"/>
                    <a:pt x="29" y="7767"/>
                  </a:cubicBezTo>
                  <a:cubicBezTo>
                    <a:pt x="7" y="7972"/>
                    <a:pt x="0" y="8087"/>
                    <a:pt x="7" y="8087"/>
                  </a:cubicBezTo>
                  <a:cubicBezTo>
                    <a:pt x="7" y="8087"/>
                    <a:pt x="8" y="8087"/>
                    <a:pt x="8" y="8087"/>
                  </a:cubicBezTo>
                  <a:cubicBezTo>
                    <a:pt x="19" y="8087"/>
                    <a:pt x="44" y="7976"/>
                    <a:pt x="80" y="7775"/>
                  </a:cubicBezTo>
                  <a:cubicBezTo>
                    <a:pt x="118" y="7570"/>
                    <a:pt x="166" y="7276"/>
                    <a:pt x="216" y="6910"/>
                  </a:cubicBezTo>
                  <a:cubicBezTo>
                    <a:pt x="320" y="6178"/>
                    <a:pt x="431" y="5161"/>
                    <a:pt x="546" y="4042"/>
                  </a:cubicBezTo>
                  <a:cubicBezTo>
                    <a:pt x="661" y="2922"/>
                    <a:pt x="786" y="1910"/>
                    <a:pt x="901" y="1182"/>
                  </a:cubicBezTo>
                  <a:cubicBezTo>
                    <a:pt x="955" y="819"/>
                    <a:pt x="1006" y="524"/>
                    <a:pt x="1041" y="320"/>
                  </a:cubicBezTo>
                  <a:cubicBezTo>
                    <a:pt x="1077" y="119"/>
                    <a:pt x="1092" y="4"/>
                    <a:pt x="1081"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46"/>
            <p:cNvSpPr/>
            <p:nvPr/>
          </p:nvSpPr>
          <p:spPr>
            <a:xfrm>
              <a:off x="4377886" y="3628362"/>
              <a:ext cx="419731" cy="78930"/>
            </a:xfrm>
            <a:custGeom>
              <a:avLst/>
              <a:gdLst/>
              <a:ahLst/>
              <a:cxnLst/>
              <a:rect l="l" t="t" r="r" b="b"/>
              <a:pathLst>
                <a:path w="9455" h="1778" extrusionOk="0">
                  <a:moveTo>
                    <a:pt x="209" y="1"/>
                  </a:moveTo>
                  <a:cubicBezTo>
                    <a:pt x="74" y="1"/>
                    <a:pt x="0" y="4"/>
                    <a:pt x="0" y="9"/>
                  </a:cubicBezTo>
                  <a:cubicBezTo>
                    <a:pt x="0" y="20"/>
                    <a:pt x="137" y="34"/>
                    <a:pt x="378" y="55"/>
                  </a:cubicBezTo>
                  <a:cubicBezTo>
                    <a:pt x="622" y="77"/>
                    <a:pt x="974" y="106"/>
                    <a:pt x="1405" y="156"/>
                  </a:cubicBezTo>
                  <a:cubicBezTo>
                    <a:pt x="2270" y="249"/>
                    <a:pt x="3461" y="422"/>
                    <a:pt x="4768" y="666"/>
                  </a:cubicBezTo>
                  <a:cubicBezTo>
                    <a:pt x="6074" y="917"/>
                    <a:pt x="7248" y="1190"/>
                    <a:pt x="8088" y="1417"/>
                  </a:cubicBezTo>
                  <a:cubicBezTo>
                    <a:pt x="8511" y="1524"/>
                    <a:pt x="8848" y="1621"/>
                    <a:pt x="9085" y="1685"/>
                  </a:cubicBezTo>
                  <a:cubicBezTo>
                    <a:pt x="9288" y="1745"/>
                    <a:pt x="9415" y="1777"/>
                    <a:pt x="9445" y="1777"/>
                  </a:cubicBezTo>
                  <a:cubicBezTo>
                    <a:pt x="9449" y="1777"/>
                    <a:pt x="9451" y="1776"/>
                    <a:pt x="9451" y="1775"/>
                  </a:cubicBezTo>
                  <a:cubicBezTo>
                    <a:pt x="9455" y="1768"/>
                    <a:pt x="9330" y="1718"/>
                    <a:pt x="9100" y="1635"/>
                  </a:cubicBezTo>
                  <a:cubicBezTo>
                    <a:pt x="8870" y="1553"/>
                    <a:pt x="8533" y="1442"/>
                    <a:pt x="8113" y="1319"/>
                  </a:cubicBezTo>
                  <a:cubicBezTo>
                    <a:pt x="7276" y="1072"/>
                    <a:pt x="6103" y="781"/>
                    <a:pt x="4793" y="534"/>
                  </a:cubicBezTo>
                  <a:cubicBezTo>
                    <a:pt x="3482" y="285"/>
                    <a:pt x="2283" y="128"/>
                    <a:pt x="1415" y="60"/>
                  </a:cubicBezTo>
                  <a:cubicBezTo>
                    <a:pt x="981" y="24"/>
                    <a:pt x="625" y="9"/>
                    <a:pt x="381" y="2"/>
                  </a:cubicBezTo>
                  <a:cubicBezTo>
                    <a:pt x="316" y="1"/>
                    <a:pt x="258" y="1"/>
                    <a:pt x="209" y="1"/>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46"/>
            <p:cNvSpPr/>
            <p:nvPr/>
          </p:nvSpPr>
          <p:spPr>
            <a:xfrm>
              <a:off x="4980013" y="3637507"/>
              <a:ext cx="211663" cy="535906"/>
            </a:xfrm>
            <a:custGeom>
              <a:avLst/>
              <a:gdLst/>
              <a:ahLst/>
              <a:cxnLst/>
              <a:rect l="l" t="t" r="r" b="b"/>
              <a:pathLst>
                <a:path w="4768" h="12072" extrusionOk="0">
                  <a:moveTo>
                    <a:pt x="4764" y="0"/>
                  </a:moveTo>
                  <a:lnTo>
                    <a:pt x="4764" y="0"/>
                  </a:lnTo>
                  <a:cubicBezTo>
                    <a:pt x="4760" y="0"/>
                    <a:pt x="4739" y="40"/>
                    <a:pt x="4699" y="119"/>
                  </a:cubicBezTo>
                  <a:cubicBezTo>
                    <a:pt x="4656" y="209"/>
                    <a:pt x="4602" y="323"/>
                    <a:pt x="4538" y="460"/>
                  </a:cubicBezTo>
                  <a:cubicBezTo>
                    <a:pt x="4397" y="758"/>
                    <a:pt x="4208" y="1192"/>
                    <a:pt x="3981" y="1734"/>
                  </a:cubicBezTo>
                  <a:cubicBezTo>
                    <a:pt x="3526" y="2818"/>
                    <a:pt x="2944" y="4333"/>
                    <a:pt x="2323" y="6013"/>
                  </a:cubicBezTo>
                  <a:cubicBezTo>
                    <a:pt x="1702" y="7696"/>
                    <a:pt x="1132" y="9214"/>
                    <a:pt x="701" y="10306"/>
                  </a:cubicBezTo>
                  <a:cubicBezTo>
                    <a:pt x="489" y="10833"/>
                    <a:pt x="313" y="11271"/>
                    <a:pt x="184" y="11594"/>
                  </a:cubicBezTo>
                  <a:cubicBezTo>
                    <a:pt x="130" y="11734"/>
                    <a:pt x="83" y="11853"/>
                    <a:pt x="47" y="11946"/>
                  </a:cubicBezTo>
                  <a:cubicBezTo>
                    <a:pt x="15" y="12028"/>
                    <a:pt x="1" y="12072"/>
                    <a:pt x="4" y="12072"/>
                  </a:cubicBezTo>
                  <a:cubicBezTo>
                    <a:pt x="4" y="12072"/>
                    <a:pt x="5" y="12072"/>
                    <a:pt x="5" y="12072"/>
                  </a:cubicBezTo>
                  <a:cubicBezTo>
                    <a:pt x="14" y="12072"/>
                    <a:pt x="35" y="12032"/>
                    <a:pt x="69" y="11957"/>
                  </a:cubicBezTo>
                  <a:cubicBezTo>
                    <a:pt x="116" y="11866"/>
                    <a:pt x="169" y="11752"/>
                    <a:pt x="231" y="11616"/>
                  </a:cubicBezTo>
                  <a:cubicBezTo>
                    <a:pt x="370" y="11318"/>
                    <a:pt x="561" y="10884"/>
                    <a:pt x="791" y="10342"/>
                  </a:cubicBezTo>
                  <a:cubicBezTo>
                    <a:pt x="1246" y="9257"/>
                    <a:pt x="1828" y="7743"/>
                    <a:pt x="2449" y="6063"/>
                  </a:cubicBezTo>
                  <a:cubicBezTo>
                    <a:pt x="3070" y="4380"/>
                    <a:pt x="3637" y="2861"/>
                    <a:pt x="4071" y="1770"/>
                  </a:cubicBezTo>
                  <a:cubicBezTo>
                    <a:pt x="4283" y="1242"/>
                    <a:pt x="4455" y="805"/>
                    <a:pt x="4584" y="482"/>
                  </a:cubicBezTo>
                  <a:cubicBezTo>
                    <a:pt x="4642" y="341"/>
                    <a:pt x="4689" y="223"/>
                    <a:pt x="4725" y="129"/>
                  </a:cubicBezTo>
                  <a:cubicBezTo>
                    <a:pt x="4753" y="48"/>
                    <a:pt x="4768" y="5"/>
                    <a:pt x="4764"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46"/>
            <p:cNvSpPr/>
            <p:nvPr/>
          </p:nvSpPr>
          <p:spPr>
            <a:xfrm>
              <a:off x="4422677" y="3993702"/>
              <a:ext cx="557747" cy="179790"/>
            </a:xfrm>
            <a:custGeom>
              <a:avLst/>
              <a:gdLst/>
              <a:ahLst/>
              <a:cxnLst/>
              <a:rect l="l" t="t" r="r" b="b"/>
              <a:pathLst>
                <a:path w="12564" h="4050" extrusionOk="0">
                  <a:moveTo>
                    <a:pt x="8" y="0"/>
                  </a:moveTo>
                  <a:cubicBezTo>
                    <a:pt x="3" y="0"/>
                    <a:pt x="1" y="1"/>
                    <a:pt x="0" y="2"/>
                  </a:cubicBezTo>
                  <a:cubicBezTo>
                    <a:pt x="0" y="6"/>
                    <a:pt x="43" y="24"/>
                    <a:pt x="126" y="52"/>
                  </a:cubicBezTo>
                  <a:cubicBezTo>
                    <a:pt x="227" y="85"/>
                    <a:pt x="345" y="125"/>
                    <a:pt x="492" y="175"/>
                  </a:cubicBezTo>
                  <a:cubicBezTo>
                    <a:pt x="830" y="286"/>
                    <a:pt x="1282" y="433"/>
                    <a:pt x="1834" y="612"/>
                  </a:cubicBezTo>
                  <a:cubicBezTo>
                    <a:pt x="2972" y="978"/>
                    <a:pt x="4534" y="1506"/>
                    <a:pt x="6260" y="2091"/>
                  </a:cubicBezTo>
                  <a:cubicBezTo>
                    <a:pt x="7987" y="2676"/>
                    <a:pt x="9555" y="3186"/>
                    <a:pt x="10700" y="3531"/>
                  </a:cubicBezTo>
                  <a:cubicBezTo>
                    <a:pt x="11271" y="3706"/>
                    <a:pt x="11734" y="3839"/>
                    <a:pt x="12057" y="3925"/>
                  </a:cubicBezTo>
                  <a:cubicBezTo>
                    <a:pt x="12204" y="3965"/>
                    <a:pt x="12330" y="3998"/>
                    <a:pt x="12430" y="4026"/>
                  </a:cubicBezTo>
                  <a:cubicBezTo>
                    <a:pt x="12495" y="4040"/>
                    <a:pt x="12538" y="4050"/>
                    <a:pt x="12553" y="4050"/>
                  </a:cubicBezTo>
                  <a:cubicBezTo>
                    <a:pt x="12557" y="4050"/>
                    <a:pt x="12559" y="4049"/>
                    <a:pt x="12559" y="4048"/>
                  </a:cubicBezTo>
                  <a:cubicBezTo>
                    <a:pt x="12563" y="4044"/>
                    <a:pt x="12520" y="4026"/>
                    <a:pt x="12438" y="3998"/>
                  </a:cubicBezTo>
                  <a:cubicBezTo>
                    <a:pt x="12337" y="3965"/>
                    <a:pt x="12219" y="3925"/>
                    <a:pt x="12072" y="3875"/>
                  </a:cubicBezTo>
                  <a:cubicBezTo>
                    <a:pt x="11734" y="3768"/>
                    <a:pt x="11282" y="3620"/>
                    <a:pt x="10725" y="3441"/>
                  </a:cubicBezTo>
                  <a:cubicBezTo>
                    <a:pt x="9591" y="3072"/>
                    <a:pt x="8030" y="2543"/>
                    <a:pt x="6303" y="1962"/>
                  </a:cubicBezTo>
                  <a:cubicBezTo>
                    <a:pt x="4577" y="1377"/>
                    <a:pt x="3008" y="864"/>
                    <a:pt x="1864" y="519"/>
                  </a:cubicBezTo>
                  <a:cubicBezTo>
                    <a:pt x="1292" y="347"/>
                    <a:pt x="830" y="211"/>
                    <a:pt x="507" y="125"/>
                  </a:cubicBezTo>
                  <a:cubicBezTo>
                    <a:pt x="356" y="85"/>
                    <a:pt x="234" y="52"/>
                    <a:pt x="133" y="27"/>
                  </a:cubicBezTo>
                  <a:cubicBezTo>
                    <a:pt x="65" y="10"/>
                    <a:pt x="23" y="0"/>
                    <a:pt x="8" y="0"/>
                  </a:cubicBezTo>
                  <a:close/>
                </a:path>
              </a:pathLst>
            </a:custGeom>
            <a:solidFill>
              <a:srgbClr val="434343"/>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61" name="Google Shape;2561;p46"/>
          <p:cNvGrpSpPr/>
          <p:nvPr/>
        </p:nvGrpSpPr>
        <p:grpSpPr>
          <a:xfrm>
            <a:off x="4980432" y="915866"/>
            <a:ext cx="773384" cy="715644"/>
            <a:chOff x="2681574" y="1237063"/>
            <a:chExt cx="340338" cy="314998"/>
          </a:xfrm>
        </p:grpSpPr>
        <p:sp>
          <p:nvSpPr>
            <p:cNvPr id="2562" name="Google Shape;2562;p46"/>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46"/>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46"/>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46"/>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66" name="Google Shape;2566;p46"/>
          <p:cNvGrpSpPr/>
          <p:nvPr/>
        </p:nvGrpSpPr>
        <p:grpSpPr>
          <a:xfrm>
            <a:off x="4534350" y="4713051"/>
            <a:ext cx="4600713" cy="150450"/>
            <a:chOff x="0" y="4397412"/>
            <a:chExt cx="4600713" cy="150450"/>
          </a:xfrm>
        </p:grpSpPr>
        <p:sp>
          <p:nvSpPr>
            <p:cNvPr id="2567" name="Google Shape;2567;p46"/>
            <p:cNvSpPr/>
            <p:nvPr/>
          </p:nvSpPr>
          <p:spPr>
            <a:xfrm>
              <a:off x="0" y="4397412"/>
              <a:ext cx="4600713" cy="2416"/>
            </a:xfrm>
            <a:custGeom>
              <a:avLst/>
              <a:gdLst/>
              <a:ahLst/>
              <a:cxnLst/>
              <a:rect l="l" t="t" r="r" b="b"/>
              <a:pathLst>
                <a:path w="131402" h="69" extrusionOk="0">
                  <a:moveTo>
                    <a:pt x="0" y="1"/>
                  </a:moveTo>
                  <a:lnTo>
                    <a:pt x="0" y="69"/>
                  </a:lnTo>
                  <a:lnTo>
                    <a:pt x="131401" y="69"/>
                  </a:lnTo>
                  <a:lnTo>
                    <a:pt x="131401"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46"/>
            <p:cNvSpPr/>
            <p:nvPr/>
          </p:nvSpPr>
          <p:spPr>
            <a:xfrm>
              <a:off x="755786" y="4545586"/>
              <a:ext cx="305519" cy="2276"/>
            </a:xfrm>
            <a:custGeom>
              <a:avLst/>
              <a:gdLst/>
              <a:ahLst/>
              <a:cxnLst/>
              <a:rect l="l" t="t" r="r" b="b"/>
              <a:pathLst>
                <a:path w="8726" h="65" extrusionOk="0">
                  <a:moveTo>
                    <a:pt x="0" y="0"/>
                  </a:moveTo>
                  <a:lnTo>
                    <a:pt x="0" y="65"/>
                  </a:lnTo>
                  <a:lnTo>
                    <a:pt x="8726" y="65"/>
                  </a:lnTo>
                  <a:lnTo>
                    <a:pt x="8726" y="0"/>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46"/>
            <p:cNvSpPr/>
            <p:nvPr/>
          </p:nvSpPr>
          <p:spPr>
            <a:xfrm>
              <a:off x="1619552" y="4536412"/>
              <a:ext cx="497808" cy="2276"/>
            </a:xfrm>
            <a:custGeom>
              <a:avLst/>
              <a:gdLst/>
              <a:ahLst/>
              <a:cxnLst/>
              <a:rect l="l" t="t" r="r" b="b"/>
              <a:pathLst>
                <a:path w="14218" h="65" extrusionOk="0">
                  <a:moveTo>
                    <a:pt x="0" y="0"/>
                  </a:moveTo>
                  <a:lnTo>
                    <a:pt x="0" y="65"/>
                  </a:lnTo>
                  <a:lnTo>
                    <a:pt x="14217" y="65"/>
                  </a:lnTo>
                  <a:lnTo>
                    <a:pt x="14217" y="0"/>
                  </a:lnTo>
                  <a:close/>
                </a:path>
              </a:pathLst>
            </a:custGeom>
            <a:solidFill>
              <a:srgbClr val="EBEBEB"/>
            </a:solid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46"/>
            <p:cNvSpPr/>
            <p:nvPr/>
          </p:nvSpPr>
          <p:spPr>
            <a:xfrm>
              <a:off x="1070481" y="4460119"/>
              <a:ext cx="175833" cy="2311"/>
            </a:xfrm>
            <a:custGeom>
              <a:avLst/>
              <a:gdLst/>
              <a:ahLst/>
              <a:cxnLst/>
              <a:rect l="l" t="t" r="r" b="b"/>
              <a:pathLst>
                <a:path w="5022" h="66" extrusionOk="0">
                  <a:moveTo>
                    <a:pt x="1" y="1"/>
                  </a:moveTo>
                  <a:lnTo>
                    <a:pt x="1" y="65"/>
                  </a:lnTo>
                  <a:lnTo>
                    <a:pt x="5022" y="65"/>
                  </a:lnTo>
                  <a:lnTo>
                    <a:pt x="5022" y="1"/>
                  </a:lnTo>
                  <a:close/>
                </a:path>
              </a:pathLst>
            </a:custGeom>
            <a:solidFill>
              <a:srgbClr val="43434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46"/>
            <p:cNvSpPr/>
            <p:nvPr/>
          </p:nvSpPr>
          <p:spPr>
            <a:xfrm>
              <a:off x="2732853" y="4514424"/>
              <a:ext cx="418259" cy="2276"/>
            </a:xfrm>
            <a:custGeom>
              <a:avLst/>
              <a:gdLst/>
              <a:ahLst/>
              <a:cxnLst/>
              <a:rect l="l" t="t" r="r" b="b"/>
              <a:pathLst>
                <a:path w="11946" h="65" extrusionOk="0">
                  <a:moveTo>
                    <a:pt x="0" y="0"/>
                  </a:moveTo>
                  <a:lnTo>
                    <a:pt x="0" y="65"/>
                  </a:lnTo>
                  <a:lnTo>
                    <a:pt x="11946" y="65"/>
                  </a:lnTo>
                  <a:lnTo>
                    <a:pt x="11946" y="0"/>
                  </a:lnTo>
                  <a:close/>
                </a:path>
              </a:pathLst>
            </a:custGeom>
            <a:solidFill>
              <a:srgbClr val="EBEBE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72" name="Google Shape;2572;p46"/>
          <p:cNvGrpSpPr/>
          <p:nvPr/>
        </p:nvGrpSpPr>
        <p:grpSpPr>
          <a:xfrm rot="-721003">
            <a:off x="4854784" y="1530565"/>
            <a:ext cx="1961438" cy="2825117"/>
            <a:chOff x="4937611" y="1161749"/>
            <a:chExt cx="1961412" cy="2825079"/>
          </a:xfrm>
        </p:grpSpPr>
        <p:sp>
          <p:nvSpPr>
            <p:cNvPr id="2573" name="Google Shape;2573;p46"/>
            <p:cNvSpPr/>
            <p:nvPr/>
          </p:nvSpPr>
          <p:spPr>
            <a:xfrm>
              <a:off x="5456776" y="1161749"/>
              <a:ext cx="1117961" cy="499117"/>
            </a:xfrm>
            <a:custGeom>
              <a:avLst/>
              <a:gdLst/>
              <a:ahLst/>
              <a:cxnLst/>
              <a:rect l="l" t="t" r="r" b="b"/>
              <a:pathLst>
                <a:path w="34909" h="15584" extrusionOk="0">
                  <a:moveTo>
                    <a:pt x="1" y="0"/>
                  </a:moveTo>
                  <a:cubicBezTo>
                    <a:pt x="8550" y="5252"/>
                    <a:pt x="8348" y="15583"/>
                    <a:pt x="8348" y="15583"/>
                  </a:cubicBezTo>
                  <a:lnTo>
                    <a:pt x="34909" y="15583"/>
                  </a:lnTo>
                  <a:cubicBezTo>
                    <a:pt x="34846" y="6279"/>
                    <a:pt x="27099" y="0"/>
                    <a:pt x="27099"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46"/>
            <p:cNvSpPr/>
            <p:nvPr/>
          </p:nvSpPr>
          <p:spPr>
            <a:xfrm>
              <a:off x="5815749" y="1280498"/>
              <a:ext cx="442746" cy="3875"/>
            </a:xfrm>
            <a:custGeom>
              <a:avLst/>
              <a:gdLst/>
              <a:ahLst/>
              <a:cxnLst/>
              <a:rect l="l" t="t" r="r" b="b"/>
              <a:pathLst>
                <a:path w="13825" h="121" extrusionOk="0">
                  <a:moveTo>
                    <a:pt x="6910" y="1"/>
                  </a:moveTo>
                  <a:cubicBezTo>
                    <a:pt x="3093" y="1"/>
                    <a:pt x="1" y="27"/>
                    <a:pt x="1" y="61"/>
                  </a:cubicBezTo>
                  <a:cubicBezTo>
                    <a:pt x="1" y="94"/>
                    <a:pt x="3093" y="120"/>
                    <a:pt x="6910" y="120"/>
                  </a:cubicBezTo>
                  <a:cubicBezTo>
                    <a:pt x="10728" y="120"/>
                    <a:pt x="13825" y="94"/>
                    <a:pt x="13825" y="61"/>
                  </a:cubicBezTo>
                  <a:cubicBezTo>
                    <a:pt x="13825" y="27"/>
                    <a:pt x="10728" y="1"/>
                    <a:pt x="69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46"/>
            <p:cNvSpPr/>
            <p:nvPr/>
          </p:nvSpPr>
          <p:spPr>
            <a:xfrm>
              <a:off x="5766462" y="1340321"/>
              <a:ext cx="586762" cy="3875"/>
            </a:xfrm>
            <a:custGeom>
              <a:avLst/>
              <a:gdLst/>
              <a:ahLst/>
              <a:cxnLst/>
              <a:rect l="l" t="t" r="r" b="b"/>
              <a:pathLst>
                <a:path w="18322" h="121" extrusionOk="0">
                  <a:moveTo>
                    <a:pt x="9159" y="0"/>
                  </a:moveTo>
                  <a:cubicBezTo>
                    <a:pt x="4102" y="0"/>
                    <a:pt x="1" y="27"/>
                    <a:pt x="1" y="60"/>
                  </a:cubicBezTo>
                  <a:cubicBezTo>
                    <a:pt x="1" y="94"/>
                    <a:pt x="4102" y="120"/>
                    <a:pt x="9159" y="120"/>
                  </a:cubicBezTo>
                  <a:cubicBezTo>
                    <a:pt x="14221" y="120"/>
                    <a:pt x="18322" y="94"/>
                    <a:pt x="18322" y="60"/>
                  </a:cubicBezTo>
                  <a:cubicBezTo>
                    <a:pt x="18322" y="27"/>
                    <a:pt x="14221" y="0"/>
                    <a:pt x="915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46"/>
            <p:cNvSpPr/>
            <p:nvPr/>
          </p:nvSpPr>
          <p:spPr>
            <a:xfrm>
              <a:off x="5815749" y="1491737"/>
              <a:ext cx="586762" cy="4003"/>
            </a:xfrm>
            <a:custGeom>
              <a:avLst/>
              <a:gdLst/>
              <a:ahLst/>
              <a:cxnLst/>
              <a:rect l="l" t="t" r="r" b="b"/>
              <a:pathLst>
                <a:path w="18322" h="125" extrusionOk="0">
                  <a:moveTo>
                    <a:pt x="9160" y="1"/>
                  </a:moveTo>
                  <a:cubicBezTo>
                    <a:pt x="4102" y="1"/>
                    <a:pt x="1" y="31"/>
                    <a:pt x="1" y="65"/>
                  </a:cubicBezTo>
                  <a:cubicBezTo>
                    <a:pt x="1" y="95"/>
                    <a:pt x="4102" y="125"/>
                    <a:pt x="9160" y="125"/>
                  </a:cubicBezTo>
                  <a:cubicBezTo>
                    <a:pt x="14220" y="125"/>
                    <a:pt x="18321" y="95"/>
                    <a:pt x="18321" y="65"/>
                  </a:cubicBezTo>
                  <a:cubicBezTo>
                    <a:pt x="18321" y="31"/>
                    <a:pt x="14220" y="1"/>
                    <a:pt x="916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46"/>
            <p:cNvSpPr/>
            <p:nvPr/>
          </p:nvSpPr>
          <p:spPr>
            <a:xfrm>
              <a:off x="5790033" y="1409368"/>
              <a:ext cx="305903" cy="3843"/>
            </a:xfrm>
            <a:custGeom>
              <a:avLst/>
              <a:gdLst/>
              <a:ahLst/>
              <a:cxnLst/>
              <a:rect l="l" t="t" r="r" b="b"/>
              <a:pathLst>
                <a:path w="9552" h="120" extrusionOk="0">
                  <a:moveTo>
                    <a:pt x="4778" y="0"/>
                  </a:moveTo>
                  <a:cubicBezTo>
                    <a:pt x="3459" y="0"/>
                    <a:pt x="2264" y="7"/>
                    <a:pt x="1402" y="18"/>
                  </a:cubicBezTo>
                  <a:cubicBezTo>
                    <a:pt x="983" y="26"/>
                    <a:pt x="640" y="30"/>
                    <a:pt x="378" y="37"/>
                  </a:cubicBezTo>
                  <a:cubicBezTo>
                    <a:pt x="135" y="45"/>
                    <a:pt x="1" y="52"/>
                    <a:pt x="1" y="59"/>
                  </a:cubicBezTo>
                  <a:cubicBezTo>
                    <a:pt x="1" y="67"/>
                    <a:pt x="135" y="75"/>
                    <a:pt x="378" y="82"/>
                  </a:cubicBezTo>
                  <a:cubicBezTo>
                    <a:pt x="640" y="90"/>
                    <a:pt x="983" y="93"/>
                    <a:pt x="1402" y="101"/>
                  </a:cubicBezTo>
                  <a:cubicBezTo>
                    <a:pt x="2264" y="112"/>
                    <a:pt x="3459" y="119"/>
                    <a:pt x="4778" y="119"/>
                  </a:cubicBezTo>
                  <a:cubicBezTo>
                    <a:pt x="6096" y="119"/>
                    <a:pt x="7291" y="112"/>
                    <a:pt x="8154" y="101"/>
                  </a:cubicBezTo>
                  <a:cubicBezTo>
                    <a:pt x="8569" y="93"/>
                    <a:pt x="8916" y="90"/>
                    <a:pt x="9178" y="82"/>
                  </a:cubicBezTo>
                  <a:cubicBezTo>
                    <a:pt x="9420" y="75"/>
                    <a:pt x="9551" y="67"/>
                    <a:pt x="9551" y="59"/>
                  </a:cubicBezTo>
                  <a:cubicBezTo>
                    <a:pt x="9551" y="52"/>
                    <a:pt x="9420" y="45"/>
                    <a:pt x="9178" y="37"/>
                  </a:cubicBezTo>
                  <a:cubicBezTo>
                    <a:pt x="8916" y="30"/>
                    <a:pt x="8569" y="26"/>
                    <a:pt x="8154" y="18"/>
                  </a:cubicBezTo>
                  <a:cubicBezTo>
                    <a:pt x="7291" y="7"/>
                    <a:pt x="6096" y="0"/>
                    <a:pt x="47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46"/>
            <p:cNvSpPr/>
            <p:nvPr/>
          </p:nvSpPr>
          <p:spPr>
            <a:xfrm>
              <a:off x="6127260" y="1409368"/>
              <a:ext cx="225968" cy="3843"/>
            </a:xfrm>
            <a:custGeom>
              <a:avLst/>
              <a:gdLst/>
              <a:ahLst/>
              <a:cxnLst/>
              <a:rect l="l" t="t" r="r" b="b"/>
              <a:pathLst>
                <a:path w="7056" h="120" extrusionOk="0">
                  <a:moveTo>
                    <a:pt x="3526" y="0"/>
                  </a:moveTo>
                  <a:cubicBezTo>
                    <a:pt x="2551" y="0"/>
                    <a:pt x="1669" y="7"/>
                    <a:pt x="1031" y="18"/>
                  </a:cubicBezTo>
                  <a:cubicBezTo>
                    <a:pt x="732" y="26"/>
                    <a:pt x="478" y="30"/>
                    <a:pt x="276" y="37"/>
                  </a:cubicBezTo>
                  <a:cubicBezTo>
                    <a:pt x="97" y="45"/>
                    <a:pt x="0" y="52"/>
                    <a:pt x="0" y="59"/>
                  </a:cubicBezTo>
                  <a:cubicBezTo>
                    <a:pt x="0" y="67"/>
                    <a:pt x="97" y="75"/>
                    <a:pt x="276" y="82"/>
                  </a:cubicBezTo>
                  <a:cubicBezTo>
                    <a:pt x="478" y="90"/>
                    <a:pt x="732" y="93"/>
                    <a:pt x="1031" y="101"/>
                  </a:cubicBezTo>
                  <a:cubicBezTo>
                    <a:pt x="1669" y="112"/>
                    <a:pt x="2551" y="119"/>
                    <a:pt x="3526" y="119"/>
                  </a:cubicBezTo>
                  <a:cubicBezTo>
                    <a:pt x="4501" y="119"/>
                    <a:pt x="5382" y="112"/>
                    <a:pt x="6021" y="101"/>
                  </a:cubicBezTo>
                  <a:cubicBezTo>
                    <a:pt x="6320" y="93"/>
                    <a:pt x="6574" y="90"/>
                    <a:pt x="6775" y="82"/>
                  </a:cubicBezTo>
                  <a:cubicBezTo>
                    <a:pt x="6954" y="75"/>
                    <a:pt x="7056" y="67"/>
                    <a:pt x="7056" y="59"/>
                  </a:cubicBezTo>
                  <a:cubicBezTo>
                    <a:pt x="7056" y="52"/>
                    <a:pt x="6954" y="45"/>
                    <a:pt x="6775" y="37"/>
                  </a:cubicBezTo>
                  <a:cubicBezTo>
                    <a:pt x="6574" y="30"/>
                    <a:pt x="6320" y="26"/>
                    <a:pt x="6021" y="18"/>
                  </a:cubicBezTo>
                  <a:cubicBezTo>
                    <a:pt x="5382" y="7"/>
                    <a:pt x="4501" y="0"/>
                    <a:pt x="35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46"/>
            <p:cNvSpPr/>
            <p:nvPr/>
          </p:nvSpPr>
          <p:spPr>
            <a:xfrm>
              <a:off x="5844476" y="1572985"/>
              <a:ext cx="305871" cy="3971"/>
            </a:xfrm>
            <a:custGeom>
              <a:avLst/>
              <a:gdLst/>
              <a:ahLst/>
              <a:cxnLst/>
              <a:rect l="l" t="t" r="r" b="b"/>
              <a:pathLst>
                <a:path w="9551" h="124" extrusionOk="0">
                  <a:moveTo>
                    <a:pt x="4777" y="1"/>
                  </a:moveTo>
                  <a:cubicBezTo>
                    <a:pt x="3459" y="1"/>
                    <a:pt x="2264" y="8"/>
                    <a:pt x="1400" y="19"/>
                  </a:cubicBezTo>
                  <a:cubicBezTo>
                    <a:pt x="983" y="27"/>
                    <a:pt x="638" y="34"/>
                    <a:pt x="378" y="38"/>
                  </a:cubicBezTo>
                  <a:cubicBezTo>
                    <a:pt x="135" y="46"/>
                    <a:pt x="0" y="53"/>
                    <a:pt x="0" y="60"/>
                  </a:cubicBezTo>
                  <a:cubicBezTo>
                    <a:pt x="0" y="72"/>
                    <a:pt x="135" y="79"/>
                    <a:pt x="378" y="86"/>
                  </a:cubicBezTo>
                  <a:cubicBezTo>
                    <a:pt x="638" y="90"/>
                    <a:pt x="983" y="98"/>
                    <a:pt x="1400" y="105"/>
                  </a:cubicBezTo>
                  <a:cubicBezTo>
                    <a:pt x="2264" y="116"/>
                    <a:pt x="3459" y="124"/>
                    <a:pt x="4777" y="124"/>
                  </a:cubicBezTo>
                  <a:cubicBezTo>
                    <a:pt x="6096" y="124"/>
                    <a:pt x="7287" y="116"/>
                    <a:pt x="8154" y="105"/>
                  </a:cubicBezTo>
                  <a:cubicBezTo>
                    <a:pt x="8568" y="98"/>
                    <a:pt x="8912" y="90"/>
                    <a:pt x="9177" y="86"/>
                  </a:cubicBezTo>
                  <a:cubicBezTo>
                    <a:pt x="9416" y="79"/>
                    <a:pt x="9551" y="72"/>
                    <a:pt x="9551" y="60"/>
                  </a:cubicBezTo>
                  <a:cubicBezTo>
                    <a:pt x="9551" y="53"/>
                    <a:pt x="9416" y="46"/>
                    <a:pt x="9177" y="38"/>
                  </a:cubicBezTo>
                  <a:cubicBezTo>
                    <a:pt x="8912" y="34"/>
                    <a:pt x="8568" y="27"/>
                    <a:pt x="8154" y="19"/>
                  </a:cubicBezTo>
                  <a:cubicBezTo>
                    <a:pt x="7287" y="8"/>
                    <a:pt x="6096" y="1"/>
                    <a:pt x="477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46"/>
            <p:cNvSpPr/>
            <p:nvPr/>
          </p:nvSpPr>
          <p:spPr>
            <a:xfrm>
              <a:off x="6181672" y="1572985"/>
              <a:ext cx="225840" cy="3971"/>
            </a:xfrm>
            <a:custGeom>
              <a:avLst/>
              <a:gdLst/>
              <a:ahLst/>
              <a:cxnLst/>
              <a:rect l="l" t="t" r="r" b="b"/>
              <a:pathLst>
                <a:path w="7052" h="124" extrusionOk="0">
                  <a:moveTo>
                    <a:pt x="3526" y="1"/>
                  </a:moveTo>
                  <a:cubicBezTo>
                    <a:pt x="2552" y="1"/>
                    <a:pt x="1670" y="8"/>
                    <a:pt x="1032" y="19"/>
                  </a:cubicBezTo>
                  <a:cubicBezTo>
                    <a:pt x="732" y="27"/>
                    <a:pt x="478" y="34"/>
                    <a:pt x="277" y="38"/>
                  </a:cubicBezTo>
                  <a:cubicBezTo>
                    <a:pt x="97" y="46"/>
                    <a:pt x="1" y="53"/>
                    <a:pt x="1" y="60"/>
                  </a:cubicBezTo>
                  <a:cubicBezTo>
                    <a:pt x="1" y="72"/>
                    <a:pt x="97" y="79"/>
                    <a:pt x="277" y="86"/>
                  </a:cubicBezTo>
                  <a:cubicBezTo>
                    <a:pt x="478" y="90"/>
                    <a:pt x="732" y="98"/>
                    <a:pt x="1032" y="105"/>
                  </a:cubicBezTo>
                  <a:cubicBezTo>
                    <a:pt x="1670" y="116"/>
                    <a:pt x="2552" y="124"/>
                    <a:pt x="3526" y="124"/>
                  </a:cubicBezTo>
                  <a:cubicBezTo>
                    <a:pt x="4502" y="124"/>
                    <a:pt x="5383" y="116"/>
                    <a:pt x="6021" y="105"/>
                  </a:cubicBezTo>
                  <a:cubicBezTo>
                    <a:pt x="6320" y="98"/>
                    <a:pt x="6574" y="90"/>
                    <a:pt x="6776" y="86"/>
                  </a:cubicBezTo>
                  <a:cubicBezTo>
                    <a:pt x="6955" y="79"/>
                    <a:pt x="7052" y="72"/>
                    <a:pt x="7052" y="60"/>
                  </a:cubicBezTo>
                  <a:cubicBezTo>
                    <a:pt x="7052" y="53"/>
                    <a:pt x="6955" y="46"/>
                    <a:pt x="6776" y="38"/>
                  </a:cubicBezTo>
                  <a:cubicBezTo>
                    <a:pt x="6574" y="34"/>
                    <a:pt x="6320" y="27"/>
                    <a:pt x="6021" y="19"/>
                  </a:cubicBezTo>
                  <a:cubicBezTo>
                    <a:pt x="5383" y="8"/>
                    <a:pt x="4502" y="1"/>
                    <a:pt x="35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46"/>
            <p:cNvSpPr/>
            <p:nvPr/>
          </p:nvSpPr>
          <p:spPr>
            <a:xfrm>
              <a:off x="4937611" y="1651447"/>
              <a:ext cx="1961307" cy="2335381"/>
            </a:xfrm>
            <a:custGeom>
              <a:avLst/>
              <a:gdLst/>
              <a:ahLst/>
              <a:cxnLst/>
              <a:rect l="l" t="t" r="r" b="b"/>
              <a:pathLst>
                <a:path w="61243" h="72918" extrusionOk="0">
                  <a:moveTo>
                    <a:pt x="19020" y="1"/>
                  </a:moveTo>
                  <a:cubicBezTo>
                    <a:pt x="740" y="1"/>
                    <a:pt x="192" y="14190"/>
                    <a:pt x="192" y="14190"/>
                  </a:cubicBezTo>
                  <a:cubicBezTo>
                    <a:pt x="1" y="27323"/>
                    <a:pt x="11856" y="31629"/>
                    <a:pt x="11856" y="31629"/>
                  </a:cubicBezTo>
                  <a:lnTo>
                    <a:pt x="13780" y="70740"/>
                  </a:lnTo>
                  <a:cubicBezTo>
                    <a:pt x="13840" y="71958"/>
                    <a:pt x="14845" y="72918"/>
                    <a:pt x="16066" y="72918"/>
                  </a:cubicBezTo>
                  <a:lnTo>
                    <a:pt x="57638" y="72918"/>
                  </a:lnTo>
                  <a:cubicBezTo>
                    <a:pt x="59636" y="72918"/>
                    <a:pt x="61242" y="71263"/>
                    <a:pt x="61178" y="69265"/>
                  </a:cubicBezTo>
                  <a:lnTo>
                    <a:pt x="5900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46"/>
            <p:cNvSpPr/>
            <p:nvPr/>
          </p:nvSpPr>
          <p:spPr>
            <a:xfrm>
              <a:off x="5560026" y="1651447"/>
              <a:ext cx="1338997" cy="2335029"/>
            </a:xfrm>
            <a:custGeom>
              <a:avLst/>
              <a:gdLst/>
              <a:ahLst/>
              <a:cxnLst/>
              <a:rect l="l" t="t" r="r" b="b"/>
              <a:pathLst>
                <a:path w="41811" h="72907" extrusionOk="0">
                  <a:moveTo>
                    <a:pt x="0" y="1"/>
                  </a:moveTo>
                  <a:lnTo>
                    <a:pt x="1744" y="72810"/>
                  </a:lnTo>
                  <a:lnTo>
                    <a:pt x="38688" y="72906"/>
                  </a:lnTo>
                  <a:cubicBezTo>
                    <a:pt x="38693" y="72906"/>
                    <a:pt x="38697" y="72906"/>
                    <a:pt x="38701" y="72906"/>
                  </a:cubicBezTo>
                  <a:cubicBezTo>
                    <a:pt x="40428" y="72906"/>
                    <a:pt x="41811" y="71475"/>
                    <a:pt x="41759" y="69746"/>
                  </a:cubicBezTo>
                  <a:lnTo>
                    <a:pt x="41016"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46"/>
            <p:cNvSpPr/>
            <p:nvPr/>
          </p:nvSpPr>
          <p:spPr>
            <a:xfrm>
              <a:off x="5668848" y="1786497"/>
              <a:ext cx="1096088" cy="1085892"/>
            </a:xfrm>
            <a:custGeom>
              <a:avLst/>
              <a:gdLst/>
              <a:ahLst/>
              <a:cxnLst/>
              <a:rect l="l" t="t" r="r" b="b"/>
              <a:pathLst>
                <a:path w="34226" h="33905" extrusionOk="0">
                  <a:moveTo>
                    <a:pt x="1" y="0"/>
                  </a:moveTo>
                  <a:lnTo>
                    <a:pt x="834" y="33904"/>
                  </a:lnTo>
                  <a:lnTo>
                    <a:pt x="34225" y="33904"/>
                  </a:lnTo>
                  <a:lnTo>
                    <a:pt x="33777" y="0"/>
                  </a:ln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46"/>
            <p:cNvSpPr/>
            <p:nvPr/>
          </p:nvSpPr>
          <p:spPr>
            <a:xfrm>
              <a:off x="5777959" y="1899130"/>
              <a:ext cx="200380" cy="36992"/>
            </a:xfrm>
            <a:custGeom>
              <a:avLst/>
              <a:gdLst/>
              <a:ahLst/>
              <a:cxnLst/>
              <a:rect l="l" t="t" r="r" b="b"/>
              <a:pathLst>
                <a:path w="6257" h="1155" extrusionOk="0">
                  <a:moveTo>
                    <a:pt x="2918" y="0"/>
                  </a:moveTo>
                  <a:cubicBezTo>
                    <a:pt x="2003" y="0"/>
                    <a:pt x="1095" y="65"/>
                    <a:pt x="291" y="283"/>
                  </a:cubicBezTo>
                  <a:cubicBezTo>
                    <a:pt x="0" y="361"/>
                    <a:pt x="0" y="794"/>
                    <a:pt x="291" y="872"/>
                  </a:cubicBezTo>
                  <a:cubicBezTo>
                    <a:pt x="1094" y="1090"/>
                    <a:pt x="2002" y="1154"/>
                    <a:pt x="2917" y="1154"/>
                  </a:cubicBezTo>
                  <a:cubicBezTo>
                    <a:pt x="3858" y="1154"/>
                    <a:pt x="4807" y="1086"/>
                    <a:pt x="5656" y="1045"/>
                  </a:cubicBezTo>
                  <a:cubicBezTo>
                    <a:pt x="6256" y="1014"/>
                    <a:pt x="6256" y="140"/>
                    <a:pt x="5656" y="110"/>
                  </a:cubicBezTo>
                  <a:cubicBezTo>
                    <a:pt x="4806" y="69"/>
                    <a:pt x="3858" y="0"/>
                    <a:pt x="2918"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46"/>
            <p:cNvSpPr/>
            <p:nvPr/>
          </p:nvSpPr>
          <p:spPr>
            <a:xfrm>
              <a:off x="6041336" y="1896984"/>
              <a:ext cx="197914" cy="37632"/>
            </a:xfrm>
            <a:custGeom>
              <a:avLst/>
              <a:gdLst/>
              <a:ahLst/>
              <a:cxnLst/>
              <a:rect l="l" t="t" r="r" b="b"/>
              <a:pathLst>
                <a:path w="6180" h="1175" extrusionOk="0">
                  <a:moveTo>
                    <a:pt x="3181" y="0"/>
                  </a:moveTo>
                  <a:cubicBezTo>
                    <a:pt x="2172" y="0"/>
                    <a:pt x="1156" y="80"/>
                    <a:pt x="281" y="305"/>
                  </a:cubicBezTo>
                  <a:cubicBezTo>
                    <a:pt x="1" y="376"/>
                    <a:pt x="1" y="801"/>
                    <a:pt x="281" y="872"/>
                  </a:cubicBezTo>
                  <a:cubicBezTo>
                    <a:pt x="1159" y="1095"/>
                    <a:pt x="2177" y="1175"/>
                    <a:pt x="3186" y="1175"/>
                  </a:cubicBezTo>
                  <a:cubicBezTo>
                    <a:pt x="4019" y="1175"/>
                    <a:pt x="4847" y="1120"/>
                    <a:pt x="5585" y="1048"/>
                  </a:cubicBezTo>
                  <a:cubicBezTo>
                    <a:pt x="6179" y="991"/>
                    <a:pt x="6179" y="181"/>
                    <a:pt x="5585" y="125"/>
                  </a:cubicBezTo>
                  <a:cubicBezTo>
                    <a:pt x="4844" y="54"/>
                    <a:pt x="4015" y="0"/>
                    <a:pt x="318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46"/>
            <p:cNvSpPr/>
            <p:nvPr/>
          </p:nvSpPr>
          <p:spPr>
            <a:xfrm>
              <a:off x="6301767" y="1896088"/>
              <a:ext cx="183888" cy="32060"/>
            </a:xfrm>
            <a:custGeom>
              <a:avLst/>
              <a:gdLst/>
              <a:ahLst/>
              <a:cxnLst/>
              <a:rect l="l" t="t" r="r" b="b"/>
              <a:pathLst>
                <a:path w="5742" h="1001" extrusionOk="0">
                  <a:moveTo>
                    <a:pt x="4094" y="2"/>
                  </a:moveTo>
                  <a:cubicBezTo>
                    <a:pt x="3650" y="2"/>
                    <a:pt x="3206" y="22"/>
                    <a:pt x="2764" y="30"/>
                  </a:cubicBezTo>
                  <a:cubicBezTo>
                    <a:pt x="1928" y="41"/>
                    <a:pt x="1061" y="0"/>
                    <a:pt x="254" y="243"/>
                  </a:cubicBezTo>
                  <a:cubicBezTo>
                    <a:pt x="0" y="321"/>
                    <a:pt x="0" y="680"/>
                    <a:pt x="254" y="754"/>
                  </a:cubicBezTo>
                  <a:cubicBezTo>
                    <a:pt x="1061" y="1001"/>
                    <a:pt x="1928" y="956"/>
                    <a:pt x="2764" y="971"/>
                  </a:cubicBezTo>
                  <a:cubicBezTo>
                    <a:pt x="3201" y="979"/>
                    <a:pt x="3640" y="997"/>
                    <a:pt x="4079" y="997"/>
                  </a:cubicBezTo>
                  <a:cubicBezTo>
                    <a:pt x="4495" y="997"/>
                    <a:pt x="4910" y="981"/>
                    <a:pt x="5323" y="923"/>
                  </a:cubicBezTo>
                  <a:cubicBezTo>
                    <a:pt x="5741" y="863"/>
                    <a:pt x="5741" y="138"/>
                    <a:pt x="5323" y="78"/>
                  </a:cubicBezTo>
                  <a:cubicBezTo>
                    <a:pt x="4915" y="19"/>
                    <a:pt x="4505" y="2"/>
                    <a:pt x="4094" y="2"/>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46"/>
            <p:cNvSpPr/>
            <p:nvPr/>
          </p:nvSpPr>
          <p:spPr>
            <a:xfrm>
              <a:off x="6540869" y="1896600"/>
              <a:ext cx="139981" cy="31035"/>
            </a:xfrm>
            <a:custGeom>
              <a:avLst/>
              <a:gdLst/>
              <a:ahLst/>
              <a:cxnLst/>
              <a:rect l="l" t="t" r="r" b="b"/>
              <a:pathLst>
                <a:path w="4371" h="969" extrusionOk="0">
                  <a:moveTo>
                    <a:pt x="3171" y="1"/>
                  </a:moveTo>
                  <a:cubicBezTo>
                    <a:pt x="2824" y="1"/>
                    <a:pt x="2471" y="35"/>
                    <a:pt x="2133" y="43"/>
                  </a:cubicBezTo>
                  <a:cubicBezTo>
                    <a:pt x="1514" y="55"/>
                    <a:pt x="909" y="85"/>
                    <a:pt x="300" y="186"/>
                  </a:cubicBezTo>
                  <a:cubicBezTo>
                    <a:pt x="1" y="231"/>
                    <a:pt x="1" y="734"/>
                    <a:pt x="300" y="783"/>
                  </a:cubicBezTo>
                  <a:cubicBezTo>
                    <a:pt x="909" y="884"/>
                    <a:pt x="1514" y="910"/>
                    <a:pt x="2133" y="925"/>
                  </a:cubicBezTo>
                  <a:cubicBezTo>
                    <a:pt x="2471" y="933"/>
                    <a:pt x="2824" y="968"/>
                    <a:pt x="3171" y="968"/>
                  </a:cubicBezTo>
                  <a:cubicBezTo>
                    <a:pt x="3451" y="968"/>
                    <a:pt x="3727" y="946"/>
                    <a:pt x="3990" y="869"/>
                  </a:cubicBezTo>
                  <a:cubicBezTo>
                    <a:pt x="4371" y="760"/>
                    <a:pt x="4371" y="208"/>
                    <a:pt x="3990" y="100"/>
                  </a:cubicBezTo>
                  <a:cubicBezTo>
                    <a:pt x="3727" y="23"/>
                    <a:pt x="3451" y="1"/>
                    <a:pt x="3171"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46"/>
            <p:cNvSpPr/>
            <p:nvPr/>
          </p:nvSpPr>
          <p:spPr>
            <a:xfrm>
              <a:off x="5695782" y="3001343"/>
              <a:ext cx="310066" cy="221566"/>
            </a:xfrm>
            <a:custGeom>
              <a:avLst/>
              <a:gdLst/>
              <a:ahLst/>
              <a:cxnLst/>
              <a:rect l="l" t="t" r="r" b="b"/>
              <a:pathLst>
                <a:path w="9682" h="6918" extrusionOk="0">
                  <a:moveTo>
                    <a:pt x="1" y="1"/>
                  </a:moveTo>
                  <a:lnTo>
                    <a:pt x="1" y="6918"/>
                  </a:lnTo>
                  <a:lnTo>
                    <a:pt x="9682" y="6918"/>
                  </a:lnTo>
                  <a:lnTo>
                    <a:pt x="9682"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46"/>
            <p:cNvSpPr/>
            <p:nvPr/>
          </p:nvSpPr>
          <p:spPr>
            <a:xfrm>
              <a:off x="5695782" y="3001343"/>
              <a:ext cx="56140" cy="221566"/>
            </a:xfrm>
            <a:custGeom>
              <a:avLst/>
              <a:gdLst/>
              <a:ahLst/>
              <a:cxnLst/>
              <a:rect l="l" t="t" r="r" b="b"/>
              <a:pathLst>
                <a:path w="1753" h="6918" extrusionOk="0">
                  <a:moveTo>
                    <a:pt x="1" y="1"/>
                  </a:moveTo>
                  <a:lnTo>
                    <a:pt x="1" y="6918"/>
                  </a:lnTo>
                  <a:lnTo>
                    <a:pt x="1752" y="6918"/>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46"/>
            <p:cNvSpPr/>
            <p:nvPr/>
          </p:nvSpPr>
          <p:spPr>
            <a:xfrm>
              <a:off x="6075443" y="3001343"/>
              <a:ext cx="309970" cy="221566"/>
            </a:xfrm>
            <a:custGeom>
              <a:avLst/>
              <a:gdLst/>
              <a:ahLst/>
              <a:cxnLst/>
              <a:rect l="l" t="t" r="r" b="b"/>
              <a:pathLst>
                <a:path w="9679" h="6918" extrusionOk="0">
                  <a:moveTo>
                    <a:pt x="1" y="1"/>
                  </a:moveTo>
                  <a:lnTo>
                    <a:pt x="1" y="6918"/>
                  </a:lnTo>
                  <a:lnTo>
                    <a:pt x="9679" y="6918"/>
                  </a:lnTo>
                  <a:lnTo>
                    <a:pt x="9679"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46"/>
            <p:cNvSpPr/>
            <p:nvPr/>
          </p:nvSpPr>
          <p:spPr>
            <a:xfrm>
              <a:off x="6072209" y="3001343"/>
              <a:ext cx="56012" cy="221566"/>
            </a:xfrm>
            <a:custGeom>
              <a:avLst/>
              <a:gdLst/>
              <a:ahLst/>
              <a:cxnLst/>
              <a:rect l="l" t="t" r="r" b="b"/>
              <a:pathLst>
                <a:path w="1749" h="6918" extrusionOk="0">
                  <a:moveTo>
                    <a:pt x="1" y="1"/>
                  </a:moveTo>
                  <a:lnTo>
                    <a:pt x="1" y="6918"/>
                  </a:lnTo>
                  <a:lnTo>
                    <a:pt x="1749" y="6918"/>
                  </a:lnTo>
                  <a:lnTo>
                    <a:pt x="1749"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46"/>
            <p:cNvSpPr/>
            <p:nvPr/>
          </p:nvSpPr>
          <p:spPr>
            <a:xfrm>
              <a:off x="6455009" y="3001343"/>
              <a:ext cx="309938" cy="221566"/>
            </a:xfrm>
            <a:custGeom>
              <a:avLst/>
              <a:gdLst/>
              <a:ahLst/>
              <a:cxnLst/>
              <a:rect l="l" t="t" r="r" b="b"/>
              <a:pathLst>
                <a:path w="9678" h="6918" extrusionOk="0">
                  <a:moveTo>
                    <a:pt x="1" y="1"/>
                  </a:moveTo>
                  <a:lnTo>
                    <a:pt x="1" y="6918"/>
                  </a:lnTo>
                  <a:lnTo>
                    <a:pt x="9677" y="6918"/>
                  </a:lnTo>
                  <a:lnTo>
                    <a:pt x="9677"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46"/>
            <p:cNvSpPr/>
            <p:nvPr/>
          </p:nvSpPr>
          <p:spPr>
            <a:xfrm>
              <a:off x="6446138" y="3001343"/>
              <a:ext cx="56140" cy="221566"/>
            </a:xfrm>
            <a:custGeom>
              <a:avLst/>
              <a:gdLst/>
              <a:ahLst/>
              <a:cxnLst/>
              <a:rect l="l" t="t" r="r" b="b"/>
              <a:pathLst>
                <a:path w="1753" h="6918" extrusionOk="0">
                  <a:moveTo>
                    <a:pt x="1" y="1"/>
                  </a:moveTo>
                  <a:lnTo>
                    <a:pt x="1" y="6918"/>
                  </a:lnTo>
                  <a:lnTo>
                    <a:pt x="1752" y="6918"/>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46"/>
            <p:cNvSpPr/>
            <p:nvPr/>
          </p:nvSpPr>
          <p:spPr>
            <a:xfrm>
              <a:off x="6455009" y="3296071"/>
              <a:ext cx="309938" cy="221598"/>
            </a:xfrm>
            <a:custGeom>
              <a:avLst/>
              <a:gdLst/>
              <a:ahLst/>
              <a:cxnLst/>
              <a:rect l="l" t="t" r="r" b="b"/>
              <a:pathLst>
                <a:path w="9678" h="6919" extrusionOk="0">
                  <a:moveTo>
                    <a:pt x="1" y="0"/>
                  </a:moveTo>
                  <a:lnTo>
                    <a:pt x="1" y="6918"/>
                  </a:lnTo>
                  <a:lnTo>
                    <a:pt x="9677" y="6918"/>
                  </a:lnTo>
                  <a:lnTo>
                    <a:pt x="9677"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46"/>
            <p:cNvSpPr/>
            <p:nvPr/>
          </p:nvSpPr>
          <p:spPr>
            <a:xfrm>
              <a:off x="6455009" y="3296071"/>
              <a:ext cx="57805" cy="221598"/>
            </a:xfrm>
            <a:custGeom>
              <a:avLst/>
              <a:gdLst/>
              <a:ahLst/>
              <a:cxnLst/>
              <a:rect l="l" t="t" r="r" b="b"/>
              <a:pathLst>
                <a:path w="1805" h="6919" extrusionOk="0">
                  <a:moveTo>
                    <a:pt x="1" y="0"/>
                  </a:moveTo>
                  <a:lnTo>
                    <a:pt x="1" y="6918"/>
                  </a:lnTo>
                  <a:lnTo>
                    <a:pt x="1804" y="6918"/>
                  </a:lnTo>
                  <a:lnTo>
                    <a:pt x="180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46"/>
            <p:cNvSpPr/>
            <p:nvPr/>
          </p:nvSpPr>
          <p:spPr>
            <a:xfrm>
              <a:off x="5695782" y="3296071"/>
              <a:ext cx="310066" cy="221598"/>
            </a:xfrm>
            <a:custGeom>
              <a:avLst/>
              <a:gdLst/>
              <a:ahLst/>
              <a:cxnLst/>
              <a:rect l="l" t="t" r="r" b="b"/>
              <a:pathLst>
                <a:path w="9682" h="6919" extrusionOk="0">
                  <a:moveTo>
                    <a:pt x="1" y="0"/>
                  </a:moveTo>
                  <a:lnTo>
                    <a:pt x="1" y="6918"/>
                  </a:lnTo>
                  <a:lnTo>
                    <a:pt x="9682" y="6918"/>
                  </a:lnTo>
                  <a:lnTo>
                    <a:pt x="9682"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46"/>
            <p:cNvSpPr/>
            <p:nvPr/>
          </p:nvSpPr>
          <p:spPr>
            <a:xfrm>
              <a:off x="5695782" y="3295719"/>
              <a:ext cx="56140" cy="221598"/>
            </a:xfrm>
            <a:custGeom>
              <a:avLst/>
              <a:gdLst/>
              <a:ahLst/>
              <a:cxnLst/>
              <a:rect l="l" t="t" r="r" b="b"/>
              <a:pathLst>
                <a:path w="1753" h="6919" extrusionOk="0">
                  <a:moveTo>
                    <a:pt x="1" y="1"/>
                  </a:moveTo>
                  <a:lnTo>
                    <a:pt x="1" y="6918"/>
                  </a:lnTo>
                  <a:lnTo>
                    <a:pt x="1752" y="6918"/>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46"/>
            <p:cNvSpPr/>
            <p:nvPr/>
          </p:nvSpPr>
          <p:spPr>
            <a:xfrm>
              <a:off x="5695782" y="3587821"/>
              <a:ext cx="310066" cy="221598"/>
            </a:xfrm>
            <a:custGeom>
              <a:avLst/>
              <a:gdLst/>
              <a:ahLst/>
              <a:cxnLst/>
              <a:rect l="l" t="t" r="r" b="b"/>
              <a:pathLst>
                <a:path w="9682" h="6919" extrusionOk="0">
                  <a:moveTo>
                    <a:pt x="1" y="1"/>
                  </a:moveTo>
                  <a:lnTo>
                    <a:pt x="1" y="6919"/>
                  </a:lnTo>
                  <a:lnTo>
                    <a:pt x="9682" y="6919"/>
                  </a:lnTo>
                  <a:lnTo>
                    <a:pt x="9682" y="1"/>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46"/>
            <p:cNvSpPr/>
            <p:nvPr/>
          </p:nvSpPr>
          <p:spPr>
            <a:xfrm>
              <a:off x="5695782" y="3587821"/>
              <a:ext cx="310066" cy="221598"/>
            </a:xfrm>
            <a:custGeom>
              <a:avLst/>
              <a:gdLst/>
              <a:ahLst/>
              <a:cxnLst/>
              <a:rect l="l" t="t" r="r" b="b"/>
              <a:pathLst>
                <a:path w="9682" h="6919" extrusionOk="0">
                  <a:moveTo>
                    <a:pt x="1" y="1"/>
                  </a:moveTo>
                  <a:lnTo>
                    <a:pt x="1" y="6919"/>
                  </a:lnTo>
                  <a:lnTo>
                    <a:pt x="9682" y="6919"/>
                  </a:lnTo>
                  <a:lnTo>
                    <a:pt x="9682"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46"/>
            <p:cNvSpPr/>
            <p:nvPr/>
          </p:nvSpPr>
          <p:spPr>
            <a:xfrm>
              <a:off x="5695782" y="3587821"/>
              <a:ext cx="56140" cy="221598"/>
            </a:xfrm>
            <a:custGeom>
              <a:avLst/>
              <a:gdLst/>
              <a:ahLst/>
              <a:cxnLst/>
              <a:rect l="l" t="t" r="r" b="b"/>
              <a:pathLst>
                <a:path w="1753" h="6919" extrusionOk="0">
                  <a:moveTo>
                    <a:pt x="1" y="1"/>
                  </a:moveTo>
                  <a:lnTo>
                    <a:pt x="1" y="6919"/>
                  </a:lnTo>
                  <a:lnTo>
                    <a:pt x="1752" y="6919"/>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46"/>
            <p:cNvSpPr/>
            <p:nvPr/>
          </p:nvSpPr>
          <p:spPr>
            <a:xfrm>
              <a:off x="6073650" y="3296071"/>
              <a:ext cx="310066" cy="221598"/>
            </a:xfrm>
            <a:custGeom>
              <a:avLst/>
              <a:gdLst/>
              <a:ahLst/>
              <a:cxnLst/>
              <a:rect l="l" t="t" r="r" b="b"/>
              <a:pathLst>
                <a:path w="9682" h="6919" extrusionOk="0">
                  <a:moveTo>
                    <a:pt x="0" y="0"/>
                  </a:moveTo>
                  <a:lnTo>
                    <a:pt x="0" y="6918"/>
                  </a:lnTo>
                  <a:lnTo>
                    <a:pt x="9682" y="6918"/>
                  </a:lnTo>
                  <a:lnTo>
                    <a:pt x="9682"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46"/>
            <p:cNvSpPr/>
            <p:nvPr/>
          </p:nvSpPr>
          <p:spPr>
            <a:xfrm>
              <a:off x="6073650" y="3295719"/>
              <a:ext cx="56108" cy="221598"/>
            </a:xfrm>
            <a:custGeom>
              <a:avLst/>
              <a:gdLst/>
              <a:ahLst/>
              <a:cxnLst/>
              <a:rect l="l" t="t" r="r" b="b"/>
              <a:pathLst>
                <a:path w="1752" h="6919" extrusionOk="0">
                  <a:moveTo>
                    <a:pt x="0" y="1"/>
                  </a:moveTo>
                  <a:lnTo>
                    <a:pt x="0" y="6918"/>
                  </a:lnTo>
                  <a:lnTo>
                    <a:pt x="1752" y="6918"/>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46"/>
            <p:cNvSpPr/>
            <p:nvPr/>
          </p:nvSpPr>
          <p:spPr>
            <a:xfrm>
              <a:off x="6075443" y="3587821"/>
              <a:ext cx="309970" cy="221598"/>
            </a:xfrm>
            <a:custGeom>
              <a:avLst/>
              <a:gdLst/>
              <a:ahLst/>
              <a:cxnLst/>
              <a:rect l="l" t="t" r="r" b="b"/>
              <a:pathLst>
                <a:path w="9679" h="6919" extrusionOk="0">
                  <a:moveTo>
                    <a:pt x="1" y="1"/>
                  </a:moveTo>
                  <a:lnTo>
                    <a:pt x="1" y="6919"/>
                  </a:lnTo>
                  <a:lnTo>
                    <a:pt x="9679" y="6919"/>
                  </a:lnTo>
                  <a:lnTo>
                    <a:pt x="9679" y="1"/>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46"/>
            <p:cNvSpPr/>
            <p:nvPr/>
          </p:nvSpPr>
          <p:spPr>
            <a:xfrm>
              <a:off x="6075443" y="3587821"/>
              <a:ext cx="309970" cy="221598"/>
            </a:xfrm>
            <a:custGeom>
              <a:avLst/>
              <a:gdLst/>
              <a:ahLst/>
              <a:cxnLst/>
              <a:rect l="l" t="t" r="r" b="b"/>
              <a:pathLst>
                <a:path w="9679" h="6919" extrusionOk="0">
                  <a:moveTo>
                    <a:pt x="1" y="1"/>
                  </a:moveTo>
                  <a:lnTo>
                    <a:pt x="1" y="6919"/>
                  </a:lnTo>
                  <a:lnTo>
                    <a:pt x="9679" y="6919"/>
                  </a:lnTo>
                  <a:lnTo>
                    <a:pt x="9679" y="1"/>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46"/>
            <p:cNvSpPr/>
            <p:nvPr/>
          </p:nvSpPr>
          <p:spPr>
            <a:xfrm>
              <a:off x="6075443" y="3587821"/>
              <a:ext cx="56140" cy="221598"/>
            </a:xfrm>
            <a:custGeom>
              <a:avLst/>
              <a:gdLst/>
              <a:ahLst/>
              <a:cxnLst/>
              <a:rect l="l" t="t" r="r" b="b"/>
              <a:pathLst>
                <a:path w="1753" h="6919" extrusionOk="0">
                  <a:moveTo>
                    <a:pt x="1" y="1"/>
                  </a:moveTo>
                  <a:lnTo>
                    <a:pt x="1" y="6919"/>
                  </a:lnTo>
                  <a:lnTo>
                    <a:pt x="1752" y="6919"/>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46"/>
            <p:cNvSpPr/>
            <p:nvPr/>
          </p:nvSpPr>
          <p:spPr>
            <a:xfrm>
              <a:off x="6455009" y="3587821"/>
              <a:ext cx="309938" cy="221598"/>
            </a:xfrm>
            <a:custGeom>
              <a:avLst/>
              <a:gdLst/>
              <a:ahLst/>
              <a:cxnLst/>
              <a:rect l="l" t="t" r="r" b="b"/>
              <a:pathLst>
                <a:path w="9678" h="6919" extrusionOk="0">
                  <a:moveTo>
                    <a:pt x="1" y="1"/>
                  </a:moveTo>
                  <a:lnTo>
                    <a:pt x="1" y="6919"/>
                  </a:lnTo>
                  <a:lnTo>
                    <a:pt x="9677" y="6919"/>
                  </a:lnTo>
                  <a:lnTo>
                    <a:pt x="9677"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46"/>
            <p:cNvSpPr/>
            <p:nvPr/>
          </p:nvSpPr>
          <p:spPr>
            <a:xfrm>
              <a:off x="6455009" y="3587821"/>
              <a:ext cx="56140" cy="221598"/>
            </a:xfrm>
            <a:custGeom>
              <a:avLst/>
              <a:gdLst/>
              <a:ahLst/>
              <a:cxnLst/>
              <a:rect l="l" t="t" r="r" b="b"/>
              <a:pathLst>
                <a:path w="1753" h="6919" extrusionOk="0">
                  <a:moveTo>
                    <a:pt x="1" y="1"/>
                  </a:moveTo>
                  <a:lnTo>
                    <a:pt x="1" y="6919"/>
                  </a:lnTo>
                  <a:lnTo>
                    <a:pt x="1752" y="6919"/>
                  </a:lnTo>
                  <a:lnTo>
                    <a:pt x="175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46"/>
            <p:cNvSpPr/>
            <p:nvPr/>
          </p:nvSpPr>
          <p:spPr>
            <a:xfrm>
              <a:off x="5440987" y="1651447"/>
              <a:ext cx="78269" cy="2335381"/>
            </a:xfrm>
            <a:custGeom>
              <a:avLst/>
              <a:gdLst/>
              <a:ahLst/>
              <a:cxnLst/>
              <a:rect l="l" t="t" r="r" b="b"/>
              <a:pathLst>
                <a:path w="2444" h="72918" extrusionOk="0">
                  <a:moveTo>
                    <a:pt x="165" y="1"/>
                  </a:moveTo>
                  <a:cubicBezTo>
                    <a:pt x="165" y="1"/>
                    <a:pt x="165" y="1"/>
                    <a:pt x="165" y="1"/>
                  </a:cubicBezTo>
                  <a:cubicBezTo>
                    <a:pt x="1" y="4"/>
                    <a:pt x="337" y="16331"/>
                    <a:pt x="923" y="36470"/>
                  </a:cubicBezTo>
                  <a:cubicBezTo>
                    <a:pt x="1506" y="56601"/>
                    <a:pt x="2111" y="72918"/>
                    <a:pt x="2279" y="72918"/>
                  </a:cubicBezTo>
                  <a:cubicBezTo>
                    <a:pt x="2279" y="72918"/>
                    <a:pt x="2279" y="72918"/>
                    <a:pt x="2279" y="72918"/>
                  </a:cubicBezTo>
                  <a:cubicBezTo>
                    <a:pt x="2444" y="72910"/>
                    <a:pt x="2107" y="56584"/>
                    <a:pt x="1521" y="36451"/>
                  </a:cubicBezTo>
                  <a:cubicBezTo>
                    <a:pt x="939" y="16314"/>
                    <a:pt x="329" y="1"/>
                    <a:pt x="16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46"/>
            <p:cNvSpPr/>
            <p:nvPr/>
          </p:nvSpPr>
          <p:spPr>
            <a:xfrm>
              <a:off x="5374246" y="3717620"/>
              <a:ext cx="133640" cy="105659"/>
            </a:xfrm>
            <a:custGeom>
              <a:avLst/>
              <a:gdLst/>
              <a:ahLst/>
              <a:cxnLst/>
              <a:rect l="l" t="t" r="r" b="b"/>
              <a:pathLst>
                <a:path w="4173" h="3299" extrusionOk="0">
                  <a:moveTo>
                    <a:pt x="4083" y="1"/>
                  </a:moveTo>
                  <a:lnTo>
                    <a:pt x="60" y="1378"/>
                  </a:lnTo>
                  <a:lnTo>
                    <a:pt x="1" y="3299"/>
                  </a:lnTo>
                  <a:lnTo>
                    <a:pt x="4173" y="1830"/>
                  </a:lnTo>
                  <a:lnTo>
                    <a:pt x="408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10" name="Google Shape;2610;p46"/>
          <p:cNvGrpSpPr/>
          <p:nvPr/>
        </p:nvGrpSpPr>
        <p:grpSpPr>
          <a:xfrm rot="-721003">
            <a:off x="4427160" y="2856628"/>
            <a:ext cx="1122199" cy="1561317"/>
            <a:chOff x="4165807" y="3024617"/>
            <a:chExt cx="1122184" cy="1561296"/>
          </a:xfrm>
        </p:grpSpPr>
        <p:sp>
          <p:nvSpPr>
            <p:cNvPr id="2611" name="Google Shape;2611;p46"/>
            <p:cNvSpPr/>
            <p:nvPr/>
          </p:nvSpPr>
          <p:spPr>
            <a:xfrm>
              <a:off x="4165807" y="3024617"/>
              <a:ext cx="1115475" cy="1561296"/>
            </a:xfrm>
            <a:custGeom>
              <a:avLst/>
              <a:gdLst/>
              <a:ahLst/>
              <a:cxnLst/>
              <a:rect l="l" t="t" r="r" b="b"/>
              <a:pathLst>
                <a:path w="27215" h="38092" extrusionOk="0">
                  <a:moveTo>
                    <a:pt x="9103" y="6253"/>
                  </a:moveTo>
                  <a:lnTo>
                    <a:pt x="10441" y="10485"/>
                  </a:lnTo>
                  <a:lnTo>
                    <a:pt x="9663" y="10728"/>
                  </a:lnTo>
                  <a:lnTo>
                    <a:pt x="8326" y="6499"/>
                  </a:lnTo>
                  <a:lnTo>
                    <a:pt x="9103" y="6253"/>
                  </a:lnTo>
                  <a:close/>
                  <a:moveTo>
                    <a:pt x="11848" y="5334"/>
                  </a:moveTo>
                  <a:lnTo>
                    <a:pt x="14680" y="14298"/>
                  </a:lnTo>
                  <a:lnTo>
                    <a:pt x="13903" y="14541"/>
                  </a:lnTo>
                  <a:lnTo>
                    <a:pt x="11072" y="5581"/>
                  </a:lnTo>
                  <a:lnTo>
                    <a:pt x="11848" y="5334"/>
                  </a:lnTo>
                  <a:close/>
                  <a:moveTo>
                    <a:pt x="6555" y="7225"/>
                  </a:moveTo>
                  <a:lnTo>
                    <a:pt x="8849" y="14482"/>
                  </a:lnTo>
                  <a:lnTo>
                    <a:pt x="8072" y="14729"/>
                  </a:lnTo>
                  <a:lnTo>
                    <a:pt x="5779" y="7471"/>
                  </a:lnTo>
                  <a:lnTo>
                    <a:pt x="6555" y="7225"/>
                  </a:lnTo>
                  <a:close/>
                  <a:moveTo>
                    <a:pt x="10900" y="11621"/>
                  </a:moveTo>
                  <a:lnTo>
                    <a:pt x="12237" y="15849"/>
                  </a:lnTo>
                  <a:lnTo>
                    <a:pt x="11460" y="16096"/>
                  </a:lnTo>
                  <a:lnTo>
                    <a:pt x="10122" y="11864"/>
                  </a:lnTo>
                  <a:lnTo>
                    <a:pt x="10900" y="11621"/>
                  </a:lnTo>
                  <a:close/>
                  <a:moveTo>
                    <a:pt x="12696" y="16984"/>
                  </a:moveTo>
                  <a:lnTo>
                    <a:pt x="16394" y="28694"/>
                  </a:lnTo>
                  <a:lnTo>
                    <a:pt x="15621" y="28941"/>
                  </a:lnTo>
                  <a:lnTo>
                    <a:pt x="11920" y="17227"/>
                  </a:lnTo>
                  <a:lnTo>
                    <a:pt x="12696" y="16984"/>
                  </a:lnTo>
                  <a:close/>
                  <a:moveTo>
                    <a:pt x="15072" y="15774"/>
                  </a:moveTo>
                  <a:lnTo>
                    <a:pt x="19957" y="31227"/>
                  </a:lnTo>
                  <a:lnTo>
                    <a:pt x="19181" y="31469"/>
                  </a:lnTo>
                  <a:lnTo>
                    <a:pt x="14295" y="16017"/>
                  </a:lnTo>
                  <a:lnTo>
                    <a:pt x="15072" y="15774"/>
                  </a:lnTo>
                  <a:close/>
                  <a:moveTo>
                    <a:pt x="16756" y="29803"/>
                  </a:moveTo>
                  <a:lnTo>
                    <a:pt x="17548" y="32309"/>
                  </a:lnTo>
                  <a:lnTo>
                    <a:pt x="16771" y="32552"/>
                  </a:lnTo>
                  <a:lnTo>
                    <a:pt x="15980" y="30050"/>
                  </a:lnTo>
                  <a:lnTo>
                    <a:pt x="16756" y="29803"/>
                  </a:lnTo>
                  <a:close/>
                  <a:moveTo>
                    <a:pt x="19252" y="0"/>
                  </a:moveTo>
                  <a:cubicBezTo>
                    <a:pt x="19027" y="12"/>
                    <a:pt x="18814" y="86"/>
                    <a:pt x="18594" y="162"/>
                  </a:cubicBezTo>
                  <a:cubicBezTo>
                    <a:pt x="17716" y="457"/>
                    <a:pt x="16842" y="752"/>
                    <a:pt x="15976" y="1039"/>
                  </a:cubicBezTo>
                  <a:cubicBezTo>
                    <a:pt x="14242" y="1622"/>
                    <a:pt x="12532" y="2193"/>
                    <a:pt x="10855" y="2757"/>
                  </a:cubicBezTo>
                  <a:cubicBezTo>
                    <a:pt x="7497" y="3882"/>
                    <a:pt x="4259" y="4965"/>
                    <a:pt x="1173" y="5999"/>
                  </a:cubicBezTo>
                  <a:cubicBezTo>
                    <a:pt x="789" y="6108"/>
                    <a:pt x="453" y="6343"/>
                    <a:pt x="244" y="6675"/>
                  </a:cubicBezTo>
                  <a:cubicBezTo>
                    <a:pt x="82" y="6930"/>
                    <a:pt x="1" y="7225"/>
                    <a:pt x="1" y="7520"/>
                  </a:cubicBezTo>
                  <a:cubicBezTo>
                    <a:pt x="1" y="7609"/>
                    <a:pt x="8" y="7699"/>
                    <a:pt x="23" y="7789"/>
                  </a:cubicBezTo>
                  <a:cubicBezTo>
                    <a:pt x="56" y="7975"/>
                    <a:pt x="132" y="8158"/>
                    <a:pt x="191" y="8349"/>
                  </a:cubicBezTo>
                  <a:cubicBezTo>
                    <a:pt x="254" y="8535"/>
                    <a:pt x="318" y="8718"/>
                    <a:pt x="378" y="8905"/>
                  </a:cubicBezTo>
                  <a:cubicBezTo>
                    <a:pt x="501" y="9275"/>
                    <a:pt x="625" y="9645"/>
                    <a:pt x="748" y="10011"/>
                  </a:cubicBezTo>
                  <a:cubicBezTo>
                    <a:pt x="1237" y="11471"/>
                    <a:pt x="1711" y="12891"/>
                    <a:pt x="2171" y="14262"/>
                  </a:cubicBezTo>
                  <a:cubicBezTo>
                    <a:pt x="3090" y="17007"/>
                    <a:pt x="3941" y="19561"/>
                    <a:pt x="4721" y="21892"/>
                  </a:cubicBezTo>
                  <a:cubicBezTo>
                    <a:pt x="6279" y="26562"/>
                    <a:pt x="7538" y="30337"/>
                    <a:pt x="8408" y="32949"/>
                  </a:cubicBezTo>
                  <a:cubicBezTo>
                    <a:pt x="8841" y="34252"/>
                    <a:pt x="9178" y="35268"/>
                    <a:pt x="9405" y="35955"/>
                  </a:cubicBezTo>
                  <a:cubicBezTo>
                    <a:pt x="9517" y="36299"/>
                    <a:pt x="9603" y="36560"/>
                    <a:pt x="9663" y="36740"/>
                  </a:cubicBezTo>
                  <a:cubicBezTo>
                    <a:pt x="9719" y="36915"/>
                    <a:pt x="9746" y="37005"/>
                    <a:pt x="9746" y="37005"/>
                  </a:cubicBezTo>
                  <a:lnTo>
                    <a:pt x="9746" y="37009"/>
                  </a:lnTo>
                  <a:lnTo>
                    <a:pt x="9749" y="37009"/>
                  </a:lnTo>
                  <a:cubicBezTo>
                    <a:pt x="9753" y="37009"/>
                    <a:pt x="9775" y="37102"/>
                    <a:pt x="9865" y="37262"/>
                  </a:cubicBezTo>
                  <a:cubicBezTo>
                    <a:pt x="9955" y="37419"/>
                    <a:pt x="10115" y="37655"/>
                    <a:pt x="10422" y="37848"/>
                  </a:cubicBezTo>
                  <a:cubicBezTo>
                    <a:pt x="10634" y="37983"/>
                    <a:pt x="10934" y="38091"/>
                    <a:pt x="11273" y="38091"/>
                  </a:cubicBezTo>
                  <a:cubicBezTo>
                    <a:pt x="11408" y="38091"/>
                    <a:pt x="11553" y="38076"/>
                    <a:pt x="11699" y="38031"/>
                  </a:cubicBezTo>
                  <a:cubicBezTo>
                    <a:pt x="12203" y="37871"/>
                    <a:pt x="12778" y="37669"/>
                    <a:pt x="13432" y="37453"/>
                  </a:cubicBezTo>
                  <a:cubicBezTo>
                    <a:pt x="15774" y="36664"/>
                    <a:pt x="19050" y="35559"/>
                    <a:pt x="23065" y="34207"/>
                  </a:cubicBezTo>
                  <a:lnTo>
                    <a:pt x="22896" y="33680"/>
                  </a:lnTo>
                  <a:lnTo>
                    <a:pt x="12797" y="2115"/>
                  </a:lnTo>
                  <a:lnTo>
                    <a:pt x="17937" y="393"/>
                  </a:lnTo>
                  <a:lnTo>
                    <a:pt x="27215" y="28821"/>
                  </a:lnTo>
                  <a:lnTo>
                    <a:pt x="26808" y="18930"/>
                  </a:lnTo>
                  <a:cubicBezTo>
                    <a:pt x="26677" y="18542"/>
                    <a:pt x="26546" y="18153"/>
                    <a:pt x="26415" y="17761"/>
                  </a:cubicBezTo>
                  <a:cubicBezTo>
                    <a:pt x="24828" y="13025"/>
                    <a:pt x="23136" y="7979"/>
                    <a:pt x="21377" y="2734"/>
                  </a:cubicBezTo>
                  <a:cubicBezTo>
                    <a:pt x="21190" y="2179"/>
                    <a:pt x="21003" y="1626"/>
                    <a:pt x="20817" y="1065"/>
                  </a:cubicBezTo>
                  <a:cubicBezTo>
                    <a:pt x="20674" y="632"/>
                    <a:pt x="20331" y="277"/>
                    <a:pt x="19912" y="109"/>
                  </a:cubicBezTo>
                  <a:cubicBezTo>
                    <a:pt x="19729" y="34"/>
                    <a:pt x="19535" y="0"/>
                    <a:pt x="19341"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46"/>
            <p:cNvSpPr/>
            <p:nvPr/>
          </p:nvSpPr>
          <p:spPr>
            <a:xfrm>
              <a:off x="4751709" y="3671092"/>
              <a:ext cx="232112" cy="643381"/>
            </a:xfrm>
            <a:custGeom>
              <a:avLst/>
              <a:gdLst/>
              <a:ahLst/>
              <a:cxnLst/>
              <a:rect l="l" t="t" r="r" b="b"/>
              <a:pathLst>
                <a:path w="5663" h="15697" extrusionOk="0">
                  <a:moveTo>
                    <a:pt x="777" y="1"/>
                  </a:moveTo>
                  <a:lnTo>
                    <a:pt x="0" y="244"/>
                  </a:lnTo>
                  <a:lnTo>
                    <a:pt x="4886" y="15696"/>
                  </a:lnTo>
                  <a:lnTo>
                    <a:pt x="5662" y="15454"/>
                  </a:lnTo>
                  <a:lnTo>
                    <a:pt x="777"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46"/>
            <p:cNvSpPr/>
            <p:nvPr/>
          </p:nvSpPr>
          <p:spPr>
            <a:xfrm>
              <a:off x="4619569" y="3243237"/>
              <a:ext cx="147924" cy="377413"/>
            </a:xfrm>
            <a:custGeom>
              <a:avLst/>
              <a:gdLst/>
              <a:ahLst/>
              <a:cxnLst/>
              <a:rect l="l" t="t" r="r" b="b"/>
              <a:pathLst>
                <a:path w="3609" h="9208" extrusionOk="0">
                  <a:moveTo>
                    <a:pt x="777" y="0"/>
                  </a:moveTo>
                  <a:lnTo>
                    <a:pt x="1" y="247"/>
                  </a:lnTo>
                  <a:lnTo>
                    <a:pt x="2832" y="9207"/>
                  </a:lnTo>
                  <a:lnTo>
                    <a:pt x="3609" y="8964"/>
                  </a:lnTo>
                  <a:lnTo>
                    <a:pt x="77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46"/>
            <p:cNvSpPr/>
            <p:nvPr/>
          </p:nvSpPr>
          <p:spPr>
            <a:xfrm>
              <a:off x="4507020" y="3280863"/>
              <a:ext cx="86730" cy="183460"/>
            </a:xfrm>
            <a:custGeom>
              <a:avLst/>
              <a:gdLst/>
              <a:ahLst/>
              <a:cxnLst/>
              <a:rect l="l" t="t" r="r" b="b"/>
              <a:pathLst>
                <a:path w="2116" h="4476" extrusionOk="0">
                  <a:moveTo>
                    <a:pt x="778" y="1"/>
                  </a:moveTo>
                  <a:lnTo>
                    <a:pt x="1" y="247"/>
                  </a:lnTo>
                  <a:lnTo>
                    <a:pt x="1338" y="4476"/>
                  </a:lnTo>
                  <a:lnTo>
                    <a:pt x="2116" y="4233"/>
                  </a:lnTo>
                  <a:lnTo>
                    <a:pt x="77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46"/>
            <p:cNvSpPr/>
            <p:nvPr/>
          </p:nvSpPr>
          <p:spPr>
            <a:xfrm>
              <a:off x="4402668" y="3320701"/>
              <a:ext cx="125873" cy="307611"/>
            </a:xfrm>
            <a:custGeom>
              <a:avLst/>
              <a:gdLst/>
              <a:ahLst/>
              <a:cxnLst/>
              <a:rect l="l" t="t" r="r" b="b"/>
              <a:pathLst>
                <a:path w="3071" h="7505" extrusionOk="0">
                  <a:moveTo>
                    <a:pt x="776" y="1"/>
                  </a:moveTo>
                  <a:lnTo>
                    <a:pt x="0" y="247"/>
                  </a:lnTo>
                  <a:lnTo>
                    <a:pt x="2293" y="7505"/>
                  </a:lnTo>
                  <a:lnTo>
                    <a:pt x="3070" y="7258"/>
                  </a:lnTo>
                  <a:lnTo>
                    <a:pt x="77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46"/>
            <p:cNvSpPr/>
            <p:nvPr/>
          </p:nvSpPr>
          <p:spPr>
            <a:xfrm>
              <a:off x="4820731" y="4246129"/>
              <a:ext cx="64350" cy="112716"/>
            </a:xfrm>
            <a:custGeom>
              <a:avLst/>
              <a:gdLst/>
              <a:ahLst/>
              <a:cxnLst/>
              <a:rect l="l" t="t" r="r" b="b"/>
              <a:pathLst>
                <a:path w="1570" h="2750" extrusionOk="0">
                  <a:moveTo>
                    <a:pt x="777" y="0"/>
                  </a:moveTo>
                  <a:lnTo>
                    <a:pt x="1" y="247"/>
                  </a:lnTo>
                  <a:lnTo>
                    <a:pt x="792" y="2749"/>
                  </a:lnTo>
                  <a:lnTo>
                    <a:pt x="1569" y="2506"/>
                  </a:lnTo>
                  <a:lnTo>
                    <a:pt x="77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46"/>
            <p:cNvSpPr/>
            <p:nvPr/>
          </p:nvSpPr>
          <p:spPr>
            <a:xfrm>
              <a:off x="4580673" y="3500877"/>
              <a:ext cx="86730" cy="183460"/>
            </a:xfrm>
            <a:custGeom>
              <a:avLst/>
              <a:gdLst/>
              <a:ahLst/>
              <a:cxnLst/>
              <a:rect l="l" t="t" r="r" b="b"/>
              <a:pathLst>
                <a:path w="2116" h="4476" extrusionOk="0">
                  <a:moveTo>
                    <a:pt x="778" y="1"/>
                  </a:moveTo>
                  <a:lnTo>
                    <a:pt x="0" y="244"/>
                  </a:lnTo>
                  <a:lnTo>
                    <a:pt x="1338" y="4476"/>
                  </a:lnTo>
                  <a:lnTo>
                    <a:pt x="2115" y="4229"/>
                  </a:lnTo>
                  <a:lnTo>
                    <a:pt x="77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46"/>
            <p:cNvSpPr/>
            <p:nvPr/>
          </p:nvSpPr>
          <p:spPr>
            <a:xfrm>
              <a:off x="4654325" y="3720727"/>
              <a:ext cx="183419" cy="490088"/>
            </a:xfrm>
            <a:custGeom>
              <a:avLst/>
              <a:gdLst/>
              <a:ahLst/>
              <a:cxnLst/>
              <a:rect l="l" t="t" r="r" b="b"/>
              <a:pathLst>
                <a:path w="4475" h="11957" extrusionOk="0">
                  <a:moveTo>
                    <a:pt x="777" y="0"/>
                  </a:moveTo>
                  <a:lnTo>
                    <a:pt x="1" y="243"/>
                  </a:lnTo>
                  <a:lnTo>
                    <a:pt x="3702" y="11957"/>
                  </a:lnTo>
                  <a:lnTo>
                    <a:pt x="4475" y="11710"/>
                  </a:lnTo>
                  <a:lnTo>
                    <a:pt x="77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46"/>
            <p:cNvSpPr/>
            <p:nvPr/>
          </p:nvSpPr>
          <p:spPr>
            <a:xfrm>
              <a:off x="4690311" y="3040725"/>
              <a:ext cx="597680" cy="1387345"/>
            </a:xfrm>
            <a:custGeom>
              <a:avLst/>
              <a:gdLst/>
              <a:ahLst/>
              <a:cxnLst/>
              <a:rect l="l" t="t" r="r" b="b"/>
              <a:pathLst>
                <a:path w="14582" h="33848" extrusionOk="0">
                  <a:moveTo>
                    <a:pt x="5140" y="0"/>
                  </a:moveTo>
                  <a:lnTo>
                    <a:pt x="0" y="1722"/>
                  </a:lnTo>
                  <a:lnTo>
                    <a:pt x="10268" y="33814"/>
                  </a:lnTo>
                  <a:lnTo>
                    <a:pt x="10279" y="33847"/>
                  </a:lnTo>
                  <a:lnTo>
                    <a:pt x="14582" y="32406"/>
                  </a:lnTo>
                  <a:lnTo>
                    <a:pt x="14418" y="28428"/>
                  </a:lnTo>
                  <a:lnTo>
                    <a:pt x="5140"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21" name="Google Shape;2621;p46"/>
          <p:cNvGrpSpPr/>
          <p:nvPr/>
        </p:nvGrpSpPr>
        <p:grpSpPr>
          <a:xfrm>
            <a:off x="5819039" y="915875"/>
            <a:ext cx="2360510" cy="3801392"/>
            <a:chOff x="5819039" y="912475"/>
            <a:chExt cx="2360510" cy="3801392"/>
          </a:xfrm>
        </p:grpSpPr>
        <p:sp>
          <p:nvSpPr>
            <p:cNvPr id="2622" name="Google Shape;2622;p46"/>
            <p:cNvSpPr/>
            <p:nvPr/>
          </p:nvSpPr>
          <p:spPr>
            <a:xfrm>
              <a:off x="7402881" y="2309654"/>
              <a:ext cx="45988" cy="10862"/>
            </a:xfrm>
            <a:custGeom>
              <a:avLst/>
              <a:gdLst/>
              <a:ahLst/>
              <a:cxnLst/>
              <a:rect l="l" t="t" r="r" b="b"/>
              <a:pathLst>
                <a:path w="1122" h="265" extrusionOk="0">
                  <a:moveTo>
                    <a:pt x="1052" y="1"/>
                  </a:moveTo>
                  <a:cubicBezTo>
                    <a:pt x="958" y="1"/>
                    <a:pt x="765" y="27"/>
                    <a:pt x="546" y="72"/>
                  </a:cubicBezTo>
                  <a:cubicBezTo>
                    <a:pt x="244" y="140"/>
                    <a:pt x="1" y="219"/>
                    <a:pt x="4" y="252"/>
                  </a:cubicBezTo>
                  <a:cubicBezTo>
                    <a:pt x="6" y="260"/>
                    <a:pt x="28" y="264"/>
                    <a:pt x="64" y="264"/>
                  </a:cubicBezTo>
                  <a:cubicBezTo>
                    <a:pt x="158" y="264"/>
                    <a:pt x="352" y="238"/>
                    <a:pt x="572" y="193"/>
                  </a:cubicBezTo>
                  <a:cubicBezTo>
                    <a:pt x="878" y="125"/>
                    <a:pt x="1121" y="46"/>
                    <a:pt x="1114" y="13"/>
                  </a:cubicBezTo>
                  <a:cubicBezTo>
                    <a:pt x="1112" y="5"/>
                    <a:pt x="1090" y="1"/>
                    <a:pt x="10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46"/>
            <p:cNvSpPr/>
            <p:nvPr/>
          </p:nvSpPr>
          <p:spPr>
            <a:xfrm>
              <a:off x="7492765" y="2281537"/>
              <a:ext cx="44717" cy="16354"/>
            </a:xfrm>
            <a:custGeom>
              <a:avLst/>
              <a:gdLst/>
              <a:ahLst/>
              <a:cxnLst/>
              <a:rect l="l" t="t" r="r" b="b"/>
              <a:pathLst>
                <a:path w="1091" h="399" extrusionOk="0">
                  <a:moveTo>
                    <a:pt x="1051" y="0"/>
                  </a:moveTo>
                  <a:cubicBezTo>
                    <a:pt x="976" y="0"/>
                    <a:pt x="766" y="56"/>
                    <a:pt x="523" y="143"/>
                  </a:cubicBezTo>
                  <a:cubicBezTo>
                    <a:pt x="232" y="247"/>
                    <a:pt x="0" y="359"/>
                    <a:pt x="11" y="389"/>
                  </a:cubicBezTo>
                  <a:cubicBezTo>
                    <a:pt x="13" y="395"/>
                    <a:pt x="24" y="398"/>
                    <a:pt x="42" y="398"/>
                  </a:cubicBezTo>
                  <a:cubicBezTo>
                    <a:pt x="117" y="398"/>
                    <a:pt x="325" y="343"/>
                    <a:pt x="564" y="258"/>
                  </a:cubicBezTo>
                  <a:cubicBezTo>
                    <a:pt x="859" y="150"/>
                    <a:pt x="1090" y="41"/>
                    <a:pt x="1080" y="8"/>
                  </a:cubicBezTo>
                  <a:cubicBezTo>
                    <a:pt x="1077" y="3"/>
                    <a:pt x="1067" y="0"/>
                    <a:pt x="10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46"/>
            <p:cNvSpPr/>
            <p:nvPr/>
          </p:nvSpPr>
          <p:spPr>
            <a:xfrm>
              <a:off x="7578959" y="2241699"/>
              <a:ext cx="42586" cy="21887"/>
            </a:xfrm>
            <a:custGeom>
              <a:avLst/>
              <a:gdLst/>
              <a:ahLst/>
              <a:cxnLst/>
              <a:rect l="l" t="t" r="r" b="b"/>
              <a:pathLst>
                <a:path w="1039" h="534" extrusionOk="0">
                  <a:moveTo>
                    <a:pt x="1006" y="1"/>
                  </a:moveTo>
                  <a:cubicBezTo>
                    <a:pt x="950" y="1"/>
                    <a:pt x="735" y="88"/>
                    <a:pt x="489" y="215"/>
                  </a:cubicBezTo>
                  <a:cubicBezTo>
                    <a:pt x="213" y="360"/>
                    <a:pt x="0" y="498"/>
                    <a:pt x="15" y="528"/>
                  </a:cubicBezTo>
                  <a:cubicBezTo>
                    <a:pt x="17" y="532"/>
                    <a:pt x="22" y="534"/>
                    <a:pt x="30" y="534"/>
                  </a:cubicBezTo>
                  <a:cubicBezTo>
                    <a:pt x="89" y="534"/>
                    <a:pt x="300" y="447"/>
                    <a:pt x="545" y="322"/>
                  </a:cubicBezTo>
                  <a:cubicBezTo>
                    <a:pt x="825" y="177"/>
                    <a:pt x="1038" y="35"/>
                    <a:pt x="1020" y="5"/>
                  </a:cubicBezTo>
                  <a:cubicBezTo>
                    <a:pt x="1018" y="2"/>
                    <a:pt x="1013" y="1"/>
                    <a:pt x="10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46"/>
            <p:cNvSpPr/>
            <p:nvPr/>
          </p:nvSpPr>
          <p:spPr>
            <a:xfrm>
              <a:off x="7659621" y="2190302"/>
              <a:ext cx="39225" cy="27462"/>
            </a:xfrm>
            <a:custGeom>
              <a:avLst/>
              <a:gdLst/>
              <a:ahLst/>
              <a:cxnLst/>
              <a:rect l="l" t="t" r="r" b="b"/>
              <a:pathLst>
                <a:path w="957" h="670" extrusionOk="0">
                  <a:moveTo>
                    <a:pt x="927" y="0"/>
                  </a:moveTo>
                  <a:cubicBezTo>
                    <a:pt x="877" y="0"/>
                    <a:pt x="673" y="121"/>
                    <a:pt x="441" y="284"/>
                  </a:cubicBezTo>
                  <a:cubicBezTo>
                    <a:pt x="191" y="467"/>
                    <a:pt x="0" y="639"/>
                    <a:pt x="19" y="665"/>
                  </a:cubicBezTo>
                  <a:cubicBezTo>
                    <a:pt x="21" y="668"/>
                    <a:pt x="24" y="670"/>
                    <a:pt x="30" y="670"/>
                  </a:cubicBezTo>
                  <a:cubicBezTo>
                    <a:pt x="81" y="670"/>
                    <a:pt x="283" y="550"/>
                    <a:pt x="512" y="381"/>
                  </a:cubicBezTo>
                  <a:cubicBezTo>
                    <a:pt x="766" y="198"/>
                    <a:pt x="957" y="26"/>
                    <a:pt x="938" y="4"/>
                  </a:cubicBezTo>
                  <a:cubicBezTo>
                    <a:pt x="936" y="2"/>
                    <a:pt x="932" y="0"/>
                    <a:pt x="9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46"/>
            <p:cNvSpPr/>
            <p:nvPr/>
          </p:nvSpPr>
          <p:spPr>
            <a:xfrm>
              <a:off x="7732495" y="2127347"/>
              <a:ext cx="34798" cy="33077"/>
            </a:xfrm>
            <a:custGeom>
              <a:avLst/>
              <a:gdLst/>
              <a:ahLst/>
              <a:cxnLst/>
              <a:rect l="l" t="t" r="r" b="b"/>
              <a:pathLst>
                <a:path w="849" h="807" extrusionOk="0">
                  <a:moveTo>
                    <a:pt x="816" y="0"/>
                  </a:moveTo>
                  <a:cubicBezTo>
                    <a:pt x="778" y="0"/>
                    <a:pt x="590" y="152"/>
                    <a:pt x="382" y="360"/>
                  </a:cubicBezTo>
                  <a:cubicBezTo>
                    <a:pt x="161" y="580"/>
                    <a:pt x="1" y="778"/>
                    <a:pt x="23" y="804"/>
                  </a:cubicBezTo>
                  <a:cubicBezTo>
                    <a:pt x="25" y="806"/>
                    <a:pt x="27" y="807"/>
                    <a:pt x="31" y="807"/>
                  </a:cubicBezTo>
                  <a:cubicBezTo>
                    <a:pt x="75" y="807"/>
                    <a:pt x="260" y="653"/>
                    <a:pt x="468" y="445"/>
                  </a:cubicBezTo>
                  <a:cubicBezTo>
                    <a:pt x="687" y="226"/>
                    <a:pt x="849" y="24"/>
                    <a:pt x="822" y="2"/>
                  </a:cubicBezTo>
                  <a:cubicBezTo>
                    <a:pt x="820" y="1"/>
                    <a:pt x="819" y="0"/>
                    <a:pt x="81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46"/>
            <p:cNvSpPr/>
            <p:nvPr/>
          </p:nvSpPr>
          <p:spPr>
            <a:xfrm>
              <a:off x="7795122" y="2053695"/>
              <a:ext cx="28773" cy="38282"/>
            </a:xfrm>
            <a:custGeom>
              <a:avLst/>
              <a:gdLst/>
              <a:ahLst/>
              <a:cxnLst/>
              <a:rect l="l" t="t" r="r" b="b"/>
              <a:pathLst>
                <a:path w="702" h="934" extrusionOk="0">
                  <a:moveTo>
                    <a:pt x="669" y="0"/>
                  </a:moveTo>
                  <a:cubicBezTo>
                    <a:pt x="634" y="0"/>
                    <a:pt x="472" y="186"/>
                    <a:pt x="299" y="432"/>
                  </a:cubicBezTo>
                  <a:cubicBezTo>
                    <a:pt x="123" y="689"/>
                    <a:pt x="0" y="913"/>
                    <a:pt x="26" y="932"/>
                  </a:cubicBezTo>
                  <a:cubicBezTo>
                    <a:pt x="27" y="933"/>
                    <a:pt x="29" y="934"/>
                    <a:pt x="31" y="934"/>
                  </a:cubicBezTo>
                  <a:cubicBezTo>
                    <a:pt x="70" y="934"/>
                    <a:pt x="230" y="746"/>
                    <a:pt x="400" y="502"/>
                  </a:cubicBezTo>
                  <a:cubicBezTo>
                    <a:pt x="579" y="244"/>
                    <a:pt x="702" y="20"/>
                    <a:pt x="672" y="1"/>
                  </a:cubicBezTo>
                  <a:cubicBezTo>
                    <a:pt x="671" y="1"/>
                    <a:pt x="670" y="0"/>
                    <a:pt x="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46"/>
            <p:cNvSpPr/>
            <p:nvPr/>
          </p:nvSpPr>
          <p:spPr>
            <a:xfrm>
              <a:off x="7844429" y="1970739"/>
              <a:ext cx="21150" cy="42668"/>
            </a:xfrm>
            <a:custGeom>
              <a:avLst/>
              <a:gdLst/>
              <a:ahLst/>
              <a:cxnLst/>
              <a:rect l="l" t="t" r="r" b="b"/>
              <a:pathLst>
                <a:path w="516" h="1041" extrusionOk="0">
                  <a:moveTo>
                    <a:pt x="483" y="1"/>
                  </a:moveTo>
                  <a:cubicBezTo>
                    <a:pt x="446" y="1"/>
                    <a:pt x="325" y="221"/>
                    <a:pt x="202" y="498"/>
                  </a:cubicBezTo>
                  <a:cubicBezTo>
                    <a:pt x="78" y="782"/>
                    <a:pt x="0" y="1025"/>
                    <a:pt x="30" y="1039"/>
                  </a:cubicBezTo>
                  <a:cubicBezTo>
                    <a:pt x="31" y="1040"/>
                    <a:pt x="32" y="1040"/>
                    <a:pt x="34" y="1040"/>
                  </a:cubicBezTo>
                  <a:cubicBezTo>
                    <a:pt x="69" y="1040"/>
                    <a:pt x="192" y="823"/>
                    <a:pt x="314" y="546"/>
                  </a:cubicBezTo>
                  <a:cubicBezTo>
                    <a:pt x="437" y="259"/>
                    <a:pt x="516" y="16"/>
                    <a:pt x="485" y="1"/>
                  </a:cubicBezTo>
                  <a:cubicBezTo>
                    <a:pt x="484" y="1"/>
                    <a:pt x="483" y="1"/>
                    <a:pt x="4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46"/>
            <p:cNvSpPr/>
            <p:nvPr/>
          </p:nvSpPr>
          <p:spPr>
            <a:xfrm>
              <a:off x="7877300" y="1881348"/>
              <a:ext cx="12911" cy="45373"/>
            </a:xfrm>
            <a:custGeom>
              <a:avLst/>
              <a:gdLst/>
              <a:ahLst/>
              <a:cxnLst/>
              <a:rect l="l" t="t" r="r" b="b"/>
              <a:pathLst>
                <a:path w="315" h="1107" extrusionOk="0">
                  <a:moveTo>
                    <a:pt x="279" y="1"/>
                  </a:moveTo>
                  <a:cubicBezTo>
                    <a:pt x="249" y="1"/>
                    <a:pt x="168" y="241"/>
                    <a:pt x="98" y="539"/>
                  </a:cubicBezTo>
                  <a:cubicBezTo>
                    <a:pt x="31" y="845"/>
                    <a:pt x="0" y="1096"/>
                    <a:pt x="31" y="1106"/>
                  </a:cubicBezTo>
                  <a:cubicBezTo>
                    <a:pt x="31" y="1107"/>
                    <a:pt x="32" y="1107"/>
                    <a:pt x="32" y="1107"/>
                  </a:cubicBezTo>
                  <a:cubicBezTo>
                    <a:pt x="66" y="1107"/>
                    <a:pt x="147" y="871"/>
                    <a:pt x="214" y="569"/>
                  </a:cubicBezTo>
                  <a:cubicBezTo>
                    <a:pt x="285" y="258"/>
                    <a:pt x="314" y="8"/>
                    <a:pt x="281" y="1"/>
                  </a:cubicBezTo>
                  <a:cubicBezTo>
                    <a:pt x="280" y="1"/>
                    <a:pt x="280" y="1"/>
                    <a:pt x="2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46"/>
            <p:cNvSpPr/>
            <p:nvPr/>
          </p:nvSpPr>
          <p:spPr>
            <a:xfrm>
              <a:off x="7893531" y="1789047"/>
              <a:ext cx="6640" cy="46439"/>
            </a:xfrm>
            <a:custGeom>
              <a:avLst/>
              <a:gdLst/>
              <a:ahLst/>
              <a:cxnLst/>
              <a:rect l="l" t="t" r="r" b="b"/>
              <a:pathLst>
                <a:path w="162" h="1133" extrusionOk="0">
                  <a:moveTo>
                    <a:pt x="116" y="0"/>
                  </a:moveTo>
                  <a:cubicBezTo>
                    <a:pt x="87" y="0"/>
                    <a:pt x="42" y="250"/>
                    <a:pt x="23" y="561"/>
                  </a:cubicBezTo>
                  <a:cubicBezTo>
                    <a:pt x="1" y="871"/>
                    <a:pt x="12" y="1129"/>
                    <a:pt x="45" y="1133"/>
                  </a:cubicBezTo>
                  <a:cubicBezTo>
                    <a:pt x="46" y="1133"/>
                    <a:pt x="46" y="1133"/>
                    <a:pt x="46" y="1133"/>
                  </a:cubicBezTo>
                  <a:cubicBezTo>
                    <a:pt x="80" y="1133"/>
                    <a:pt x="124" y="880"/>
                    <a:pt x="142" y="569"/>
                  </a:cubicBezTo>
                  <a:cubicBezTo>
                    <a:pt x="161" y="255"/>
                    <a:pt x="150" y="0"/>
                    <a:pt x="11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46"/>
            <p:cNvSpPr/>
            <p:nvPr/>
          </p:nvSpPr>
          <p:spPr>
            <a:xfrm>
              <a:off x="7892178" y="1696254"/>
              <a:ext cx="7214" cy="46480"/>
            </a:xfrm>
            <a:custGeom>
              <a:avLst/>
              <a:gdLst/>
              <a:ahLst/>
              <a:cxnLst/>
              <a:rect l="l" t="t" r="r" b="b"/>
              <a:pathLst>
                <a:path w="176" h="1134" extrusionOk="0">
                  <a:moveTo>
                    <a:pt x="38" y="1"/>
                  </a:moveTo>
                  <a:cubicBezTo>
                    <a:pt x="38" y="1"/>
                    <a:pt x="37" y="1"/>
                    <a:pt x="37" y="1"/>
                  </a:cubicBezTo>
                  <a:cubicBezTo>
                    <a:pt x="4" y="9"/>
                    <a:pt x="0" y="263"/>
                    <a:pt x="26" y="573"/>
                  </a:cubicBezTo>
                  <a:cubicBezTo>
                    <a:pt x="56" y="883"/>
                    <a:pt x="104" y="1133"/>
                    <a:pt x="138" y="1133"/>
                  </a:cubicBezTo>
                  <a:cubicBezTo>
                    <a:pt x="172" y="1130"/>
                    <a:pt x="175" y="875"/>
                    <a:pt x="146" y="561"/>
                  </a:cubicBezTo>
                  <a:cubicBezTo>
                    <a:pt x="120" y="250"/>
                    <a:pt x="72" y="1"/>
                    <a:pt x="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46"/>
            <p:cNvSpPr/>
            <p:nvPr/>
          </p:nvSpPr>
          <p:spPr>
            <a:xfrm>
              <a:off x="7873612" y="1605347"/>
              <a:ext cx="13813" cy="45209"/>
            </a:xfrm>
            <a:custGeom>
              <a:avLst/>
              <a:gdLst/>
              <a:ahLst/>
              <a:cxnLst/>
              <a:rect l="l" t="t" r="r" b="b"/>
              <a:pathLst>
                <a:path w="337" h="1103" extrusionOk="0">
                  <a:moveTo>
                    <a:pt x="33" y="0"/>
                  </a:moveTo>
                  <a:cubicBezTo>
                    <a:pt x="32" y="0"/>
                    <a:pt x="32" y="0"/>
                    <a:pt x="31" y="0"/>
                  </a:cubicBezTo>
                  <a:cubicBezTo>
                    <a:pt x="1" y="12"/>
                    <a:pt x="35" y="266"/>
                    <a:pt x="109" y="569"/>
                  </a:cubicBezTo>
                  <a:cubicBezTo>
                    <a:pt x="183" y="866"/>
                    <a:pt x="271" y="1102"/>
                    <a:pt x="306" y="1102"/>
                  </a:cubicBezTo>
                  <a:cubicBezTo>
                    <a:pt x="306" y="1102"/>
                    <a:pt x="307" y="1102"/>
                    <a:pt x="307" y="1102"/>
                  </a:cubicBezTo>
                  <a:cubicBezTo>
                    <a:pt x="337" y="1095"/>
                    <a:pt x="304" y="845"/>
                    <a:pt x="225" y="538"/>
                  </a:cubicBezTo>
                  <a:cubicBezTo>
                    <a:pt x="152" y="237"/>
                    <a:pt x="67" y="0"/>
                    <a:pt x="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46"/>
            <p:cNvSpPr/>
            <p:nvPr/>
          </p:nvSpPr>
          <p:spPr>
            <a:xfrm>
              <a:off x="7839962" y="1518948"/>
              <a:ext cx="21313" cy="42504"/>
            </a:xfrm>
            <a:custGeom>
              <a:avLst/>
              <a:gdLst/>
              <a:ahLst/>
              <a:cxnLst/>
              <a:rect l="l" t="t" r="r" b="b"/>
              <a:pathLst>
                <a:path w="520" h="1037" extrusionOk="0">
                  <a:moveTo>
                    <a:pt x="33" y="1"/>
                  </a:moveTo>
                  <a:cubicBezTo>
                    <a:pt x="32" y="1"/>
                    <a:pt x="31" y="1"/>
                    <a:pt x="30" y="2"/>
                  </a:cubicBezTo>
                  <a:cubicBezTo>
                    <a:pt x="1" y="17"/>
                    <a:pt x="79" y="260"/>
                    <a:pt x="206" y="543"/>
                  </a:cubicBezTo>
                  <a:cubicBezTo>
                    <a:pt x="326" y="820"/>
                    <a:pt x="450" y="1037"/>
                    <a:pt x="487" y="1037"/>
                  </a:cubicBezTo>
                  <a:cubicBezTo>
                    <a:pt x="488" y="1037"/>
                    <a:pt x="489" y="1036"/>
                    <a:pt x="490" y="1036"/>
                  </a:cubicBezTo>
                  <a:cubicBezTo>
                    <a:pt x="520" y="1025"/>
                    <a:pt x="441" y="782"/>
                    <a:pt x="314" y="495"/>
                  </a:cubicBezTo>
                  <a:cubicBezTo>
                    <a:pt x="191" y="216"/>
                    <a:pt x="68" y="1"/>
                    <a:pt x="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46"/>
            <p:cNvSpPr/>
            <p:nvPr/>
          </p:nvSpPr>
          <p:spPr>
            <a:xfrm>
              <a:off x="7790819" y="1440295"/>
              <a:ext cx="28978" cy="38200"/>
            </a:xfrm>
            <a:custGeom>
              <a:avLst/>
              <a:gdLst/>
              <a:ahLst/>
              <a:cxnLst/>
              <a:rect l="l" t="t" r="r" b="b"/>
              <a:pathLst>
                <a:path w="707" h="932" extrusionOk="0">
                  <a:moveTo>
                    <a:pt x="31" y="0"/>
                  </a:moveTo>
                  <a:cubicBezTo>
                    <a:pt x="29" y="0"/>
                    <a:pt x="27" y="1"/>
                    <a:pt x="26" y="1"/>
                  </a:cubicBezTo>
                  <a:cubicBezTo>
                    <a:pt x="0" y="24"/>
                    <a:pt x="124" y="243"/>
                    <a:pt x="303" y="502"/>
                  </a:cubicBezTo>
                  <a:cubicBezTo>
                    <a:pt x="476" y="746"/>
                    <a:pt x="634" y="932"/>
                    <a:pt x="672" y="932"/>
                  </a:cubicBezTo>
                  <a:cubicBezTo>
                    <a:pt x="674" y="932"/>
                    <a:pt x="675" y="932"/>
                    <a:pt x="676" y="931"/>
                  </a:cubicBezTo>
                  <a:cubicBezTo>
                    <a:pt x="707" y="912"/>
                    <a:pt x="583" y="688"/>
                    <a:pt x="400" y="431"/>
                  </a:cubicBezTo>
                  <a:cubicBezTo>
                    <a:pt x="229" y="184"/>
                    <a:pt x="68" y="0"/>
                    <a:pt x="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46"/>
            <p:cNvSpPr/>
            <p:nvPr/>
          </p:nvSpPr>
          <p:spPr>
            <a:xfrm>
              <a:off x="7726347" y="1373611"/>
              <a:ext cx="36192" cy="31765"/>
            </a:xfrm>
            <a:custGeom>
              <a:avLst/>
              <a:gdLst/>
              <a:ahLst/>
              <a:cxnLst/>
              <a:rect l="l" t="t" r="r" b="b"/>
              <a:pathLst>
                <a:path w="883" h="775" extrusionOk="0">
                  <a:moveTo>
                    <a:pt x="31" y="1"/>
                  </a:moveTo>
                  <a:cubicBezTo>
                    <a:pt x="27" y="1"/>
                    <a:pt x="25" y="2"/>
                    <a:pt x="23" y="3"/>
                  </a:cubicBezTo>
                  <a:cubicBezTo>
                    <a:pt x="1" y="29"/>
                    <a:pt x="180" y="208"/>
                    <a:pt x="411" y="422"/>
                  </a:cubicBezTo>
                  <a:cubicBezTo>
                    <a:pt x="626" y="618"/>
                    <a:pt x="810" y="774"/>
                    <a:pt x="850" y="774"/>
                  </a:cubicBezTo>
                  <a:cubicBezTo>
                    <a:pt x="853" y="774"/>
                    <a:pt x="855" y="774"/>
                    <a:pt x="856" y="772"/>
                  </a:cubicBezTo>
                  <a:cubicBezTo>
                    <a:pt x="882" y="750"/>
                    <a:pt x="725" y="548"/>
                    <a:pt x="490" y="332"/>
                  </a:cubicBezTo>
                  <a:cubicBezTo>
                    <a:pt x="275" y="134"/>
                    <a:pt x="76" y="1"/>
                    <a:pt x="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46"/>
            <p:cNvSpPr/>
            <p:nvPr/>
          </p:nvSpPr>
          <p:spPr>
            <a:xfrm>
              <a:off x="7668802" y="1333526"/>
              <a:ext cx="21641" cy="13116"/>
            </a:xfrm>
            <a:custGeom>
              <a:avLst/>
              <a:gdLst/>
              <a:ahLst/>
              <a:cxnLst/>
              <a:rect l="l" t="t" r="r" b="b"/>
              <a:pathLst>
                <a:path w="528" h="320" extrusionOk="0">
                  <a:moveTo>
                    <a:pt x="42" y="1"/>
                  </a:moveTo>
                  <a:cubicBezTo>
                    <a:pt x="30" y="1"/>
                    <a:pt x="22" y="4"/>
                    <a:pt x="19" y="10"/>
                  </a:cubicBezTo>
                  <a:cubicBezTo>
                    <a:pt x="0" y="40"/>
                    <a:pt x="98" y="130"/>
                    <a:pt x="232" y="212"/>
                  </a:cubicBezTo>
                  <a:cubicBezTo>
                    <a:pt x="341" y="278"/>
                    <a:pt x="444" y="320"/>
                    <a:pt x="488" y="320"/>
                  </a:cubicBezTo>
                  <a:cubicBezTo>
                    <a:pt x="498" y="320"/>
                    <a:pt x="505" y="317"/>
                    <a:pt x="508" y="312"/>
                  </a:cubicBezTo>
                  <a:cubicBezTo>
                    <a:pt x="527" y="283"/>
                    <a:pt x="434" y="193"/>
                    <a:pt x="296" y="111"/>
                  </a:cubicBezTo>
                  <a:cubicBezTo>
                    <a:pt x="187" y="43"/>
                    <a:pt x="87" y="1"/>
                    <a:pt x="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46"/>
            <p:cNvSpPr/>
            <p:nvPr/>
          </p:nvSpPr>
          <p:spPr>
            <a:xfrm>
              <a:off x="7085687" y="912475"/>
              <a:ext cx="654980" cy="654980"/>
            </a:xfrm>
            <a:custGeom>
              <a:avLst/>
              <a:gdLst/>
              <a:ahLst/>
              <a:cxnLst/>
              <a:rect l="l" t="t" r="r" b="b"/>
              <a:pathLst>
                <a:path w="15980" h="15980" extrusionOk="0">
                  <a:moveTo>
                    <a:pt x="7990" y="0"/>
                  </a:moveTo>
                  <a:cubicBezTo>
                    <a:pt x="3578" y="0"/>
                    <a:pt x="1" y="3579"/>
                    <a:pt x="1" y="7989"/>
                  </a:cubicBezTo>
                  <a:cubicBezTo>
                    <a:pt x="1" y="12404"/>
                    <a:pt x="3578" y="15979"/>
                    <a:pt x="7990" y="15979"/>
                  </a:cubicBezTo>
                  <a:cubicBezTo>
                    <a:pt x="12405" y="15979"/>
                    <a:pt x="15980" y="12404"/>
                    <a:pt x="15980" y="7989"/>
                  </a:cubicBezTo>
                  <a:cubicBezTo>
                    <a:pt x="15980" y="3579"/>
                    <a:pt x="12405" y="0"/>
                    <a:pt x="7990"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46"/>
            <p:cNvSpPr/>
            <p:nvPr/>
          </p:nvSpPr>
          <p:spPr>
            <a:xfrm>
              <a:off x="7219467" y="1115480"/>
              <a:ext cx="387373" cy="282322"/>
            </a:xfrm>
            <a:custGeom>
              <a:avLst/>
              <a:gdLst/>
              <a:ahLst/>
              <a:cxnLst/>
              <a:rect l="l" t="t" r="r" b="b"/>
              <a:pathLst>
                <a:path w="9451" h="6888" extrusionOk="0">
                  <a:moveTo>
                    <a:pt x="8304" y="0"/>
                  </a:moveTo>
                  <a:lnTo>
                    <a:pt x="3621" y="4505"/>
                  </a:lnTo>
                  <a:lnTo>
                    <a:pt x="1237" y="2383"/>
                  </a:lnTo>
                  <a:lnTo>
                    <a:pt x="1" y="3619"/>
                  </a:lnTo>
                  <a:lnTo>
                    <a:pt x="3445" y="6887"/>
                  </a:lnTo>
                  <a:lnTo>
                    <a:pt x="9451" y="1236"/>
                  </a:lnTo>
                  <a:lnTo>
                    <a:pt x="8304"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46"/>
            <p:cNvSpPr/>
            <p:nvPr/>
          </p:nvSpPr>
          <p:spPr>
            <a:xfrm>
              <a:off x="7667285" y="1995126"/>
              <a:ext cx="504310" cy="591327"/>
            </a:xfrm>
            <a:custGeom>
              <a:avLst/>
              <a:gdLst/>
              <a:ahLst/>
              <a:cxnLst/>
              <a:rect l="l" t="t" r="r" b="b"/>
              <a:pathLst>
                <a:path w="12304" h="14427" extrusionOk="0">
                  <a:moveTo>
                    <a:pt x="3605" y="0"/>
                  </a:moveTo>
                  <a:lnTo>
                    <a:pt x="609" y="1954"/>
                  </a:lnTo>
                  <a:cubicBezTo>
                    <a:pt x="131" y="2749"/>
                    <a:pt x="180" y="3750"/>
                    <a:pt x="314" y="4669"/>
                  </a:cubicBezTo>
                  <a:cubicBezTo>
                    <a:pt x="449" y="5588"/>
                    <a:pt x="654" y="6529"/>
                    <a:pt x="449" y="7433"/>
                  </a:cubicBezTo>
                  <a:cubicBezTo>
                    <a:pt x="314" y="8031"/>
                    <a:pt x="0" y="8629"/>
                    <a:pt x="146" y="9222"/>
                  </a:cubicBezTo>
                  <a:cubicBezTo>
                    <a:pt x="251" y="9644"/>
                    <a:pt x="568" y="9977"/>
                    <a:pt x="725" y="10380"/>
                  </a:cubicBezTo>
                  <a:cubicBezTo>
                    <a:pt x="945" y="10955"/>
                    <a:pt x="822" y="11598"/>
                    <a:pt x="747" y="12210"/>
                  </a:cubicBezTo>
                  <a:cubicBezTo>
                    <a:pt x="673" y="12823"/>
                    <a:pt x="673" y="13510"/>
                    <a:pt x="1080" y="13973"/>
                  </a:cubicBezTo>
                  <a:cubicBezTo>
                    <a:pt x="1359" y="14292"/>
                    <a:pt x="1770" y="14427"/>
                    <a:pt x="2198" y="14427"/>
                  </a:cubicBezTo>
                  <a:cubicBezTo>
                    <a:pt x="2542" y="14427"/>
                    <a:pt x="2897" y="14340"/>
                    <a:pt x="3205" y="14194"/>
                  </a:cubicBezTo>
                  <a:cubicBezTo>
                    <a:pt x="3900" y="13865"/>
                    <a:pt x="4448" y="13304"/>
                    <a:pt x="5088" y="12887"/>
                  </a:cubicBezTo>
                  <a:cubicBezTo>
                    <a:pt x="5529" y="12598"/>
                    <a:pt x="6062" y="12380"/>
                    <a:pt x="6576" y="12380"/>
                  </a:cubicBezTo>
                  <a:cubicBezTo>
                    <a:pt x="6809" y="12380"/>
                    <a:pt x="7038" y="12424"/>
                    <a:pt x="7253" y="12528"/>
                  </a:cubicBezTo>
                  <a:cubicBezTo>
                    <a:pt x="7572" y="12677"/>
                    <a:pt x="7848" y="12949"/>
                    <a:pt x="8199" y="12980"/>
                  </a:cubicBezTo>
                  <a:cubicBezTo>
                    <a:pt x="8218" y="12981"/>
                    <a:pt x="8237" y="12982"/>
                    <a:pt x="8256" y="12982"/>
                  </a:cubicBezTo>
                  <a:cubicBezTo>
                    <a:pt x="8718" y="12982"/>
                    <a:pt x="9095" y="12560"/>
                    <a:pt x="9551" y="12434"/>
                  </a:cubicBezTo>
                  <a:cubicBezTo>
                    <a:pt x="9675" y="12400"/>
                    <a:pt x="9801" y="12389"/>
                    <a:pt x="9929" y="12389"/>
                  </a:cubicBezTo>
                  <a:cubicBezTo>
                    <a:pt x="10154" y="12389"/>
                    <a:pt x="10384" y="12423"/>
                    <a:pt x="10610" y="12423"/>
                  </a:cubicBezTo>
                  <a:cubicBezTo>
                    <a:pt x="10678" y="12423"/>
                    <a:pt x="10746" y="12419"/>
                    <a:pt x="10813" y="12412"/>
                  </a:cubicBezTo>
                  <a:cubicBezTo>
                    <a:pt x="11673" y="12318"/>
                    <a:pt x="12304" y="11396"/>
                    <a:pt x="12184" y="10541"/>
                  </a:cubicBezTo>
                  <a:cubicBezTo>
                    <a:pt x="12065" y="9689"/>
                    <a:pt x="11299" y="9001"/>
                    <a:pt x="10451" y="8860"/>
                  </a:cubicBezTo>
                  <a:cubicBezTo>
                    <a:pt x="10085" y="8800"/>
                    <a:pt x="9651" y="8793"/>
                    <a:pt x="9450" y="8482"/>
                  </a:cubicBezTo>
                  <a:cubicBezTo>
                    <a:pt x="9158" y="8031"/>
                    <a:pt x="9674" y="7444"/>
                    <a:pt x="9584" y="6910"/>
                  </a:cubicBezTo>
                  <a:cubicBezTo>
                    <a:pt x="9517" y="6526"/>
                    <a:pt x="9155" y="6271"/>
                    <a:pt x="8796" y="6114"/>
                  </a:cubicBezTo>
                  <a:cubicBezTo>
                    <a:pt x="8441" y="5962"/>
                    <a:pt x="8046" y="5853"/>
                    <a:pt x="7769" y="5581"/>
                  </a:cubicBezTo>
                  <a:cubicBezTo>
                    <a:pt x="7272" y="5095"/>
                    <a:pt x="7329" y="4303"/>
                    <a:pt x="7175" y="3627"/>
                  </a:cubicBezTo>
                  <a:cubicBezTo>
                    <a:pt x="6925" y="2510"/>
                    <a:pt x="5879" y="225"/>
                    <a:pt x="36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46"/>
            <p:cNvSpPr/>
            <p:nvPr/>
          </p:nvSpPr>
          <p:spPr>
            <a:xfrm>
              <a:off x="7542358" y="4611849"/>
              <a:ext cx="233506" cy="102018"/>
            </a:xfrm>
            <a:custGeom>
              <a:avLst/>
              <a:gdLst/>
              <a:ahLst/>
              <a:cxnLst/>
              <a:rect l="l" t="t" r="r" b="b"/>
              <a:pathLst>
                <a:path w="5697" h="2489" extrusionOk="0">
                  <a:moveTo>
                    <a:pt x="2649" y="0"/>
                  </a:moveTo>
                  <a:lnTo>
                    <a:pt x="2604" y="1629"/>
                  </a:lnTo>
                  <a:cubicBezTo>
                    <a:pt x="2604" y="1629"/>
                    <a:pt x="1" y="2160"/>
                    <a:pt x="624" y="2365"/>
                  </a:cubicBezTo>
                  <a:cubicBezTo>
                    <a:pt x="925" y="2461"/>
                    <a:pt x="2058" y="2488"/>
                    <a:pt x="3173" y="2488"/>
                  </a:cubicBezTo>
                  <a:cubicBezTo>
                    <a:pt x="4133" y="2488"/>
                    <a:pt x="5080" y="2468"/>
                    <a:pt x="5469" y="2455"/>
                  </a:cubicBezTo>
                  <a:lnTo>
                    <a:pt x="5659" y="2447"/>
                  </a:lnTo>
                  <a:lnTo>
                    <a:pt x="5696" y="64"/>
                  </a:lnTo>
                  <a:lnTo>
                    <a:pt x="2649" y="0"/>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46"/>
            <p:cNvSpPr/>
            <p:nvPr/>
          </p:nvSpPr>
          <p:spPr>
            <a:xfrm>
              <a:off x="7728970" y="4675172"/>
              <a:ext cx="45988" cy="35167"/>
            </a:xfrm>
            <a:custGeom>
              <a:avLst/>
              <a:gdLst/>
              <a:ahLst/>
              <a:cxnLst/>
              <a:rect l="l" t="t" r="r" b="b"/>
              <a:pathLst>
                <a:path w="1122" h="858" extrusionOk="0">
                  <a:moveTo>
                    <a:pt x="1021" y="1"/>
                  </a:moveTo>
                  <a:cubicBezTo>
                    <a:pt x="798" y="1"/>
                    <a:pt x="583" y="78"/>
                    <a:pt x="404" y="211"/>
                  </a:cubicBezTo>
                  <a:cubicBezTo>
                    <a:pt x="195" y="368"/>
                    <a:pt x="49" y="599"/>
                    <a:pt x="1" y="853"/>
                  </a:cubicBezTo>
                  <a:lnTo>
                    <a:pt x="1102" y="858"/>
                  </a:lnTo>
                  <a:lnTo>
                    <a:pt x="1121" y="6"/>
                  </a:lnTo>
                  <a:cubicBezTo>
                    <a:pt x="1088" y="2"/>
                    <a:pt x="1054" y="1"/>
                    <a:pt x="1021" y="1"/>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46"/>
            <p:cNvSpPr/>
            <p:nvPr/>
          </p:nvSpPr>
          <p:spPr>
            <a:xfrm>
              <a:off x="7610428" y="4293623"/>
              <a:ext cx="197166" cy="21142"/>
            </a:xfrm>
            <a:custGeom>
              <a:avLst/>
              <a:gdLst/>
              <a:ahLst/>
              <a:cxnLst/>
              <a:rect l="l" t="t" r="r" b="b"/>
              <a:pathLst>
                <a:path w="5241" h="562" extrusionOk="0">
                  <a:moveTo>
                    <a:pt x="912" y="0"/>
                  </a:moveTo>
                  <a:cubicBezTo>
                    <a:pt x="912" y="0"/>
                    <a:pt x="0" y="243"/>
                    <a:pt x="109" y="396"/>
                  </a:cubicBezTo>
                  <a:cubicBezTo>
                    <a:pt x="184" y="497"/>
                    <a:pt x="1787" y="562"/>
                    <a:pt x="3296" y="562"/>
                  </a:cubicBezTo>
                  <a:cubicBezTo>
                    <a:pt x="4028" y="562"/>
                    <a:pt x="4738" y="546"/>
                    <a:pt x="5241" y="512"/>
                  </a:cubicBezTo>
                  <a:lnTo>
                    <a:pt x="5237" y="441"/>
                  </a:lnTo>
                  <a:lnTo>
                    <a:pt x="1174" y="396"/>
                  </a:lnTo>
                  <a:cubicBezTo>
                    <a:pt x="1174" y="396"/>
                    <a:pt x="1091" y="11"/>
                    <a:pt x="912" y="0"/>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46"/>
            <p:cNvSpPr/>
            <p:nvPr/>
          </p:nvSpPr>
          <p:spPr>
            <a:xfrm>
              <a:off x="7614491" y="4306488"/>
              <a:ext cx="194796" cy="4815"/>
            </a:xfrm>
            <a:custGeom>
              <a:avLst/>
              <a:gdLst/>
              <a:ahLst/>
              <a:cxnLst/>
              <a:rect l="l" t="t" r="r" b="b"/>
              <a:pathLst>
                <a:path w="5178" h="128" extrusionOk="0">
                  <a:moveTo>
                    <a:pt x="25" y="0"/>
                  </a:moveTo>
                  <a:cubicBezTo>
                    <a:pt x="9" y="0"/>
                    <a:pt x="1" y="2"/>
                    <a:pt x="1" y="2"/>
                  </a:cubicBezTo>
                  <a:cubicBezTo>
                    <a:pt x="1" y="2"/>
                    <a:pt x="20" y="5"/>
                    <a:pt x="54" y="9"/>
                  </a:cubicBezTo>
                  <a:cubicBezTo>
                    <a:pt x="98" y="13"/>
                    <a:pt x="147" y="17"/>
                    <a:pt x="202" y="21"/>
                  </a:cubicBezTo>
                  <a:cubicBezTo>
                    <a:pt x="356" y="28"/>
                    <a:pt x="539" y="39"/>
                    <a:pt x="759" y="54"/>
                  </a:cubicBezTo>
                  <a:cubicBezTo>
                    <a:pt x="1226" y="81"/>
                    <a:pt x="1872" y="107"/>
                    <a:pt x="2590" y="117"/>
                  </a:cubicBezTo>
                  <a:cubicBezTo>
                    <a:pt x="2946" y="125"/>
                    <a:pt x="3286" y="128"/>
                    <a:pt x="3596" y="128"/>
                  </a:cubicBezTo>
                  <a:cubicBezTo>
                    <a:pt x="3905" y="128"/>
                    <a:pt x="4184" y="125"/>
                    <a:pt x="4419" y="121"/>
                  </a:cubicBezTo>
                  <a:cubicBezTo>
                    <a:pt x="4636" y="117"/>
                    <a:pt x="4823" y="114"/>
                    <a:pt x="4972" y="110"/>
                  </a:cubicBezTo>
                  <a:cubicBezTo>
                    <a:pt x="5029" y="107"/>
                    <a:pt x="5081" y="107"/>
                    <a:pt x="5126" y="103"/>
                  </a:cubicBezTo>
                  <a:cubicBezTo>
                    <a:pt x="5159" y="103"/>
                    <a:pt x="5178" y="99"/>
                    <a:pt x="5178" y="99"/>
                  </a:cubicBezTo>
                  <a:cubicBezTo>
                    <a:pt x="5178" y="99"/>
                    <a:pt x="5159" y="95"/>
                    <a:pt x="5126" y="95"/>
                  </a:cubicBezTo>
                  <a:lnTo>
                    <a:pt x="4419" y="95"/>
                  </a:lnTo>
                  <a:cubicBezTo>
                    <a:pt x="4302" y="96"/>
                    <a:pt x="4173" y="96"/>
                    <a:pt x="4035" y="96"/>
                  </a:cubicBezTo>
                  <a:cubicBezTo>
                    <a:pt x="3622" y="96"/>
                    <a:pt x="3125" y="92"/>
                    <a:pt x="2590" y="84"/>
                  </a:cubicBezTo>
                  <a:cubicBezTo>
                    <a:pt x="1872" y="69"/>
                    <a:pt x="1226" y="47"/>
                    <a:pt x="759" y="28"/>
                  </a:cubicBezTo>
                  <a:cubicBezTo>
                    <a:pt x="539" y="21"/>
                    <a:pt x="356" y="13"/>
                    <a:pt x="206" y="5"/>
                  </a:cubicBezTo>
                  <a:cubicBezTo>
                    <a:pt x="150" y="2"/>
                    <a:pt x="98" y="2"/>
                    <a:pt x="54" y="2"/>
                  </a:cubicBezTo>
                  <a:cubicBezTo>
                    <a:pt x="42" y="1"/>
                    <a:pt x="33" y="0"/>
                    <a:pt x="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46"/>
            <p:cNvSpPr/>
            <p:nvPr/>
          </p:nvSpPr>
          <p:spPr>
            <a:xfrm>
              <a:off x="7643721" y="4292155"/>
              <a:ext cx="11700" cy="18246"/>
            </a:xfrm>
            <a:custGeom>
              <a:avLst/>
              <a:gdLst/>
              <a:ahLst/>
              <a:cxnLst/>
              <a:rect l="l" t="t" r="r" b="b"/>
              <a:pathLst>
                <a:path w="311" h="485" extrusionOk="0">
                  <a:moveTo>
                    <a:pt x="7" y="1"/>
                  </a:moveTo>
                  <a:cubicBezTo>
                    <a:pt x="6" y="1"/>
                    <a:pt x="5" y="1"/>
                    <a:pt x="5" y="2"/>
                  </a:cubicBezTo>
                  <a:cubicBezTo>
                    <a:pt x="1" y="9"/>
                    <a:pt x="113" y="81"/>
                    <a:pt x="191" y="219"/>
                  </a:cubicBezTo>
                  <a:cubicBezTo>
                    <a:pt x="273" y="353"/>
                    <a:pt x="277" y="484"/>
                    <a:pt x="289" y="484"/>
                  </a:cubicBezTo>
                  <a:cubicBezTo>
                    <a:pt x="289" y="484"/>
                    <a:pt x="289" y="484"/>
                    <a:pt x="289" y="484"/>
                  </a:cubicBezTo>
                  <a:cubicBezTo>
                    <a:pt x="300" y="484"/>
                    <a:pt x="310" y="340"/>
                    <a:pt x="221" y="200"/>
                  </a:cubicBezTo>
                  <a:cubicBezTo>
                    <a:pt x="145" y="62"/>
                    <a:pt x="28" y="1"/>
                    <a:pt x="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46"/>
            <p:cNvSpPr/>
            <p:nvPr/>
          </p:nvSpPr>
          <p:spPr>
            <a:xfrm>
              <a:off x="7638021" y="4680869"/>
              <a:ext cx="7255" cy="10493"/>
            </a:xfrm>
            <a:custGeom>
              <a:avLst/>
              <a:gdLst/>
              <a:ahLst/>
              <a:cxnLst/>
              <a:rect l="l" t="t" r="r" b="b"/>
              <a:pathLst>
                <a:path w="177" h="256" extrusionOk="0">
                  <a:moveTo>
                    <a:pt x="14" y="1"/>
                  </a:moveTo>
                  <a:cubicBezTo>
                    <a:pt x="13" y="1"/>
                    <a:pt x="12" y="1"/>
                    <a:pt x="12" y="1"/>
                  </a:cubicBezTo>
                  <a:cubicBezTo>
                    <a:pt x="1" y="5"/>
                    <a:pt x="30" y="69"/>
                    <a:pt x="72" y="139"/>
                  </a:cubicBezTo>
                  <a:cubicBezTo>
                    <a:pt x="114" y="206"/>
                    <a:pt x="153" y="256"/>
                    <a:pt x="166" y="256"/>
                  </a:cubicBezTo>
                  <a:cubicBezTo>
                    <a:pt x="167" y="256"/>
                    <a:pt x="168" y="256"/>
                    <a:pt x="168" y="255"/>
                  </a:cubicBezTo>
                  <a:cubicBezTo>
                    <a:pt x="177" y="251"/>
                    <a:pt x="151" y="188"/>
                    <a:pt x="106" y="117"/>
                  </a:cubicBezTo>
                  <a:cubicBezTo>
                    <a:pt x="64" y="51"/>
                    <a:pt x="25" y="1"/>
                    <a:pt x="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46"/>
            <p:cNvSpPr/>
            <p:nvPr/>
          </p:nvSpPr>
          <p:spPr>
            <a:xfrm>
              <a:off x="7647202" y="4679025"/>
              <a:ext cx="8198" cy="7296"/>
            </a:xfrm>
            <a:custGeom>
              <a:avLst/>
              <a:gdLst/>
              <a:ahLst/>
              <a:cxnLst/>
              <a:rect l="l" t="t" r="r" b="b"/>
              <a:pathLst>
                <a:path w="200" h="178" extrusionOk="0">
                  <a:moveTo>
                    <a:pt x="8" y="0"/>
                  </a:moveTo>
                  <a:cubicBezTo>
                    <a:pt x="6" y="0"/>
                    <a:pt x="5" y="1"/>
                    <a:pt x="5" y="2"/>
                  </a:cubicBezTo>
                  <a:cubicBezTo>
                    <a:pt x="1" y="9"/>
                    <a:pt x="34" y="54"/>
                    <a:pt x="87" y="102"/>
                  </a:cubicBezTo>
                  <a:cubicBezTo>
                    <a:pt x="134" y="146"/>
                    <a:pt x="178" y="178"/>
                    <a:pt x="189" y="178"/>
                  </a:cubicBezTo>
                  <a:cubicBezTo>
                    <a:pt x="190" y="178"/>
                    <a:pt x="191" y="177"/>
                    <a:pt x="191" y="176"/>
                  </a:cubicBezTo>
                  <a:cubicBezTo>
                    <a:pt x="199" y="169"/>
                    <a:pt x="165" y="124"/>
                    <a:pt x="113" y="76"/>
                  </a:cubicBezTo>
                  <a:cubicBezTo>
                    <a:pt x="66" y="32"/>
                    <a:pt x="21" y="0"/>
                    <a:pt x="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46"/>
            <p:cNvSpPr/>
            <p:nvPr/>
          </p:nvSpPr>
          <p:spPr>
            <a:xfrm>
              <a:off x="7648596" y="4673697"/>
              <a:ext cx="13198" cy="1558"/>
            </a:xfrm>
            <a:custGeom>
              <a:avLst/>
              <a:gdLst/>
              <a:ahLst/>
              <a:cxnLst/>
              <a:rect l="l" t="t" r="r" b="b"/>
              <a:pathLst>
                <a:path w="322" h="38" extrusionOk="0">
                  <a:moveTo>
                    <a:pt x="161" y="1"/>
                  </a:moveTo>
                  <a:cubicBezTo>
                    <a:pt x="75" y="1"/>
                    <a:pt x="0" y="8"/>
                    <a:pt x="0" y="19"/>
                  </a:cubicBezTo>
                  <a:cubicBezTo>
                    <a:pt x="0" y="27"/>
                    <a:pt x="72" y="37"/>
                    <a:pt x="161" y="37"/>
                  </a:cubicBezTo>
                  <a:cubicBezTo>
                    <a:pt x="251" y="37"/>
                    <a:pt x="322" y="30"/>
                    <a:pt x="322" y="19"/>
                  </a:cubicBezTo>
                  <a:cubicBezTo>
                    <a:pt x="322" y="11"/>
                    <a:pt x="251" y="1"/>
                    <a:pt x="1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46"/>
            <p:cNvSpPr/>
            <p:nvPr/>
          </p:nvSpPr>
          <p:spPr>
            <a:xfrm>
              <a:off x="7649210" y="4666114"/>
              <a:ext cx="15042" cy="2172"/>
            </a:xfrm>
            <a:custGeom>
              <a:avLst/>
              <a:gdLst/>
              <a:ahLst/>
              <a:cxnLst/>
              <a:rect l="l" t="t" r="r" b="b"/>
              <a:pathLst>
                <a:path w="367" h="53" extrusionOk="0">
                  <a:moveTo>
                    <a:pt x="351" y="0"/>
                  </a:moveTo>
                  <a:cubicBezTo>
                    <a:pt x="326" y="0"/>
                    <a:pt x="261" y="11"/>
                    <a:pt x="183" y="14"/>
                  </a:cubicBezTo>
                  <a:cubicBezTo>
                    <a:pt x="83" y="21"/>
                    <a:pt x="4" y="14"/>
                    <a:pt x="0" y="25"/>
                  </a:cubicBezTo>
                  <a:cubicBezTo>
                    <a:pt x="0" y="32"/>
                    <a:pt x="64" y="52"/>
                    <a:pt x="148" y="52"/>
                  </a:cubicBezTo>
                  <a:cubicBezTo>
                    <a:pt x="160" y="52"/>
                    <a:pt x="171" y="52"/>
                    <a:pt x="183" y="51"/>
                  </a:cubicBezTo>
                  <a:cubicBezTo>
                    <a:pt x="288" y="48"/>
                    <a:pt x="366" y="14"/>
                    <a:pt x="363" y="3"/>
                  </a:cubicBezTo>
                  <a:cubicBezTo>
                    <a:pt x="362" y="1"/>
                    <a:pt x="358" y="0"/>
                    <a:pt x="3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46"/>
            <p:cNvSpPr/>
            <p:nvPr/>
          </p:nvSpPr>
          <p:spPr>
            <a:xfrm>
              <a:off x="7617200" y="4668860"/>
              <a:ext cx="23650" cy="13731"/>
            </a:xfrm>
            <a:custGeom>
              <a:avLst/>
              <a:gdLst/>
              <a:ahLst/>
              <a:cxnLst/>
              <a:rect l="l" t="t" r="r" b="b"/>
              <a:pathLst>
                <a:path w="577" h="335" extrusionOk="0">
                  <a:moveTo>
                    <a:pt x="181" y="36"/>
                  </a:moveTo>
                  <a:cubicBezTo>
                    <a:pt x="221" y="36"/>
                    <a:pt x="261" y="42"/>
                    <a:pt x="295" y="51"/>
                  </a:cubicBezTo>
                  <a:cubicBezTo>
                    <a:pt x="367" y="77"/>
                    <a:pt x="423" y="119"/>
                    <a:pt x="460" y="163"/>
                  </a:cubicBezTo>
                  <a:cubicBezTo>
                    <a:pt x="493" y="205"/>
                    <a:pt x="513" y="243"/>
                    <a:pt x="524" y="273"/>
                  </a:cubicBezTo>
                  <a:lnTo>
                    <a:pt x="524" y="273"/>
                  </a:lnTo>
                  <a:cubicBezTo>
                    <a:pt x="491" y="269"/>
                    <a:pt x="443" y="263"/>
                    <a:pt x="385" y="250"/>
                  </a:cubicBezTo>
                  <a:cubicBezTo>
                    <a:pt x="326" y="238"/>
                    <a:pt x="259" y="219"/>
                    <a:pt x="183" y="193"/>
                  </a:cubicBezTo>
                  <a:cubicBezTo>
                    <a:pt x="150" y="178"/>
                    <a:pt x="109" y="167"/>
                    <a:pt x="76" y="145"/>
                  </a:cubicBezTo>
                  <a:cubicBezTo>
                    <a:pt x="42" y="122"/>
                    <a:pt x="31" y="85"/>
                    <a:pt x="61" y="62"/>
                  </a:cubicBezTo>
                  <a:cubicBezTo>
                    <a:pt x="95" y="43"/>
                    <a:pt x="138" y="36"/>
                    <a:pt x="181" y="36"/>
                  </a:cubicBezTo>
                  <a:close/>
                  <a:moveTo>
                    <a:pt x="189" y="1"/>
                  </a:moveTo>
                  <a:cubicBezTo>
                    <a:pt x="140" y="1"/>
                    <a:pt x="89" y="11"/>
                    <a:pt x="38" y="36"/>
                  </a:cubicBezTo>
                  <a:cubicBezTo>
                    <a:pt x="16" y="51"/>
                    <a:pt x="1" y="85"/>
                    <a:pt x="9" y="111"/>
                  </a:cubicBezTo>
                  <a:cubicBezTo>
                    <a:pt x="16" y="141"/>
                    <a:pt x="35" y="160"/>
                    <a:pt x="57" y="174"/>
                  </a:cubicBezTo>
                  <a:cubicBezTo>
                    <a:pt x="94" y="200"/>
                    <a:pt x="135" y="212"/>
                    <a:pt x="173" y="227"/>
                  </a:cubicBezTo>
                  <a:cubicBezTo>
                    <a:pt x="251" y="253"/>
                    <a:pt x="322" y="267"/>
                    <a:pt x="382" y="276"/>
                  </a:cubicBezTo>
                  <a:cubicBezTo>
                    <a:pt x="440" y="285"/>
                    <a:pt x="488" y="288"/>
                    <a:pt x="522" y="288"/>
                  </a:cubicBezTo>
                  <a:cubicBezTo>
                    <a:pt x="525" y="288"/>
                    <a:pt x="527" y="288"/>
                    <a:pt x="530" y="287"/>
                  </a:cubicBezTo>
                  <a:lnTo>
                    <a:pt x="530" y="287"/>
                  </a:lnTo>
                  <a:cubicBezTo>
                    <a:pt x="540" y="317"/>
                    <a:pt x="543" y="335"/>
                    <a:pt x="546" y="335"/>
                  </a:cubicBezTo>
                  <a:cubicBezTo>
                    <a:pt x="550" y="335"/>
                    <a:pt x="550" y="319"/>
                    <a:pt x="544" y="287"/>
                  </a:cubicBezTo>
                  <a:lnTo>
                    <a:pt x="544" y="287"/>
                  </a:lnTo>
                  <a:cubicBezTo>
                    <a:pt x="565" y="286"/>
                    <a:pt x="576" y="284"/>
                    <a:pt x="576" y="283"/>
                  </a:cubicBezTo>
                  <a:cubicBezTo>
                    <a:pt x="576" y="280"/>
                    <a:pt x="564" y="278"/>
                    <a:pt x="541" y="275"/>
                  </a:cubicBezTo>
                  <a:lnTo>
                    <a:pt x="541" y="275"/>
                  </a:lnTo>
                  <a:cubicBezTo>
                    <a:pt x="534" y="245"/>
                    <a:pt x="518" y="198"/>
                    <a:pt x="483" y="148"/>
                  </a:cubicBezTo>
                  <a:cubicBezTo>
                    <a:pt x="434" y="78"/>
                    <a:pt x="321" y="1"/>
                    <a:pt x="18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46"/>
            <p:cNvSpPr/>
            <p:nvPr/>
          </p:nvSpPr>
          <p:spPr>
            <a:xfrm>
              <a:off x="7637447" y="4665295"/>
              <a:ext cx="12255" cy="15493"/>
            </a:xfrm>
            <a:custGeom>
              <a:avLst/>
              <a:gdLst/>
              <a:ahLst/>
              <a:cxnLst/>
              <a:rect l="l" t="t" r="r" b="b"/>
              <a:pathLst>
                <a:path w="299" h="378" extrusionOk="0">
                  <a:moveTo>
                    <a:pt x="226" y="0"/>
                  </a:moveTo>
                  <a:cubicBezTo>
                    <a:pt x="146" y="0"/>
                    <a:pt x="103" y="57"/>
                    <a:pt x="67" y="97"/>
                  </a:cubicBezTo>
                  <a:cubicBezTo>
                    <a:pt x="34" y="146"/>
                    <a:pt x="18" y="198"/>
                    <a:pt x="11" y="239"/>
                  </a:cubicBezTo>
                  <a:cubicBezTo>
                    <a:pt x="0" y="325"/>
                    <a:pt x="28" y="377"/>
                    <a:pt x="33" y="377"/>
                  </a:cubicBezTo>
                  <a:cubicBezTo>
                    <a:pt x="33" y="377"/>
                    <a:pt x="34" y="377"/>
                    <a:pt x="34" y="377"/>
                  </a:cubicBezTo>
                  <a:cubicBezTo>
                    <a:pt x="37" y="377"/>
                    <a:pt x="22" y="325"/>
                    <a:pt x="37" y="247"/>
                  </a:cubicBezTo>
                  <a:cubicBezTo>
                    <a:pt x="44" y="206"/>
                    <a:pt x="63" y="161"/>
                    <a:pt x="97" y="120"/>
                  </a:cubicBezTo>
                  <a:cubicBezTo>
                    <a:pt x="126" y="80"/>
                    <a:pt x="175" y="37"/>
                    <a:pt x="222" y="37"/>
                  </a:cubicBezTo>
                  <a:cubicBezTo>
                    <a:pt x="224" y="37"/>
                    <a:pt x="225" y="37"/>
                    <a:pt x="227" y="37"/>
                  </a:cubicBezTo>
                  <a:cubicBezTo>
                    <a:pt x="277" y="49"/>
                    <a:pt x="258" y="123"/>
                    <a:pt x="227" y="164"/>
                  </a:cubicBezTo>
                  <a:cubicBezTo>
                    <a:pt x="201" y="209"/>
                    <a:pt x="172" y="247"/>
                    <a:pt x="146" y="280"/>
                  </a:cubicBezTo>
                  <a:cubicBezTo>
                    <a:pt x="89" y="340"/>
                    <a:pt x="44" y="370"/>
                    <a:pt x="48" y="373"/>
                  </a:cubicBezTo>
                  <a:cubicBezTo>
                    <a:pt x="48" y="374"/>
                    <a:pt x="49" y="374"/>
                    <a:pt x="50" y="374"/>
                  </a:cubicBezTo>
                  <a:cubicBezTo>
                    <a:pt x="59" y="374"/>
                    <a:pt x="105" y="351"/>
                    <a:pt x="165" y="299"/>
                  </a:cubicBezTo>
                  <a:cubicBezTo>
                    <a:pt x="194" y="269"/>
                    <a:pt x="227" y="228"/>
                    <a:pt x="258" y="180"/>
                  </a:cubicBezTo>
                  <a:cubicBezTo>
                    <a:pt x="272" y="157"/>
                    <a:pt x="287" y="127"/>
                    <a:pt x="291" y="94"/>
                  </a:cubicBezTo>
                  <a:cubicBezTo>
                    <a:pt x="299" y="60"/>
                    <a:pt x="280" y="8"/>
                    <a:pt x="235" y="0"/>
                  </a:cubicBezTo>
                  <a:cubicBezTo>
                    <a:pt x="232" y="0"/>
                    <a:pt x="229" y="0"/>
                    <a:pt x="2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46"/>
            <p:cNvSpPr/>
            <p:nvPr/>
          </p:nvSpPr>
          <p:spPr>
            <a:xfrm>
              <a:off x="7729134" y="4673943"/>
              <a:ext cx="45168" cy="35618"/>
            </a:xfrm>
            <a:custGeom>
              <a:avLst/>
              <a:gdLst/>
              <a:ahLst/>
              <a:cxnLst/>
              <a:rect l="l" t="t" r="r" b="b"/>
              <a:pathLst>
                <a:path w="1102" h="869" extrusionOk="0">
                  <a:moveTo>
                    <a:pt x="913" y="1"/>
                  </a:moveTo>
                  <a:cubicBezTo>
                    <a:pt x="901" y="1"/>
                    <a:pt x="888" y="1"/>
                    <a:pt x="874" y="2"/>
                  </a:cubicBezTo>
                  <a:cubicBezTo>
                    <a:pt x="732" y="9"/>
                    <a:pt x="531" y="58"/>
                    <a:pt x="359" y="193"/>
                  </a:cubicBezTo>
                  <a:cubicBezTo>
                    <a:pt x="183" y="327"/>
                    <a:pt x="83" y="507"/>
                    <a:pt x="38" y="641"/>
                  </a:cubicBezTo>
                  <a:cubicBezTo>
                    <a:pt x="19" y="708"/>
                    <a:pt x="7" y="767"/>
                    <a:pt x="4" y="805"/>
                  </a:cubicBezTo>
                  <a:cubicBezTo>
                    <a:pt x="0" y="846"/>
                    <a:pt x="0" y="865"/>
                    <a:pt x="0" y="869"/>
                  </a:cubicBezTo>
                  <a:cubicBezTo>
                    <a:pt x="7" y="869"/>
                    <a:pt x="15" y="779"/>
                    <a:pt x="64" y="652"/>
                  </a:cubicBezTo>
                  <a:cubicBezTo>
                    <a:pt x="112" y="521"/>
                    <a:pt x="213" y="350"/>
                    <a:pt x="381" y="222"/>
                  </a:cubicBezTo>
                  <a:cubicBezTo>
                    <a:pt x="550" y="95"/>
                    <a:pt x="740" y="43"/>
                    <a:pt x="874" y="28"/>
                  </a:cubicBezTo>
                  <a:cubicBezTo>
                    <a:pt x="915" y="25"/>
                    <a:pt x="951" y="24"/>
                    <a:pt x="982" y="24"/>
                  </a:cubicBezTo>
                  <a:cubicBezTo>
                    <a:pt x="1033" y="24"/>
                    <a:pt x="1069" y="26"/>
                    <a:pt x="1088" y="26"/>
                  </a:cubicBezTo>
                  <a:cubicBezTo>
                    <a:pt x="1096" y="26"/>
                    <a:pt x="1101" y="26"/>
                    <a:pt x="1102" y="24"/>
                  </a:cubicBezTo>
                  <a:cubicBezTo>
                    <a:pt x="1102" y="24"/>
                    <a:pt x="1079" y="17"/>
                    <a:pt x="1043" y="9"/>
                  </a:cubicBezTo>
                  <a:cubicBezTo>
                    <a:pt x="1009" y="6"/>
                    <a:pt x="966" y="1"/>
                    <a:pt x="9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46"/>
            <p:cNvSpPr/>
            <p:nvPr/>
          </p:nvSpPr>
          <p:spPr>
            <a:xfrm>
              <a:off x="7761267" y="4622710"/>
              <a:ext cx="1721" cy="51316"/>
            </a:xfrm>
            <a:custGeom>
              <a:avLst/>
              <a:gdLst/>
              <a:ahLst/>
              <a:cxnLst/>
              <a:rect l="l" t="t" r="r" b="b"/>
              <a:pathLst>
                <a:path w="42" h="1252" extrusionOk="0">
                  <a:moveTo>
                    <a:pt x="26" y="0"/>
                  </a:moveTo>
                  <a:cubicBezTo>
                    <a:pt x="16" y="0"/>
                    <a:pt x="4" y="281"/>
                    <a:pt x="4" y="628"/>
                  </a:cubicBezTo>
                  <a:cubicBezTo>
                    <a:pt x="0" y="972"/>
                    <a:pt x="8" y="1252"/>
                    <a:pt x="16" y="1252"/>
                  </a:cubicBezTo>
                  <a:cubicBezTo>
                    <a:pt x="16" y="1252"/>
                    <a:pt x="16" y="1252"/>
                    <a:pt x="16" y="1252"/>
                  </a:cubicBezTo>
                  <a:cubicBezTo>
                    <a:pt x="27" y="1252"/>
                    <a:pt x="38" y="970"/>
                    <a:pt x="38" y="628"/>
                  </a:cubicBezTo>
                  <a:cubicBezTo>
                    <a:pt x="42" y="281"/>
                    <a:pt x="35" y="0"/>
                    <a:pt x="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46"/>
            <p:cNvSpPr/>
            <p:nvPr/>
          </p:nvSpPr>
          <p:spPr>
            <a:xfrm>
              <a:off x="7718206" y="4299077"/>
              <a:ext cx="33632" cy="1881"/>
            </a:xfrm>
            <a:custGeom>
              <a:avLst/>
              <a:gdLst/>
              <a:ahLst/>
              <a:cxnLst/>
              <a:rect l="l" t="t" r="r" b="b"/>
              <a:pathLst>
                <a:path w="894" h="50" extrusionOk="0">
                  <a:moveTo>
                    <a:pt x="28" y="1"/>
                  </a:moveTo>
                  <a:cubicBezTo>
                    <a:pt x="10" y="1"/>
                    <a:pt x="0" y="2"/>
                    <a:pt x="0" y="4"/>
                  </a:cubicBezTo>
                  <a:cubicBezTo>
                    <a:pt x="0" y="16"/>
                    <a:pt x="198" y="46"/>
                    <a:pt x="445" y="49"/>
                  </a:cubicBezTo>
                  <a:cubicBezTo>
                    <a:pt x="462" y="49"/>
                    <a:pt x="479" y="50"/>
                    <a:pt x="495" y="50"/>
                  </a:cubicBezTo>
                  <a:cubicBezTo>
                    <a:pt x="721" y="50"/>
                    <a:pt x="893" y="23"/>
                    <a:pt x="893" y="16"/>
                  </a:cubicBezTo>
                  <a:cubicBezTo>
                    <a:pt x="893" y="12"/>
                    <a:pt x="868" y="11"/>
                    <a:pt x="825" y="11"/>
                  </a:cubicBezTo>
                  <a:cubicBezTo>
                    <a:pt x="763" y="11"/>
                    <a:pt x="665" y="13"/>
                    <a:pt x="550" y="13"/>
                  </a:cubicBezTo>
                  <a:cubicBezTo>
                    <a:pt x="517" y="13"/>
                    <a:pt x="483" y="13"/>
                    <a:pt x="448" y="12"/>
                  </a:cubicBezTo>
                  <a:cubicBezTo>
                    <a:pt x="257" y="12"/>
                    <a:pt x="92" y="1"/>
                    <a:pt x="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46"/>
            <p:cNvSpPr/>
            <p:nvPr/>
          </p:nvSpPr>
          <p:spPr>
            <a:xfrm>
              <a:off x="7770609" y="4299905"/>
              <a:ext cx="3988" cy="6546"/>
            </a:xfrm>
            <a:custGeom>
              <a:avLst/>
              <a:gdLst/>
              <a:ahLst/>
              <a:cxnLst/>
              <a:rect l="l" t="t" r="r" b="b"/>
              <a:pathLst>
                <a:path w="106" h="174" extrusionOk="0">
                  <a:moveTo>
                    <a:pt x="95" y="0"/>
                  </a:moveTo>
                  <a:cubicBezTo>
                    <a:pt x="82" y="0"/>
                    <a:pt x="47" y="29"/>
                    <a:pt x="27" y="76"/>
                  </a:cubicBezTo>
                  <a:cubicBezTo>
                    <a:pt x="0" y="125"/>
                    <a:pt x="5" y="173"/>
                    <a:pt x="16" y="173"/>
                  </a:cubicBezTo>
                  <a:cubicBezTo>
                    <a:pt x="16" y="173"/>
                    <a:pt x="17" y="173"/>
                    <a:pt x="17" y="173"/>
                  </a:cubicBezTo>
                  <a:cubicBezTo>
                    <a:pt x="28" y="173"/>
                    <a:pt x="39" y="134"/>
                    <a:pt x="60" y="91"/>
                  </a:cubicBezTo>
                  <a:cubicBezTo>
                    <a:pt x="79" y="46"/>
                    <a:pt x="105" y="9"/>
                    <a:pt x="98" y="1"/>
                  </a:cubicBezTo>
                  <a:cubicBezTo>
                    <a:pt x="97" y="0"/>
                    <a:pt x="96" y="0"/>
                    <a:pt x="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46"/>
            <p:cNvSpPr/>
            <p:nvPr/>
          </p:nvSpPr>
          <p:spPr>
            <a:xfrm>
              <a:off x="7742455" y="4686812"/>
              <a:ext cx="5369" cy="4755"/>
            </a:xfrm>
            <a:custGeom>
              <a:avLst/>
              <a:gdLst/>
              <a:ahLst/>
              <a:cxnLst/>
              <a:rect l="l" t="t" r="r" b="b"/>
              <a:pathLst>
                <a:path w="131" h="116" extrusionOk="0">
                  <a:moveTo>
                    <a:pt x="119" y="0"/>
                  </a:moveTo>
                  <a:cubicBezTo>
                    <a:pt x="106" y="0"/>
                    <a:pt x="78" y="18"/>
                    <a:pt x="52" y="43"/>
                  </a:cubicBezTo>
                  <a:cubicBezTo>
                    <a:pt x="18" y="76"/>
                    <a:pt x="0" y="106"/>
                    <a:pt x="8" y="114"/>
                  </a:cubicBezTo>
                  <a:cubicBezTo>
                    <a:pt x="8" y="115"/>
                    <a:pt x="9" y="115"/>
                    <a:pt x="11" y="115"/>
                  </a:cubicBezTo>
                  <a:cubicBezTo>
                    <a:pt x="21" y="115"/>
                    <a:pt x="50" y="98"/>
                    <a:pt x="78" y="69"/>
                  </a:cubicBezTo>
                  <a:cubicBezTo>
                    <a:pt x="108" y="39"/>
                    <a:pt x="130" y="9"/>
                    <a:pt x="123" y="2"/>
                  </a:cubicBezTo>
                  <a:cubicBezTo>
                    <a:pt x="122" y="1"/>
                    <a:pt x="121" y="0"/>
                    <a:pt x="1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46"/>
            <p:cNvSpPr/>
            <p:nvPr/>
          </p:nvSpPr>
          <p:spPr>
            <a:xfrm>
              <a:off x="7753275" y="4681033"/>
              <a:ext cx="7706" cy="3156"/>
            </a:xfrm>
            <a:custGeom>
              <a:avLst/>
              <a:gdLst/>
              <a:ahLst/>
              <a:cxnLst/>
              <a:rect l="l" t="t" r="r" b="b"/>
              <a:pathLst>
                <a:path w="188" h="77" extrusionOk="0">
                  <a:moveTo>
                    <a:pt x="132" y="0"/>
                  </a:moveTo>
                  <a:cubicBezTo>
                    <a:pt x="117" y="0"/>
                    <a:pt x="101" y="2"/>
                    <a:pt x="83" y="8"/>
                  </a:cubicBezTo>
                  <a:cubicBezTo>
                    <a:pt x="28" y="27"/>
                    <a:pt x="1" y="68"/>
                    <a:pt x="9" y="75"/>
                  </a:cubicBezTo>
                  <a:cubicBezTo>
                    <a:pt x="10" y="76"/>
                    <a:pt x="11" y="77"/>
                    <a:pt x="13" y="77"/>
                  </a:cubicBezTo>
                  <a:cubicBezTo>
                    <a:pt x="24" y="77"/>
                    <a:pt x="56" y="55"/>
                    <a:pt x="95" y="42"/>
                  </a:cubicBezTo>
                  <a:cubicBezTo>
                    <a:pt x="140" y="27"/>
                    <a:pt x="180" y="31"/>
                    <a:pt x="185" y="20"/>
                  </a:cubicBezTo>
                  <a:cubicBezTo>
                    <a:pt x="187" y="12"/>
                    <a:pt x="165" y="0"/>
                    <a:pt x="1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46"/>
            <p:cNvSpPr/>
            <p:nvPr/>
          </p:nvSpPr>
          <p:spPr>
            <a:xfrm>
              <a:off x="7766350" y="4679189"/>
              <a:ext cx="3976" cy="2090"/>
            </a:xfrm>
            <a:custGeom>
              <a:avLst/>
              <a:gdLst/>
              <a:ahLst/>
              <a:cxnLst/>
              <a:rect l="l" t="t" r="r" b="b"/>
              <a:pathLst>
                <a:path w="97" h="51" extrusionOk="0">
                  <a:moveTo>
                    <a:pt x="77" y="0"/>
                  </a:moveTo>
                  <a:cubicBezTo>
                    <a:pt x="67" y="0"/>
                    <a:pt x="54" y="3"/>
                    <a:pt x="41" y="8"/>
                  </a:cubicBezTo>
                  <a:cubicBezTo>
                    <a:pt x="18" y="15"/>
                    <a:pt x="0" y="31"/>
                    <a:pt x="4" y="42"/>
                  </a:cubicBezTo>
                  <a:cubicBezTo>
                    <a:pt x="6" y="48"/>
                    <a:pt x="12" y="50"/>
                    <a:pt x="21" y="50"/>
                  </a:cubicBezTo>
                  <a:cubicBezTo>
                    <a:pt x="31" y="50"/>
                    <a:pt x="43" y="48"/>
                    <a:pt x="56" y="42"/>
                  </a:cubicBezTo>
                  <a:cubicBezTo>
                    <a:pt x="82" y="34"/>
                    <a:pt x="97" y="20"/>
                    <a:pt x="93" y="8"/>
                  </a:cubicBezTo>
                  <a:cubicBezTo>
                    <a:pt x="93" y="3"/>
                    <a:pt x="87" y="0"/>
                    <a:pt x="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46"/>
            <p:cNvSpPr/>
            <p:nvPr/>
          </p:nvSpPr>
          <p:spPr>
            <a:xfrm>
              <a:off x="7897056" y="4611849"/>
              <a:ext cx="233506" cy="102018"/>
            </a:xfrm>
            <a:custGeom>
              <a:avLst/>
              <a:gdLst/>
              <a:ahLst/>
              <a:cxnLst/>
              <a:rect l="l" t="t" r="r" b="b"/>
              <a:pathLst>
                <a:path w="5697" h="2489" extrusionOk="0">
                  <a:moveTo>
                    <a:pt x="2649" y="0"/>
                  </a:moveTo>
                  <a:lnTo>
                    <a:pt x="2604" y="1629"/>
                  </a:lnTo>
                  <a:cubicBezTo>
                    <a:pt x="2604" y="1629"/>
                    <a:pt x="1" y="2160"/>
                    <a:pt x="625" y="2365"/>
                  </a:cubicBezTo>
                  <a:cubicBezTo>
                    <a:pt x="926" y="2461"/>
                    <a:pt x="2058" y="2488"/>
                    <a:pt x="3174" y="2488"/>
                  </a:cubicBezTo>
                  <a:cubicBezTo>
                    <a:pt x="4134" y="2488"/>
                    <a:pt x="5082" y="2468"/>
                    <a:pt x="5472" y="2455"/>
                  </a:cubicBezTo>
                  <a:lnTo>
                    <a:pt x="5659" y="2447"/>
                  </a:lnTo>
                  <a:lnTo>
                    <a:pt x="5697" y="64"/>
                  </a:lnTo>
                  <a:lnTo>
                    <a:pt x="2649" y="0"/>
                  </a:ln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46"/>
            <p:cNvSpPr/>
            <p:nvPr/>
          </p:nvSpPr>
          <p:spPr>
            <a:xfrm>
              <a:off x="8083667" y="4675172"/>
              <a:ext cx="45988" cy="35167"/>
            </a:xfrm>
            <a:custGeom>
              <a:avLst/>
              <a:gdLst/>
              <a:ahLst/>
              <a:cxnLst/>
              <a:rect l="l" t="t" r="r" b="b"/>
              <a:pathLst>
                <a:path w="1122" h="858" extrusionOk="0">
                  <a:moveTo>
                    <a:pt x="1022" y="1"/>
                  </a:moveTo>
                  <a:cubicBezTo>
                    <a:pt x="800" y="1"/>
                    <a:pt x="586" y="78"/>
                    <a:pt x="404" y="211"/>
                  </a:cubicBezTo>
                  <a:cubicBezTo>
                    <a:pt x="199" y="368"/>
                    <a:pt x="49" y="599"/>
                    <a:pt x="1" y="853"/>
                  </a:cubicBezTo>
                  <a:lnTo>
                    <a:pt x="1106" y="858"/>
                  </a:lnTo>
                  <a:lnTo>
                    <a:pt x="1121" y="6"/>
                  </a:lnTo>
                  <a:cubicBezTo>
                    <a:pt x="1088" y="2"/>
                    <a:pt x="1055" y="1"/>
                    <a:pt x="1022" y="1"/>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46"/>
            <p:cNvSpPr/>
            <p:nvPr/>
          </p:nvSpPr>
          <p:spPr>
            <a:xfrm>
              <a:off x="7936020" y="4293623"/>
              <a:ext cx="197129" cy="21142"/>
            </a:xfrm>
            <a:custGeom>
              <a:avLst/>
              <a:gdLst/>
              <a:ahLst/>
              <a:cxnLst/>
              <a:rect l="l" t="t" r="r" b="b"/>
              <a:pathLst>
                <a:path w="5240" h="562" extrusionOk="0">
                  <a:moveTo>
                    <a:pt x="911" y="0"/>
                  </a:moveTo>
                  <a:cubicBezTo>
                    <a:pt x="911" y="0"/>
                    <a:pt x="0" y="243"/>
                    <a:pt x="108" y="396"/>
                  </a:cubicBezTo>
                  <a:cubicBezTo>
                    <a:pt x="183" y="497"/>
                    <a:pt x="1786" y="562"/>
                    <a:pt x="3295" y="562"/>
                  </a:cubicBezTo>
                  <a:cubicBezTo>
                    <a:pt x="4027" y="562"/>
                    <a:pt x="4737" y="546"/>
                    <a:pt x="5240" y="512"/>
                  </a:cubicBezTo>
                  <a:lnTo>
                    <a:pt x="5236" y="441"/>
                  </a:lnTo>
                  <a:lnTo>
                    <a:pt x="1176" y="396"/>
                  </a:lnTo>
                  <a:cubicBezTo>
                    <a:pt x="1176" y="396"/>
                    <a:pt x="1090" y="11"/>
                    <a:pt x="911" y="0"/>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46"/>
            <p:cNvSpPr/>
            <p:nvPr/>
          </p:nvSpPr>
          <p:spPr>
            <a:xfrm>
              <a:off x="7940045" y="4306488"/>
              <a:ext cx="194796" cy="4815"/>
            </a:xfrm>
            <a:custGeom>
              <a:avLst/>
              <a:gdLst/>
              <a:ahLst/>
              <a:cxnLst/>
              <a:rect l="l" t="t" r="r" b="b"/>
              <a:pathLst>
                <a:path w="5178" h="128" extrusionOk="0">
                  <a:moveTo>
                    <a:pt x="25" y="0"/>
                  </a:moveTo>
                  <a:cubicBezTo>
                    <a:pt x="9" y="0"/>
                    <a:pt x="1" y="2"/>
                    <a:pt x="1" y="2"/>
                  </a:cubicBezTo>
                  <a:cubicBezTo>
                    <a:pt x="1" y="2"/>
                    <a:pt x="20" y="5"/>
                    <a:pt x="54" y="9"/>
                  </a:cubicBezTo>
                  <a:cubicBezTo>
                    <a:pt x="99" y="13"/>
                    <a:pt x="151" y="17"/>
                    <a:pt x="207" y="21"/>
                  </a:cubicBezTo>
                  <a:cubicBezTo>
                    <a:pt x="356" y="28"/>
                    <a:pt x="539" y="39"/>
                    <a:pt x="759" y="54"/>
                  </a:cubicBezTo>
                  <a:cubicBezTo>
                    <a:pt x="1226" y="81"/>
                    <a:pt x="1873" y="107"/>
                    <a:pt x="2590" y="117"/>
                  </a:cubicBezTo>
                  <a:cubicBezTo>
                    <a:pt x="2947" y="125"/>
                    <a:pt x="3287" y="128"/>
                    <a:pt x="3597" y="128"/>
                  </a:cubicBezTo>
                  <a:cubicBezTo>
                    <a:pt x="3908" y="128"/>
                    <a:pt x="4187" y="125"/>
                    <a:pt x="4420" y="121"/>
                  </a:cubicBezTo>
                  <a:cubicBezTo>
                    <a:pt x="4640" y="117"/>
                    <a:pt x="4824" y="114"/>
                    <a:pt x="4976" y="110"/>
                  </a:cubicBezTo>
                  <a:cubicBezTo>
                    <a:pt x="5033" y="107"/>
                    <a:pt x="5081" y="107"/>
                    <a:pt x="5126" y="103"/>
                  </a:cubicBezTo>
                  <a:cubicBezTo>
                    <a:pt x="5160" y="103"/>
                    <a:pt x="5178" y="99"/>
                    <a:pt x="5178" y="99"/>
                  </a:cubicBezTo>
                  <a:cubicBezTo>
                    <a:pt x="5178" y="99"/>
                    <a:pt x="5160" y="95"/>
                    <a:pt x="5126" y="95"/>
                  </a:cubicBezTo>
                  <a:lnTo>
                    <a:pt x="4420" y="95"/>
                  </a:lnTo>
                  <a:cubicBezTo>
                    <a:pt x="4303" y="96"/>
                    <a:pt x="4175" y="96"/>
                    <a:pt x="4038" y="96"/>
                  </a:cubicBezTo>
                  <a:cubicBezTo>
                    <a:pt x="3624" y="96"/>
                    <a:pt x="3125" y="92"/>
                    <a:pt x="2590" y="84"/>
                  </a:cubicBezTo>
                  <a:cubicBezTo>
                    <a:pt x="1876" y="69"/>
                    <a:pt x="1230" y="47"/>
                    <a:pt x="759" y="28"/>
                  </a:cubicBezTo>
                  <a:cubicBezTo>
                    <a:pt x="543" y="21"/>
                    <a:pt x="356" y="13"/>
                    <a:pt x="207" y="5"/>
                  </a:cubicBezTo>
                  <a:cubicBezTo>
                    <a:pt x="151" y="2"/>
                    <a:pt x="102" y="2"/>
                    <a:pt x="54" y="2"/>
                  </a:cubicBezTo>
                  <a:cubicBezTo>
                    <a:pt x="42" y="1"/>
                    <a:pt x="33" y="0"/>
                    <a:pt x="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46"/>
            <p:cNvSpPr/>
            <p:nvPr/>
          </p:nvSpPr>
          <p:spPr>
            <a:xfrm>
              <a:off x="7969313" y="4292155"/>
              <a:ext cx="11662" cy="18246"/>
            </a:xfrm>
            <a:custGeom>
              <a:avLst/>
              <a:gdLst/>
              <a:ahLst/>
              <a:cxnLst/>
              <a:rect l="l" t="t" r="r" b="b"/>
              <a:pathLst>
                <a:path w="310" h="485" extrusionOk="0">
                  <a:moveTo>
                    <a:pt x="9" y="1"/>
                  </a:moveTo>
                  <a:cubicBezTo>
                    <a:pt x="8" y="1"/>
                    <a:pt x="7" y="1"/>
                    <a:pt x="7" y="2"/>
                  </a:cubicBezTo>
                  <a:cubicBezTo>
                    <a:pt x="0" y="9"/>
                    <a:pt x="112" y="81"/>
                    <a:pt x="191" y="219"/>
                  </a:cubicBezTo>
                  <a:cubicBezTo>
                    <a:pt x="273" y="353"/>
                    <a:pt x="276" y="484"/>
                    <a:pt x="288" y="484"/>
                  </a:cubicBezTo>
                  <a:cubicBezTo>
                    <a:pt x="288" y="484"/>
                    <a:pt x="288" y="484"/>
                    <a:pt x="288" y="484"/>
                  </a:cubicBezTo>
                  <a:cubicBezTo>
                    <a:pt x="299" y="484"/>
                    <a:pt x="309" y="340"/>
                    <a:pt x="224" y="200"/>
                  </a:cubicBezTo>
                  <a:cubicBezTo>
                    <a:pt x="145" y="62"/>
                    <a:pt x="27" y="1"/>
                    <a:pt x="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46"/>
            <p:cNvSpPr/>
            <p:nvPr/>
          </p:nvSpPr>
          <p:spPr>
            <a:xfrm>
              <a:off x="7992882" y="4680869"/>
              <a:ext cx="7091" cy="10493"/>
            </a:xfrm>
            <a:custGeom>
              <a:avLst/>
              <a:gdLst/>
              <a:ahLst/>
              <a:cxnLst/>
              <a:rect l="l" t="t" r="r" b="b"/>
              <a:pathLst>
                <a:path w="173" h="256" extrusionOk="0">
                  <a:moveTo>
                    <a:pt x="11" y="1"/>
                  </a:moveTo>
                  <a:cubicBezTo>
                    <a:pt x="10" y="1"/>
                    <a:pt x="9" y="1"/>
                    <a:pt x="9" y="1"/>
                  </a:cubicBezTo>
                  <a:cubicBezTo>
                    <a:pt x="1" y="5"/>
                    <a:pt x="27" y="69"/>
                    <a:pt x="71" y="139"/>
                  </a:cubicBezTo>
                  <a:cubicBezTo>
                    <a:pt x="110" y="206"/>
                    <a:pt x="152" y="256"/>
                    <a:pt x="164" y="256"/>
                  </a:cubicBezTo>
                  <a:cubicBezTo>
                    <a:pt x="164" y="256"/>
                    <a:pt x="165" y="256"/>
                    <a:pt x="165" y="255"/>
                  </a:cubicBezTo>
                  <a:cubicBezTo>
                    <a:pt x="173" y="251"/>
                    <a:pt x="147" y="188"/>
                    <a:pt x="102" y="117"/>
                  </a:cubicBezTo>
                  <a:cubicBezTo>
                    <a:pt x="63" y="51"/>
                    <a:pt x="22" y="1"/>
                    <a:pt x="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46"/>
            <p:cNvSpPr/>
            <p:nvPr/>
          </p:nvSpPr>
          <p:spPr>
            <a:xfrm>
              <a:off x="8001940" y="4679025"/>
              <a:ext cx="8279" cy="7296"/>
            </a:xfrm>
            <a:custGeom>
              <a:avLst/>
              <a:gdLst/>
              <a:ahLst/>
              <a:cxnLst/>
              <a:rect l="l" t="t" r="r" b="b"/>
              <a:pathLst>
                <a:path w="202" h="178" extrusionOk="0">
                  <a:moveTo>
                    <a:pt x="10" y="0"/>
                  </a:moveTo>
                  <a:cubicBezTo>
                    <a:pt x="9" y="0"/>
                    <a:pt x="8" y="1"/>
                    <a:pt x="7" y="2"/>
                  </a:cubicBezTo>
                  <a:cubicBezTo>
                    <a:pt x="0" y="9"/>
                    <a:pt x="34" y="54"/>
                    <a:pt x="86" y="102"/>
                  </a:cubicBezTo>
                  <a:cubicBezTo>
                    <a:pt x="133" y="146"/>
                    <a:pt x="177" y="178"/>
                    <a:pt x="191" y="178"/>
                  </a:cubicBezTo>
                  <a:cubicBezTo>
                    <a:pt x="193" y="178"/>
                    <a:pt x="194" y="177"/>
                    <a:pt x="195" y="176"/>
                  </a:cubicBezTo>
                  <a:cubicBezTo>
                    <a:pt x="202" y="169"/>
                    <a:pt x="164" y="124"/>
                    <a:pt x="112" y="76"/>
                  </a:cubicBezTo>
                  <a:cubicBezTo>
                    <a:pt x="65" y="32"/>
                    <a:pt x="21"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46"/>
            <p:cNvSpPr/>
            <p:nvPr/>
          </p:nvSpPr>
          <p:spPr>
            <a:xfrm>
              <a:off x="8003457" y="4673697"/>
              <a:ext cx="13075" cy="1558"/>
            </a:xfrm>
            <a:custGeom>
              <a:avLst/>
              <a:gdLst/>
              <a:ahLst/>
              <a:cxnLst/>
              <a:rect l="l" t="t" r="r" b="b"/>
              <a:pathLst>
                <a:path w="319" h="38" extrusionOk="0">
                  <a:moveTo>
                    <a:pt x="158" y="1"/>
                  </a:moveTo>
                  <a:cubicBezTo>
                    <a:pt x="72" y="1"/>
                    <a:pt x="1" y="8"/>
                    <a:pt x="1" y="19"/>
                  </a:cubicBezTo>
                  <a:cubicBezTo>
                    <a:pt x="1" y="27"/>
                    <a:pt x="72" y="37"/>
                    <a:pt x="158" y="37"/>
                  </a:cubicBezTo>
                  <a:cubicBezTo>
                    <a:pt x="247" y="37"/>
                    <a:pt x="318" y="30"/>
                    <a:pt x="318" y="19"/>
                  </a:cubicBezTo>
                  <a:cubicBezTo>
                    <a:pt x="318" y="11"/>
                    <a:pt x="247" y="1"/>
                    <a:pt x="1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46"/>
            <p:cNvSpPr/>
            <p:nvPr/>
          </p:nvSpPr>
          <p:spPr>
            <a:xfrm>
              <a:off x="8003908" y="4666114"/>
              <a:ext cx="15083" cy="2172"/>
            </a:xfrm>
            <a:custGeom>
              <a:avLst/>
              <a:gdLst/>
              <a:ahLst/>
              <a:cxnLst/>
              <a:rect l="l" t="t" r="r" b="b"/>
              <a:pathLst>
                <a:path w="368" h="53" extrusionOk="0">
                  <a:moveTo>
                    <a:pt x="353" y="0"/>
                  </a:moveTo>
                  <a:cubicBezTo>
                    <a:pt x="329" y="0"/>
                    <a:pt x="261" y="11"/>
                    <a:pt x="183" y="14"/>
                  </a:cubicBezTo>
                  <a:cubicBezTo>
                    <a:pt x="87" y="21"/>
                    <a:pt x="4" y="14"/>
                    <a:pt x="4" y="25"/>
                  </a:cubicBezTo>
                  <a:cubicBezTo>
                    <a:pt x="1" y="32"/>
                    <a:pt x="65" y="52"/>
                    <a:pt x="151" y="52"/>
                  </a:cubicBezTo>
                  <a:cubicBezTo>
                    <a:pt x="163" y="52"/>
                    <a:pt x="175" y="52"/>
                    <a:pt x="188" y="51"/>
                  </a:cubicBezTo>
                  <a:cubicBezTo>
                    <a:pt x="288" y="48"/>
                    <a:pt x="367" y="14"/>
                    <a:pt x="363" y="3"/>
                  </a:cubicBezTo>
                  <a:cubicBezTo>
                    <a:pt x="363" y="1"/>
                    <a:pt x="359" y="0"/>
                    <a:pt x="3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46"/>
            <p:cNvSpPr/>
            <p:nvPr/>
          </p:nvSpPr>
          <p:spPr>
            <a:xfrm>
              <a:off x="7971897" y="4668860"/>
              <a:ext cx="23773" cy="13731"/>
            </a:xfrm>
            <a:custGeom>
              <a:avLst/>
              <a:gdLst/>
              <a:ahLst/>
              <a:cxnLst/>
              <a:rect l="l" t="t" r="r" b="b"/>
              <a:pathLst>
                <a:path w="580" h="335" extrusionOk="0">
                  <a:moveTo>
                    <a:pt x="183" y="36"/>
                  </a:moveTo>
                  <a:cubicBezTo>
                    <a:pt x="223" y="36"/>
                    <a:pt x="264" y="42"/>
                    <a:pt x="297" y="51"/>
                  </a:cubicBezTo>
                  <a:cubicBezTo>
                    <a:pt x="371" y="77"/>
                    <a:pt x="426" y="119"/>
                    <a:pt x="461" y="163"/>
                  </a:cubicBezTo>
                  <a:cubicBezTo>
                    <a:pt x="494" y="205"/>
                    <a:pt x="513" y="243"/>
                    <a:pt x="526" y="273"/>
                  </a:cubicBezTo>
                  <a:lnTo>
                    <a:pt x="526" y="273"/>
                  </a:lnTo>
                  <a:cubicBezTo>
                    <a:pt x="492" y="269"/>
                    <a:pt x="445" y="262"/>
                    <a:pt x="386" y="250"/>
                  </a:cubicBezTo>
                  <a:cubicBezTo>
                    <a:pt x="330" y="238"/>
                    <a:pt x="259" y="219"/>
                    <a:pt x="184" y="193"/>
                  </a:cubicBezTo>
                  <a:cubicBezTo>
                    <a:pt x="150" y="178"/>
                    <a:pt x="109" y="167"/>
                    <a:pt x="76" y="145"/>
                  </a:cubicBezTo>
                  <a:cubicBezTo>
                    <a:pt x="42" y="122"/>
                    <a:pt x="31" y="85"/>
                    <a:pt x="61" y="62"/>
                  </a:cubicBezTo>
                  <a:cubicBezTo>
                    <a:pt x="95" y="43"/>
                    <a:pt x="139" y="36"/>
                    <a:pt x="183" y="36"/>
                  </a:cubicBezTo>
                  <a:close/>
                  <a:moveTo>
                    <a:pt x="190" y="1"/>
                  </a:moveTo>
                  <a:cubicBezTo>
                    <a:pt x="141" y="1"/>
                    <a:pt x="90" y="11"/>
                    <a:pt x="38" y="36"/>
                  </a:cubicBezTo>
                  <a:cubicBezTo>
                    <a:pt x="16" y="51"/>
                    <a:pt x="1" y="85"/>
                    <a:pt x="9" y="111"/>
                  </a:cubicBezTo>
                  <a:cubicBezTo>
                    <a:pt x="16" y="141"/>
                    <a:pt x="38" y="160"/>
                    <a:pt x="57" y="174"/>
                  </a:cubicBezTo>
                  <a:cubicBezTo>
                    <a:pt x="98" y="200"/>
                    <a:pt x="135" y="212"/>
                    <a:pt x="173" y="227"/>
                  </a:cubicBezTo>
                  <a:cubicBezTo>
                    <a:pt x="252" y="253"/>
                    <a:pt x="323" y="267"/>
                    <a:pt x="382" y="276"/>
                  </a:cubicBezTo>
                  <a:cubicBezTo>
                    <a:pt x="441" y="285"/>
                    <a:pt x="489" y="288"/>
                    <a:pt x="524" y="288"/>
                  </a:cubicBezTo>
                  <a:cubicBezTo>
                    <a:pt x="526" y="288"/>
                    <a:pt x="529" y="288"/>
                    <a:pt x="531" y="287"/>
                  </a:cubicBezTo>
                  <a:lnTo>
                    <a:pt x="531" y="287"/>
                  </a:lnTo>
                  <a:cubicBezTo>
                    <a:pt x="542" y="317"/>
                    <a:pt x="545" y="335"/>
                    <a:pt x="547" y="335"/>
                  </a:cubicBezTo>
                  <a:cubicBezTo>
                    <a:pt x="550" y="335"/>
                    <a:pt x="550" y="319"/>
                    <a:pt x="545" y="287"/>
                  </a:cubicBezTo>
                  <a:lnTo>
                    <a:pt x="545" y="287"/>
                  </a:lnTo>
                  <a:cubicBezTo>
                    <a:pt x="567" y="286"/>
                    <a:pt x="580" y="284"/>
                    <a:pt x="580" y="283"/>
                  </a:cubicBezTo>
                  <a:cubicBezTo>
                    <a:pt x="580" y="280"/>
                    <a:pt x="566" y="278"/>
                    <a:pt x="542" y="275"/>
                  </a:cubicBezTo>
                  <a:lnTo>
                    <a:pt x="542" y="275"/>
                  </a:lnTo>
                  <a:cubicBezTo>
                    <a:pt x="534" y="245"/>
                    <a:pt x="519" y="198"/>
                    <a:pt x="483" y="148"/>
                  </a:cubicBezTo>
                  <a:cubicBezTo>
                    <a:pt x="434" y="78"/>
                    <a:pt x="321" y="1"/>
                    <a:pt x="1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46"/>
            <p:cNvSpPr/>
            <p:nvPr/>
          </p:nvSpPr>
          <p:spPr>
            <a:xfrm>
              <a:off x="7992309" y="4665295"/>
              <a:ext cx="12255" cy="15493"/>
            </a:xfrm>
            <a:custGeom>
              <a:avLst/>
              <a:gdLst/>
              <a:ahLst/>
              <a:cxnLst/>
              <a:rect l="l" t="t" r="r" b="b"/>
              <a:pathLst>
                <a:path w="299" h="378" extrusionOk="0">
                  <a:moveTo>
                    <a:pt x="222" y="0"/>
                  </a:moveTo>
                  <a:cubicBezTo>
                    <a:pt x="142" y="0"/>
                    <a:pt x="99" y="57"/>
                    <a:pt x="67" y="97"/>
                  </a:cubicBezTo>
                  <a:cubicBezTo>
                    <a:pt x="33" y="146"/>
                    <a:pt x="15" y="198"/>
                    <a:pt x="11" y="239"/>
                  </a:cubicBezTo>
                  <a:cubicBezTo>
                    <a:pt x="1" y="325"/>
                    <a:pt x="24" y="377"/>
                    <a:pt x="29" y="377"/>
                  </a:cubicBezTo>
                  <a:cubicBezTo>
                    <a:pt x="29" y="377"/>
                    <a:pt x="30" y="377"/>
                    <a:pt x="30" y="377"/>
                  </a:cubicBezTo>
                  <a:cubicBezTo>
                    <a:pt x="37" y="377"/>
                    <a:pt x="18" y="325"/>
                    <a:pt x="33" y="247"/>
                  </a:cubicBezTo>
                  <a:cubicBezTo>
                    <a:pt x="45" y="206"/>
                    <a:pt x="63" y="161"/>
                    <a:pt x="93" y="120"/>
                  </a:cubicBezTo>
                  <a:cubicBezTo>
                    <a:pt x="122" y="80"/>
                    <a:pt x="171" y="37"/>
                    <a:pt x="219" y="37"/>
                  </a:cubicBezTo>
                  <a:cubicBezTo>
                    <a:pt x="221" y="37"/>
                    <a:pt x="222" y="37"/>
                    <a:pt x="224" y="37"/>
                  </a:cubicBezTo>
                  <a:cubicBezTo>
                    <a:pt x="273" y="49"/>
                    <a:pt x="254" y="123"/>
                    <a:pt x="224" y="164"/>
                  </a:cubicBezTo>
                  <a:cubicBezTo>
                    <a:pt x="197" y="209"/>
                    <a:pt x="168" y="247"/>
                    <a:pt x="142" y="280"/>
                  </a:cubicBezTo>
                  <a:cubicBezTo>
                    <a:pt x="85" y="340"/>
                    <a:pt x="41" y="370"/>
                    <a:pt x="45" y="373"/>
                  </a:cubicBezTo>
                  <a:cubicBezTo>
                    <a:pt x="45" y="374"/>
                    <a:pt x="46" y="374"/>
                    <a:pt x="46" y="374"/>
                  </a:cubicBezTo>
                  <a:cubicBezTo>
                    <a:pt x="55" y="374"/>
                    <a:pt x="101" y="351"/>
                    <a:pt x="161" y="299"/>
                  </a:cubicBezTo>
                  <a:cubicBezTo>
                    <a:pt x="190" y="269"/>
                    <a:pt x="224" y="228"/>
                    <a:pt x="254" y="180"/>
                  </a:cubicBezTo>
                  <a:cubicBezTo>
                    <a:pt x="269" y="157"/>
                    <a:pt x="283" y="127"/>
                    <a:pt x="292" y="94"/>
                  </a:cubicBezTo>
                  <a:cubicBezTo>
                    <a:pt x="299" y="60"/>
                    <a:pt x="276" y="8"/>
                    <a:pt x="231" y="0"/>
                  </a:cubicBezTo>
                  <a:cubicBezTo>
                    <a:pt x="228" y="0"/>
                    <a:pt x="225" y="0"/>
                    <a:pt x="2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46"/>
            <p:cNvSpPr/>
            <p:nvPr/>
          </p:nvSpPr>
          <p:spPr>
            <a:xfrm>
              <a:off x="8083831" y="4673943"/>
              <a:ext cx="45168" cy="35618"/>
            </a:xfrm>
            <a:custGeom>
              <a:avLst/>
              <a:gdLst/>
              <a:ahLst/>
              <a:cxnLst/>
              <a:rect l="l" t="t" r="r" b="b"/>
              <a:pathLst>
                <a:path w="1102" h="869" extrusionOk="0">
                  <a:moveTo>
                    <a:pt x="913" y="1"/>
                  </a:moveTo>
                  <a:cubicBezTo>
                    <a:pt x="901" y="1"/>
                    <a:pt x="888" y="1"/>
                    <a:pt x="874" y="2"/>
                  </a:cubicBezTo>
                  <a:cubicBezTo>
                    <a:pt x="733" y="9"/>
                    <a:pt x="534" y="58"/>
                    <a:pt x="359" y="193"/>
                  </a:cubicBezTo>
                  <a:cubicBezTo>
                    <a:pt x="183" y="327"/>
                    <a:pt x="83" y="507"/>
                    <a:pt x="41" y="641"/>
                  </a:cubicBezTo>
                  <a:cubicBezTo>
                    <a:pt x="19" y="708"/>
                    <a:pt x="8" y="767"/>
                    <a:pt x="4" y="805"/>
                  </a:cubicBezTo>
                  <a:cubicBezTo>
                    <a:pt x="0" y="846"/>
                    <a:pt x="0" y="865"/>
                    <a:pt x="4" y="869"/>
                  </a:cubicBezTo>
                  <a:cubicBezTo>
                    <a:pt x="8" y="869"/>
                    <a:pt x="15" y="779"/>
                    <a:pt x="64" y="652"/>
                  </a:cubicBezTo>
                  <a:cubicBezTo>
                    <a:pt x="112" y="521"/>
                    <a:pt x="214" y="350"/>
                    <a:pt x="381" y="222"/>
                  </a:cubicBezTo>
                  <a:cubicBezTo>
                    <a:pt x="550" y="95"/>
                    <a:pt x="740" y="43"/>
                    <a:pt x="878" y="28"/>
                  </a:cubicBezTo>
                  <a:cubicBezTo>
                    <a:pt x="919" y="25"/>
                    <a:pt x="955" y="24"/>
                    <a:pt x="986" y="24"/>
                  </a:cubicBezTo>
                  <a:cubicBezTo>
                    <a:pt x="1037" y="24"/>
                    <a:pt x="1073" y="26"/>
                    <a:pt x="1090" y="26"/>
                  </a:cubicBezTo>
                  <a:cubicBezTo>
                    <a:pt x="1098" y="26"/>
                    <a:pt x="1102" y="26"/>
                    <a:pt x="1102" y="24"/>
                  </a:cubicBezTo>
                  <a:cubicBezTo>
                    <a:pt x="1102" y="24"/>
                    <a:pt x="1080" y="17"/>
                    <a:pt x="1043" y="9"/>
                  </a:cubicBezTo>
                  <a:cubicBezTo>
                    <a:pt x="1009" y="6"/>
                    <a:pt x="966" y="1"/>
                    <a:pt x="9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46"/>
            <p:cNvSpPr/>
            <p:nvPr/>
          </p:nvSpPr>
          <p:spPr>
            <a:xfrm>
              <a:off x="8115965" y="4622710"/>
              <a:ext cx="1721" cy="51316"/>
            </a:xfrm>
            <a:custGeom>
              <a:avLst/>
              <a:gdLst/>
              <a:ahLst/>
              <a:cxnLst/>
              <a:rect l="l" t="t" r="r" b="b"/>
              <a:pathLst>
                <a:path w="42" h="1252" extrusionOk="0">
                  <a:moveTo>
                    <a:pt x="27" y="0"/>
                  </a:moveTo>
                  <a:cubicBezTo>
                    <a:pt x="16" y="0"/>
                    <a:pt x="4" y="281"/>
                    <a:pt x="4" y="628"/>
                  </a:cubicBezTo>
                  <a:cubicBezTo>
                    <a:pt x="1" y="972"/>
                    <a:pt x="9" y="1252"/>
                    <a:pt x="19" y="1252"/>
                  </a:cubicBezTo>
                  <a:cubicBezTo>
                    <a:pt x="19" y="1252"/>
                    <a:pt x="19" y="1252"/>
                    <a:pt x="20" y="1252"/>
                  </a:cubicBezTo>
                  <a:cubicBezTo>
                    <a:pt x="27" y="1252"/>
                    <a:pt x="38" y="970"/>
                    <a:pt x="42" y="628"/>
                  </a:cubicBezTo>
                  <a:cubicBezTo>
                    <a:pt x="42" y="281"/>
                    <a:pt x="38" y="0"/>
                    <a:pt x="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46"/>
            <p:cNvSpPr/>
            <p:nvPr/>
          </p:nvSpPr>
          <p:spPr>
            <a:xfrm>
              <a:off x="8043761" y="4299077"/>
              <a:ext cx="33632" cy="1881"/>
            </a:xfrm>
            <a:custGeom>
              <a:avLst/>
              <a:gdLst/>
              <a:ahLst/>
              <a:cxnLst/>
              <a:rect l="l" t="t" r="r" b="b"/>
              <a:pathLst>
                <a:path w="894" h="50" extrusionOk="0">
                  <a:moveTo>
                    <a:pt x="30" y="1"/>
                  </a:moveTo>
                  <a:cubicBezTo>
                    <a:pt x="12" y="1"/>
                    <a:pt x="1" y="2"/>
                    <a:pt x="0" y="4"/>
                  </a:cubicBezTo>
                  <a:cubicBezTo>
                    <a:pt x="0" y="16"/>
                    <a:pt x="198" y="46"/>
                    <a:pt x="449" y="49"/>
                  </a:cubicBezTo>
                  <a:cubicBezTo>
                    <a:pt x="465" y="49"/>
                    <a:pt x="482" y="50"/>
                    <a:pt x="498" y="50"/>
                  </a:cubicBezTo>
                  <a:cubicBezTo>
                    <a:pt x="721" y="50"/>
                    <a:pt x="893" y="23"/>
                    <a:pt x="893" y="16"/>
                  </a:cubicBezTo>
                  <a:cubicBezTo>
                    <a:pt x="893" y="12"/>
                    <a:pt x="868" y="11"/>
                    <a:pt x="825" y="11"/>
                  </a:cubicBezTo>
                  <a:cubicBezTo>
                    <a:pt x="763" y="11"/>
                    <a:pt x="665" y="13"/>
                    <a:pt x="550" y="13"/>
                  </a:cubicBezTo>
                  <a:cubicBezTo>
                    <a:pt x="518" y="13"/>
                    <a:pt x="484" y="13"/>
                    <a:pt x="449" y="12"/>
                  </a:cubicBezTo>
                  <a:cubicBezTo>
                    <a:pt x="257" y="12"/>
                    <a:pt x="95" y="1"/>
                    <a:pt x="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46"/>
            <p:cNvSpPr/>
            <p:nvPr/>
          </p:nvSpPr>
          <p:spPr>
            <a:xfrm>
              <a:off x="8096201" y="4299905"/>
              <a:ext cx="3950" cy="6546"/>
            </a:xfrm>
            <a:custGeom>
              <a:avLst/>
              <a:gdLst/>
              <a:ahLst/>
              <a:cxnLst/>
              <a:rect l="l" t="t" r="r" b="b"/>
              <a:pathLst>
                <a:path w="105" h="174" extrusionOk="0">
                  <a:moveTo>
                    <a:pt x="94" y="0"/>
                  </a:moveTo>
                  <a:cubicBezTo>
                    <a:pt x="83" y="0"/>
                    <a:pt x="50" y="29"/>
                    <a:pt x="26" y="76"/>
                  </a:cubicBezTo>
                  <a:cubicBezTo>
                    <a:pt x="0" y="125"/>
                    <a:pt x="8" y="173"/>
                    <a:pt x="15" y="173"/>
                  </a:cubicBezTo>
                  <a:cubicBezTo>
                    <a:pt x="15" y="173"/>
                    <a:pt x="16" y="173"/>
                    <a:pt x="16" y="173"/>
                  </a:cubicBezTo>
                  <a:cubicBezTo>
                    <a:pt x="27" y="173"/>
                    <a:pt x="38" y="134"/>
                    <a:pt x="59" y="91"/>
                  </a:cubicBezTo>
                  <a:cubicBezTo>
                    <a:pt x="82" y="46"/>
                    <a:pt x="104" y="9"/>
                    <a:pt x="97" y="1"/>
                  </a:cubicBezTo>
                  <a:cubicBezTo>
                    <a:pt x="96" y="0"/>
                    <a:pt x="95" y="0"/>
                    <a:pt x="9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46"/>
            <p:cNvSpPr/>
            <p:nvPr/>
          </p:nvSpPr>
          <p:spPr>
            <a:xfrm>
              <a:off x="8097152" y="4686812"/>
              <a:ext cx="5410" cy="4755"/>
            </a:xfrm>
            <a:custGeom>
              <a:avLst/>
              <a:gdLst/>
              <a:ahLst/>
              <a:cxnLst/>
              <a:rect l="l" t="t" r="r" b="b"/>
              <a:pathLst>
                <a:path w="132" h="116" extrusionOk="0">
                  <a:moveTo>
                    <a:pt x="119" y="0"/>
                  </a:moveTo>
                  <a:cubicBezTo>
                    <a:pt x="107" y="0"/>
                    <a:pt x="78" y="18"/>
                    <a:pt x="53" y="43"/>
                  </a:cubicBezTo>
                  <a:cubicBezTo>
                    <a:pt x="19" y="76"/>
                    <a:pt x="1" y="106"/>
                    <a:pt x="8" y="114"/>
                  </a:cubicBezTo>
                  <a:cubicBezTo>
                    <a:pt x="9" y="115"/>
                    <a:pt x="10" y="115"/>
                    <a:pt x="12" y="115"/>
                  </a:cubicBezTo>
                  <a:cubicBezTo>
                    <a:pt x="24" y="115"/>
                    <a:pt x="50" y="98"/>
                    <a:pt x="79" y="69"/>
                  </a:cubicBezTo>
                  <a:cubicBezTo>
                    <a:pt x="109" y="39"/>
                    <a:pt x="131" y="9"/>
                    <a:pt x="123" y="2"/>
                  </a:cubicBezTo>
                  <a:cubicBezTo>
                    <a:pt x="122" y="1"/>
                    <a:pt x="121" y="0"/>
                    <a:pt x="1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46"/>
            <p:cNvSpPr/>
            <p:nvPr/>
          </p:nvSpPr>
          <p:spPr>
            <a:xfrm>
              <a:off x="8108013" y="4681033"/>
              <a:ext cx="7665" cy="3156"/>
            </a:xfrm>
            <a:custGeom>
              <a:avLst/>
              <a:gdLst/>
              <a:ahLst/>
              <a:cxnLst/>
              <a:rect l="l" t="t" r="r" b="b"/>
              <a:pathLst>
                <a:path w="187" h="77" extrusionOk="0">
                  <a:moveTo>
                    <a:pt x="131" y="0"/>
                  </a:moveTo>
                  <a:cubicBezTo>
                    <a:pt x="116" y="0"/>
                    <a:pt x="100" y="2"/>
                    <a:pt x="83" y="8"/>
                  </a:cubicBezTo>
                  <a:cubicBezTo>
                    <a:pt x="27" y="27"/>
                    <a:pt x="1" y="68"/>
                    <a:pt x="8" y="75"/>
                  </a:cubicBezTo>
                  <a:cubicBezTo>
                    <a:pt x="9" y="76"/>
                    <a:pt x="11" y="77"/>
                    <a:pt x="13" y="77"/>
                  </a:cubicBezTo>
                  <a:cubicBezTo>
                    <a:pt x="26" y="77"/>
                    <a:pt x="55" y="55"/>
                    <a:pt x="94" y="42"/>
                  </a:cubicBezTo>
                  <a:cubicBezTo>
                    <a:pt x="139" y="27"/>
                    <a:pt x="180" y="31"/>
                    <a:pt x="184" y="20"/>
                  </a:cubicBezTo>
                  <a:cubicBezTo>
                    <a:pt x="186" y="12"/>
                    <a:pt x="164" y="0"/>
                    <a:pt x="1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46"/>
            <p:cNvSpPr/>
            <p:nvPr/>
          </p:nvSpPr>
          <p:spPr>
            <a:xfrm>
              <a:off x="8121047" y="4679189"/>
              <a:ext cx="4140" cy="2090"/>
            </a:xfrm>
            <a:custGeom>
              <a:avLst/>
              <a:gdLst/>
              <a:ahLst/>
              <a:cxnLst/>
              <a:rect l="l" t="t" r="r" b="b"/>
              <a:pathLst>
                <a:path w="101" h="51" extrusionOk="0">
                  <a:moveTo>
                    <a:pt x="78" y="0"/>
                  </a:moveTo>
                  <a:cubicBezTo>
                    <a:pt x="68" y="0"/>
                    <a:pt x="56" y="3"/>
                    <a:pt x="45" y="8"/>
                  </a:cubicBezTo>
                  <a:cubicBezTo>
                    <a:pt x="19" y="15"/>
                    <a:pt x="0" y="31"/>
                    <a:pt x="4" y="42"/>
                  </a:cubicBezTo>
                  <a:cubicBezTo>
                    <a:pt x="6" y="48"/>
                    <a:pt x="12" y="50"/>
                    <a:pt x="21" y="50"/>
                  </a:cubicBezTo>
                  <a:cubicBezTo>
                    <a:pt x="31" y="50"/>
                    <a:pt x="43" y="48"/>
                    <a:pt x="56" y="42"/>
                  </a:cubicBezTo>
                  <a:cubicBezTo>
                    <a:pt x="82" y="34"/>
                    <a:pt x="101" y="20"/>
                    <a:pt x="97" y="8"/>
                  </a:cubicBezTo>
                  <a:cubicBezTo>
                    <a:pt x="95" y="3"/>
                    <a:pt x="88" y="0"/>
                    <a:pt x="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46"/>
            <p:cNvSpPr/>
            <p:nvPr/>
          </p:nvSpPr>
          <p:spPr>
            <a:xfrm>
              <a:off x="7563917" y="2963384"/>
              <a:ext cx="615632" cy="1699260"/>
            </a:xfrm>
            <a:custGeom>
              <a:avLst/>
              <a:gdLst/>
              <a:ahLst/>
              <a:cxnLst/>
              <a:rect l="l" t="t" r="r" b="b"/>
              <a:pathLst>
                <a:path w="15020" h="41458" extrusionOk="0">
                  <a:moveTo>
                    <a:pt x="1461" y="1"/>
                  </a:moveTo>
                  <a:lnTo>
                    <a:pt x="1" y="21798"/>
                  </a:lnTo>
                  <a:lnTo>
                    <a:pt x="1" y="41457"/>
                  </a:lnTo>
                  <a:lnTo>
                    <a:pt x="5843" y="41457"/>
                  </a:lnTo>
                  <a:cubicBezTo>
                    <a:pt x="5843" y="41457"/>
                    <a:pt x="6089" y="24503"/>
                    <a:pt x="5936" y="23394"/>
                  </a:cubicBezTo>
                  <a:cubicBezTo>
                    <a:pt x="5936" y="23394"/>
                    <a:pt x="6879" y="6654"/>
                    <a:pt x="6994" y="6654"/>
                  </a:cubicBezTo>
                  <a:cubicBezTo>
                    <a:pt x="6995" y="6654"/>
                    <a:pt x="6996" y="6655"/>
                    <a:pt x="6996" y="6657"/>
                  </a:cubicBezTo>
                  <a:cubicBezTo>
                    <a:pt x="7221" y="7154"/>
                    <a:pt x="7217" y="21586"/>
                    <a:pt x="7542" y="23375"/>
                  </a:cubicBezTo>
                  <a:cubicBezTo>
                    <a:pt x="7870" y="25165"/>
                    <a:pt x="9380" y="41457"/>
                    <a:pt x="9380" y="41457"/>
                  </a:cubicBezTo>
                  <a:lnTo>
                    <a:pt x="15020" y="41457"/>
                  </a:lnTo>
                  <a:lnTo>
                    <a:pt x="13126" y="22777"/>
                  </a:lnTo>
                  <a:cubicBezTo>
                    <a:pt x="13089" y="20529"/>
                    <a:pt x="12510" y="759"/>
                    <a:pt x="12510" y="759"/>
                  </a:cubicBezTo>
                  <a:lnTo>
                    <a:pt x="146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46"/>
            <p:cNvSpPr/>
            <p:nvPr/>
          </p:nvSpPr>
          <p:spPr>
            <a:xfrm>
              <a:off x="7952183" y="4598364"/>
              <a:ext cx="222029" cy="38938"/>
            </a:xfrm>
            <a:custGeom>
              <a:avLst/>
              <a:gdLst/>
              <a:ahLst/>
              <a:cxnLst/>
              <a:rect l="l" t="t" r="r" b="b"/>
              <a:pathLst>
                <a:path w="5417" h="950" extrusionOk="0">
                  <a:moveTo>
                    <a:pt x="3602" y="0"/>
                  </a:moveTo>
                  <a:cubicBezTo>
                    <a:pt x="3464" y="0"/>
                    <a:pt x="3322" y="29"/>
                    <a:pt x="3190" y="79"/>
                  </a:cubicBezTo>
                  <a:cubicBezTo>
                    <a:pt x="3003" y="146"/>
                    <a:pt x="2835" y="255"/>
                    <a:pt x="2667" y="363"/>
                  </a:cubicBezTo>
                  <a:cubicBezTo>
                    <a:pt x="2335" y="584"/>
                    <a:pt x="2021" y="789"/>
                    <a:pt x="1685" y="827"/>
                  </a:cubicBezTo>
                  <a:cubicBezTo>
                    <a:pt x="1604" y="838"/>
                    <a:pt x="1525" y="844"/>
                    <a:pt x="1448" y="844"/>
                  </a:cubicBezTo>
                  <a:cubicBezTo>
                    <a:pt x="1209" y="844"/>
                    <a:pt x="990" y="795"/>
                    <a:pt x="804" y="744"/>
                  </a:cubicBezTo>
                  <a:cubicBezTo>
                    <a:pt x="337" y="607"/>
                    <a:pt x="48" y="474"/>
                    <a:pt x="8" y="474"/>
                  </a:cubicBezTo>
                  <a:cubicBezTo>
                    <a:pt x="6" y="474"/>
                    <a:pt x="4" y="474"/>
                    <a:pt x="4" y="475"/>
                  </a:cubicBezTo>
                  <a:cubicBezTo>
                    <a:pt x="0" y="482"/>
                    <a:pt x="71" y="524"/>
                    <a:pt x="202" y="591"/>
                  </a:cubicBezTo>
                  <a:cubicBezTo>
                    <a:pt x="333" y="651"/>
                    <a:pt x="527" y="744"/>
                    <a:pt x="778" y="827"/>
                  </a:cubicBezTo>
                  <a:cubicBezTo>
                    <a:pt x="979" y="889"/>
                    <a:pt x="1224" y="950"/>
                    <a:pt x="1498" y="950"/>
                  </a:cubicBezTo>
                  <a:cubicBezTo>
                    <a:pt x="1564" y="950"/>
                    <a:pt x="1631" y="946"/>
                    <a:pt x="1700" y="939"/>
                  </a:cubicBezTo>
                  <a:cubicBezTo>
                    <a:pt x="2066" y="901"/>
                    <a:pt x="2405" y="680"/>
                    <a:pt x="2734" y="464"/>
                  </a:cubicBezTo>
                  <a:cubicBezTo>
                    <a:pt x="3022" y="269"/>
                    <a:pt x="3324" y="112"/>
                    <a:pt x="3618" y="112"/>
                  </a:cubicBezTo>
                  <a:cubicBezTo>
                    <a:pt x="3656" y="112"/>
                    <a:pt x="3694" y="115"/>
                    <a:pt x="3731" y="120"/>
                  </a:cubicBezTo>
                  <a:cubicBezTo>
                    <a:pt x="4060" y="165"/>
                    <a:pt x="4333" y="334"/>
                    <a:pt x="4579" y="423"/>
                  </a:cubicBezTo>
                  <a:cubicBezTo>
                    <a:pt x="4771" y="499"/>
                    <a:pt x="4950" y="531"/>
                    <a:pt x="5089" y="531"/>
                  </a:cubicBezTo>
                  <a:cubicBezTo>
                    <a:pt x="5128" y="531"/>
                    <a:pt x="5164" y="529"/>
                    <a:pt x="5196" y="524"/>
                  </a:cubicBezTo>
                  <a:cubicBezTo>
                    <a:pt x="5349" y="501"/>
                    <a:pt x="5417" y="453"/>
                    <a:pt x="5417" y="449"/>
                  </a:cubicBezTo>
                  <a:cubicBezTo>
                    <a:pt x="5416" y="448"/>
                    <a:pt x="5414" y="447"/>
                    <a:pt x="5410" y="447"/>
                  </a:cubicBezTo>
                  <a:cubicBezTo>
                    <a:pt x="5388" y="447"/>
                    <a:pt x="5314" y="473"/>
                    <a:pt x="5192" y="479"/>
                  </a:cubicBezTo>
                  <a:cubicBezTo>
                    <a:pt x="5181" y="479"/>
                    <a:pt x="5169" y="480"/>
                    <a:pt x="5157" y="480"/>
                  </a:cubicBezTo>
                  <a:cubicBezTo>
                    <a:pt x="5017" y="480"/>
                    <a:pt x="4826" y="441"/>
                    <a:pt x="4610" y="344"/>
                  </a:cubicBezTo>
                  <a:cubicBezTo>
                    <a:pt x="4374" y="248"/>
                    <a:pt x="4109" y="68"/>
                    <a:pt x="3746" y="12"/>
                  </a:cubicBezTo>
                  <a:cubicBezTo>
                    <a:pt x="3699" y="4"/>
                    <a:pt x="3651" y="0"/>
                    <a:pt x="360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46"/>
            <p:cNvSpPr/>
            <p:nvPr/>
          </p:nvSpPr>
          <p:spPr>
            <a:xfrm>
              <a:off x="7569164" y="4597340"/>
              <a:ext cx="236539" cy="36889"/>
            </a:xfrm>
            <a:custGeom>
              <a:avLst/>
              <a:gdLst/>
              <a:ahLst/>
              <a:cxnLst/>
              <a:rect l="l" t="t" r="r" b="b"/>
              <a:pathLst>
                <a:path w="5771" h="900" extrusionOk="0">
                  <a:moveTo>
                    <a:pt x="5115" y="0"/>
                  </a:moveTo>
                  <a:cubicBezTo>
                    <a:pt x="5062" y="0"/>
                    <a:pt x="5007" y="5"/>
                    <a:pt x="4949" y="14"/>
                  </a:cubicBezTo>
                  <a:cubicBezTo>
                    <a:pt x="4658" y="56"/>
                    <a:pt x="4355" y="235"/>
                    <a:pt x="4045" y="433"/>
                  </a:cubicBezTo>
                  <a:cubicBezTo>
                    <a:pt x="3781" y="597"/>
                    <a:pt x="3473" y="781"/>
                    <a:pt x="3129" y="781"/>
                  </a:cubicBezTo>
                  <a:cubicBezTo>
                    <a:pt x="3074" y="781"/>
                    <a:pt x="3019" y="776"/>
                    <a:pt x="2962" y="766"/>
                  </a:cubicBezTo>
                  <a:cubicBezTo>
                    <a:pt x="2555" y="698"/>
                    <a:pt x="2200" y="471"/>
                    <a:pt x="1826" y="392"/>
                  </a:cubicBezTo>
                  <a:cubicBezTo>
                    <a:pt x="1701" y="364"/>
                    <a:pt x="1580" y="352"/>
                    <a:pt x="1464" y="352"/>
                  </a:cubicBezTo>
                  <a:cubicBezTo>
                    <a:pt x="1226" y="352"/>
                    <a:pt x="1010" y="401"/>
                    <a:pt x="829" y="459"/>
                  </a:cubicBezTo>
                  <a:cubicBezTo>
                    <a:pt x="560" y="545"/>
                    <a:pt x="355" y="645"/>
                    <a:pt x="212" y="717"/>
                  </a:cubicBezTo>
                  <a:cubicBezTo>
                    <a:pt x="74" y="788"/>
                    <a:pt x="0" y="833"/>
                    <a:pt x="4" y="840"/>
                  </a:cubicBezTo>
                  <a:cubicBezTo>
                    <a:pt x="4" y="841"/>
                    <a:pt x="6" y="842"/>
                    <a:pt x="8" y="842"/>
                  </a:cubicBezTo>
                  <a:cubicBezTo>
                    <a:pt x="51" y="842"/>
                    <a:pt x="357" y="689"/>
                    <a:pt x="852" y="541"/>
                  </a:cubicBezTo>
                  <a:cubicBezTo>
                    <a:pt x="1019" y="494"/>
                    <a:pt x="1214" y="456"/>
                    <a:pt x="1423" y="456"/>
                  </a:cubicBezTo>
                  <a:cubicBezTo>
                    <a:pt x="1545" y="456"/>
                    <a:pt x="1671" y="469"/>
                    <a:pt x="1800" y="500"/>
                  </a:cubicBezTo>
                  <a:cubicBezTo>
                    <a:pt x="2151" y="578"/>
                    <a:pt x="2498" y="810"/>
                    <a:pt x="2943" y="885"/>
                  </a:cubicBezTo>
                  <a:cubicBezTo>
                    <a:pt x="3002" y="895"/>
                    <a:pt x="3061" y="899"/>
                    <a:pt x="3120" y="899"/>
                  </a:cubicBezTo>
                  <a:cubicBezTo>
                    <a:pt x="3283" y="899"/>
                    <a:pt x="3443" y="864"/>
                    <a:pt x="3586" y="807"/>
                  </a:cubicBezTo>
                  <a:cubicBezTo>
                    <a:pt x="3780" y="731"/>
                    <a:pt x="3948" y="627"/>
                    <a:pt x="4105" y="526"/>
                  </a:cubicBezTo>
                  <a:cubicBezTo>
                    <a:pt x="4415" y="321"/>
                    <a:pt x="4695" y="145"/>
                    <a:pt x="4964" y="97"/>
                  </a:cubicBezTo>
                  <a:cubicBezTo>
                    <a:pt x="5029" y="84"/>
                    <a:pt x="5092" y="78"/>
                    <a:pt x="5152" y="78"/>
                  </a:cubicBezTo>
                  <a:cubicBezTo>
                    <a:pt x="5334" y="78"/>
                    <a:pt x="5484" y="130"/>
                    <a:pt x="5580" y="186"/>
                  </a:cubicBezTo>
                  <a:cubicBezTo>
                    <a:pt x="5706" y="265"/>
                    <a:pt x="5752" y="340"/>
                    <a:pt x="5762" y="340"/>
                  </a:cubicBezTo>
                  <a:cubicBezTo>
                    <a:pt x="5762" y="340"/>
                    <a:pt x="5763" y="340"/>
                    <a:pt x="5763" y="340"/>
                  </a:cubicBezTo>
                  <a:cubicBezTo>
                    <a:pt x="5770" y="336"/>
                    <a:pt x="5737" y="247"/>
                    <a:pt x="5606" y="149"/>
                  </a:cubicBezTo>
                  <a:cubicBezTo>
                    <a:pt x="5501" y="71"/>
                    <a:pt x="5330" y="0"/>
                    <a:pt x="511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46"/>
            <p:cNvSpPr/>
            <p:nvPr/>
          </p:nvSpPr>
          <p:spPr>
            <a:xfrm>
              <a:off x="7968987" y="3123476"/>
              <a:ext cx="91484" cy="30946"/>
            </a:xfrm>
            <a:custGeom>
              <a:avLst/>
              <a:gdLst/>
              <a:ahLst/>
              <a:cxnLst/>
              <a:rect l="l" t="t" r="r" b="b"/>
              <a:pathLst>
                <a:path w="2232" h="755" extrusionOk="0">
                  <a:moveTo>
                    <a:pt x="16" y="0"/>
                  </a:moveTo>
                  <a:cubicBezTo>
                    <a:pt x="14" y="0"/>
                    <a:pt x="13" y="1"/>
                    <a:pt x="13" y="2"/>
                  </a:cubicBezTo>
                  <a:cubicBezTo>
                    <a:pt x="1" y="13"/>
                    <a:pt x="76" y="129"/>
                    <a:pt x="244" y="274"/>
                  </a:cubicBezTo>
                  <a:cubicBezTo>
                    <a:pt x="416" y="424"/>
                    <a:pt x="685" y="588"/>
                    <a:pt x="1017" y="677"/>
                  </a:cubicBezTo>
                  <a:cubicBezTo>
                    <a:pt x="1216" y="733"/>
                    <a:pt x="1410" y="754"/>
                    <a:pt x="1580" y="754"/>
                  </a:cubicBezTo>
                  <a:cubicBezTo>
                    <a:pt x="1694" y="754"/>
                    <a:pt x="1797" y="745"/>
                    <a:pt x="1883" y="730"/>
                  </a:cubicBezTo>
                  <a:cubicBezTo>
                    <a:pt x="2107" y="689"/>
                    <a:pt x="2231" y="629"/>
                    <a:pt x="2228" y="614"/>
                  </a:cubicBezTo>
                  <a:cubicBezTo>
                    <a:pt x="2227" y="610"/>
                    <a:pt x="2220" y="608"/>
                    <a:pt x="2208" y="608"/>
                  </a:cubicBezTo>
                  <a:cubicBezTo>
                    <a:pt x="2148" y="608"/>
                    <a:pt x="1954" y="649"/>
                    <a:pt x="1689" y="649"/>
                  </a:cubicBezTo>
                  <a:cubicBezTo>
                    <a:pt x="1503" y="649"/>
                    <a:pt x="1282" y="629"/>
                    <a:pt x="1047" y="562"/>
                  </a:cubicBezTo>
                  <a:cubicBezTo>
                    <a:pt x="429" y="400"/>
                    <a:pt x="60" y="0"/>
                    <a:pt x="1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46"/>
            <p:cNvSpPr/>
            <p:nvPr/>
          </p:nvSpPr>
          <p:spPr>
            <a:xfrm>
              <a:off x="7606666" y="3113721"/>
              <a:ext cx="56522" cy="50169"/>
            </a:xfrm>
            <a:custGeom>
              <a:avLst/>
              <a:gdLst/>
              <a:ahLst/>
              <a:cxnLst/>
              <a:rect l="l" t="t" r="r" b="b"/>
              <a:pathLst>
                <a:path w="1379" h="1224" extrusionOk="0">
                  <a:moveTo>
                    <a:pt x="1363" y="0"/>
                  </a:moveTo>
                  <a:cubicBezTo>
                    <a:pt x="1328" y="0"/>
                    <a:pt x="1235" y="438"/>
                    <a:pt x="844" y="781"/>
                  </a:cubicBezTo>
                  <a:cubicBezTo>
                    <a:pt x="452" y="1136"/>
                    <a:pt x="0" y="1174"/>
                    <a:pt x="7" y="1210"/>
                  </a:cubicBezTo>
                  <a:cubicBezTo>
                    <a:pt x="9" y="1216"/>
                    <a:pt x="41" y="1224"/>
                    <a:pt x="95" y="1224"/>
                  </a:cubicBezTo>
                  <a:cubicBezTo>
                    <a:pt x="145" y="1224"/>
                    <a:pt x="215" y="1218"/>
                    <a:pt x="299" y="1200"/>
                  </a:cubicBezTo>
                  <a:cubicBezTo>
                    <a:pt x="478" y="1158"/>
                    <a:pt x="714" y="1058"/>
                    <a:pt x="923" y="871"/>
                  </a:cubicBezTo>
                  <a:cubicBezTo>
                    <a:pt x="1132" y="684"/>
                    <a:pt x="1262" y="460"/>
                    <a:pt x="1319" y="288"/>
                  </a:cubicBezTo>
                  <a:cubicBezTo>
                    <a:pt x="1378" y="117"/>
                    <a:pt x="1378" y="5"/>
                    <a:pt x="1364" y="0"/>
                  </a:cubicBezTo>
                  <a:cubicBezTo>
                    <a:pt x="1363" y="0"/>
                    <a:pt x="1363" y="0"/>
                    <a:pt x="136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46"/>
            <p:cNvSpPr/>
            <p:nvPr/>
          </p:nvSpPr>
          <p:spPr>
            <a:xfrm>
              <a:off x="6998877" y="2050375"/>
              <a:ext cx="605385" cy="670310"/>
            </a:xfrm>
            <a:custGeom>
              <a:avLst/>
              <a:gdLst/>
              <a:ahLst/>
              <a:cxnLst/>
              <a:rect l="l" t="t" r="r" b="b"/>
              <a:pathLst>
                <a:path w="14770" h="16354" extrusionOk="0">
                  <a:moveTo>
                    <a:pt x="1870" y="0"/>
                  </a:moveTo>
                  <a:cubicBezTo>
                    <a:pt x="1867" y="0"/>
                    <a:pt x="1864" y="1"/>
                    <a:pt x="1861" y="1"/>
                  </a:cubicBezTo>
                  <a:cubicBezTo>
                    <a:pt x="1357" y="23"/>
                    <a:pt x="1809" y="2462"/>
                    <a:pt x="1857" y="2694"/>
                  </a:cubicBezTo>
                  <a:cubicBezTo>
                    <a:pt x="1875" y="2779"/>
                    <a:pt x="1809" y="2827"/>
                    <a:pt x="1740" y="2827"/>
                  </a:cubicBezTo>
                  <a:cubicBezTo>
                    <a:pt x="1679" y="2827"/>
                    <a:pt x="1616" y="2790"/>
                    <a:pt x="1603" y="2709"/>
                  </a:cubicBezTo>
                  <a:cubicBezTo>
                    <a:pt x="1577" y="2530"/>
                    <a:pt x="1403" y="411"/>
                    <a:pt x="895" y="411"/>
                  </a:cubicBezTo>
                  <a:cubicBezTo>
                    <a:pt x="893" y="411"/>
                    <a:pt x="892" y="411"/>
                    <a:pt x="890" y="411"/>
                  </a:cubicBezTo>
                  <a:cubicBezTo>
                    <a:pt x="494" y="426"/>
                    <a:pt x="1245" y="2425"/>
                    <a:pt x="1031" y="2884"/>
                  </a:cubicBezTo>
                  <a:cubicBezTo>
                    <a:pt x="1010" y="2931"/>
                    <a:pt x="989" y="2952"/>
                    <a:pt x="967" y="2952"/>
                  </a:cubicBezTo>
                  <a:cubicBezTo>
                    <a:pt x="781" y="2952"/>
                    <a:pt x="586" y="1341"/>
                    <a:pt x="252" y="1341"/>
                  </a:cubicBezTo>
                  <a:cubicBezTo>
                    <a:pt x="249" y="1341"/>
                    <a:pt x="246" y="1342"/>
                    <a:pt x="244" y="1342"/>
                  </a:cubicBezTo>
                  <a:cubicBezTo>
                    <a:pt x="105" y="1352"/>
                    <a:pt x="1" y="1378"/>
                    <a:pt x="288" y="2530"/>
                  </a:cubicBezTo>
                  <a:cubicBezTo>
                    <a:pt x="426" y="3090"/>
                    <a:pt x="792" y="4071"/>
                    <a:pt x="1140" y="4953"/>
                  </a:cubicBezTo>
                  <a:lnTo>
                    <a:pt x="1128" y="4957"/>
                  </a:lnTo>
                  <a:cubicBezTo>
                    <a:pt x="1128" y="4957"/>
                    <a:pt x="3073" y="16354"/>
                    <a:pt x="8089" y="16354"/>
                  </a:cubicBezTo>
                  <a:cubicBezTo>
                    <a:pt x="8229" y="16354"/>
                    <a:pt x="8372" y="16345"/>
                    <a:pt x="8517" y="16326"/>
                  </a:cubicBezTo>
                  <a:cubicBezTo>
                    <a:pt x="14176" y="15613"/>
                    <a:pt x="14769" y="15064"/>
                    <a:pt x="14769" y="15064"/>
                  </a:cubicBezTo>
                  <a:lnTo>
                    <a:pt x="13593" y="10750"/>
                  </a:lnTo>
                  <a:cubicBezTo>
                    <a:pt x="13593" y="10750"/>
                    <a:pt x="9452" y="11830"/>
                    <a:pt x="8103" y="11830"/>
                  </a:cubicBezTo>
                  <a:cubicBezTo>
                    <a:pt x="7894" y="11830"/>
                    <a:pt x="7751" y="11804"/>
                    <a:pt x="7703" y="11744"/>
                  </a:cubicBezTo>
                  <a:cubicBezTo>
                    <a:pt x="5696" y="9263"/>
                    <a:pt x="4681" y="5850"/>
                    <a:pt x="4363" y="4624"/>
                  </a:cubicBezTo>
                  <a:cubicBezTo>
                    <a:pt x="4412" y="4449"/>
                    <a:pt x="4467" y="4243"/>
                    <a:pt x="4550" y="4004"/>
                  </a:cubicBezTo>
                  <a:cubicBezTo>
                    <a:pt x="4617" y="3799"/>
                    <a:pt x="4726" y="3609"/>
                    <a:pt x="4860" y="3437"/>
                  </a:cubicBezTo>
                  <a:cubicBezTo>
                    <a:pt x="5021" y="3231"/>
                    <a:pt x="5248" y="2966"/>
                    <a:pt x="5417" y="2858"/>
                  </a:cubicBezTo>
                  <a:cubicBezTo>
                    <a:pt x="5626" y="2727"/>
                    <a:pt x="5566" y="2409"/>
                    <a:pt x="5341" y="2395"/>
                  </a:cubicBezTo>
                  <a:cubicBezTo>
                    <a:pt x="5336" y="2395"/>
                    <a:pt x="5330" y="2394"/>
                    <a:pt x="5324" y="2394"/>
                  </a:cubicBezTo>
                  <a:cubicBezTo>
                    <a:pt x="5088" y="2394"/>
                    <a:pt x="4520" y="2744"/>
                    <a:pt x="4098" y="3395"/>
                  </a:cubicBezTo>
                  <a:cubicBezTo>
                    <a:pt x="4009" y="3532"/>
                    <a:pt x="3933" y="3588"/>
                    <a:pt x="3867" y="3588"/>
                  </a:cubicBezTo>
                  <a:cubicBezTo>
                    <a:pt x="3611" y="3588"/>
                    <a:pt x="3518" y="2724"/>
                    <a:pt x="3471" y="2361"/>
                  </a:cubicBezTo>
                  <a:cubicBezTo>
                    <a:pt x="3414" y="1909"/>
                    <a:pt x="3176" y="513"/>
                    <a:pt x="3022" y="418"/>
                  </a:cubicBezTo>
                  <a:cubicBezTo>
                    <a:pt x="2977" y="391"/>
                    <a:pt x="2934" y="377"/>
                    <a:pt x="2893" y="377"/>
                  </a:cubicBezTo>
                  <a:cubicBezTo>
                    <a:pt x="2732" y="377"/>
                    <a:pt x="2621" y="588"/>
                    <a:pt x="2675" y="949"/>
                  </a:cubicBezTo>
                  <a:cubicBezTo>
                    <a:pt x="2742" y="1409"/>
                    <a:pt x="2847" y="2772"/>
                    <a:pt x="2607" y="2790"/>
                  </a:cubicBezTo>
                  <a:cubicBezTo>
                    <a:pt x="2606" y="2790"/>
                    <a:pt x="2605" y="2790"/>
                    <a:pt x="2604" y="2790"/>
                  </a:cubicBezTo>
                  <a:cubicBezTo>
                    <a:pt x="2367" y="2790"/>
                    <a:pt x="2114" y="494"/>
                    <a:pt x="2114" y="494"/>
                  </a:cubicBezTo>
                  <a:cubicBezTo>
                    <a:pt x="2114" y="494"/>
                    <a:pt x="2136" y="0"/>
                    <a:pt x="187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82" name="Google Shape;2682;p46"/>
            <p:cNvGrpSpPr/>
            <p:nvPr/>
          </p:nvGrpSpPr>
          <p:grpSpPr>
            <a:xfrm>
              <a:off x="5819039" y="2060417"/>
              <a:ext cx="1596955" cy="1097563"/>
              <a:chOff x="5819039" y="2060417"/>
              <a:chExt cx="1596955" cy="1097563"/>
            </a:xfrm>
          </p:grpSpPr>
          <p:sp>
            <p:nvSpPr>
              <p:cNvPr id="2683" name="Google Shape;2683;p46"/>
              <p:cNvSpPr/>
              <p:nvPr/>
            </p:nvSpPr>
            <p:spPr>
              <a:xfrm>
                <a:off x="7240616" y="2327401"/>
                <a:ext cx="23773" cy="5082"/>
              </a:xfrm>
              <a:custGeom>
                <a:avLst/>
                <a:gdLst/>
                <a:ahLst/>
                <a:cxnLst/>
                <a:rect l="l" t="t" r="r" b="b"/>
                <a:pathLst>
                  <a:path w="580" h="124" extrusionOk="0">
                    <a:moveTo>
                      <a:pt x="234" y="0"/>
                    </a:moveTo>
                    <a:cubicBezTo>
                      <a:pt x="104" y="0"/>
                      <a:pt x="3" y="21"/>
                      <a:pt x="0" y="51"/>
                    </a:cubicBezTo>
                    <a:cubicBezTo>
                      <a:pt x="0" y="84"/>
                      <a:pt x="127" y="114"/>
                      <a:pt x="288" y="122"/>
                    </a:cubicBezTo>
                    <a:cubicBezTo>
                      <a:pt x="311" y="123"/>
                      <a:pt x="333" y="123"/>
                      <a:pt x="354" y="123"/>
                    </a:cubicBezTo>
                    <a:cubicBezTo>
                      <a:pt x="482" y="123"/>
                      <a:pt x="576" y="105"/>
                      <a:pt x="579" y="77"/>
                    </a:cubicBezTo>
                    <a:cubicBezTo>
                      <a:pt x="579" y="43"/>
                      <a:pt x="452" y="10"/>
                      <a:pt x="292" y="2"/>
                    </a:cubicBezTo>
                    <a:cubicBezTo>
                      <a:pt x="272" y="1"/>
                      <a:pt x="252" y="0"/>
                      <a:pt x="2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46"/>
              <p:cNvSpPr/>
              <p:nvPr/>
            </p:nvSpPr>
            <p:spPr>
              <a:xfrm>
                <a:off x="7310744" y="2325310"/>
                <a:ext cx="46562" cy="6066"/>
              </a:xfrm>
              <a:custGeom>
                <a:avLst/>
                <a:gdLst/>
                <a:ahLst/>
                <a:cxnLst/>
                <a:rect l="l" t="t" r="r" b="b"/>
                <a:pathLst>
                  <a:path w="1136" h="148" extrusionOk="0">
                    <a:moveTo>
                      <a:pt x="901" y="0"/>
                    </a:moveTo>
                    <a:cubicBezTo>
                      <a:pt x="806" y="0"/>
                      <a:pt x="688" y="5"/>
                      <a:pt x="561" y="16"/>
                    </a:cubicBezTo>
                    <a:cubicBezTo>
                      <a:pt x="251" y="38"/>
                      <a:pt x="0" y="87"/>
                      <a:pt x="0" y="116"/>
                    </a:cubicBezTo>
                    <a:cubicBezTo>
                      <a:pt x="0" y="137"/>
                      <a:pt x="98" y="148"/>
                      <a:pt x="245" y="148"/>
                    </a:cubicBezTo>
                    <a:cubicBezTo>
                      <a:pt x="338" y="148"/>
                      <a:pt x="451" y="144"/>
                      <a:pt x="571" y="135"/>
                    </a:cubicBezTo>
                    <a:cubicBezTo>
                      <a:pt x="885" y="109"/>
                      <a:pt x="1135" y="64"/>
                      <a:pt x="1132" y="30"/>
                    </a:cubicBezTo>
                    <a:cubicBezTo>
                      <a:pt x="1130" y="11"/>
                      <a:pt x="1039" y="0"/>
                      <a:pt x="9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46"/>
              <p:cNvSpPr/>
              <p:nvPr/>
            </p:nvSpPr>
            <p:spPr>
              <a:xfrm>
                <a:off x="5820392" y="2062917"/>
                <a:ext cx="1595602" cy="1094858"/>
              </a:xfrm>
              <a:custGeom>
                <a:avLst/>
                <a:gdLst/>
                <a:ahLst/>
                <a:cxnLst/>
                <a:rect l="l" t="t" r="r" b="b"/>
                <a:pathLst>
                  <a:path w="38929" h="26712" extrusionOk="0">
                    <a:moveTo>
                      <a:pt x="3321" y="0"/>
                    </a:moveTo>
                    <a:cubicBezTo>
                      <a:pt x="2417" y="0"/>
                      <a:pt x="1649" y="696"/>
                      <a:pt x="1585" y="1614"/>
                    </a:cubicBezTo>
                    <a:lnTo>
                      <a:pt x="71" y="22385"/>
                    </a:lnTo>
                    <a:cubicBezTo>
                      <a:pt x="1" y="23342"/>
                      <a:pt x="721" y="24174"/>
                      <a:pt x="1678" y="24245"/>
                    </a:cubicBezTo>
                    <a:lnTo>
                      <a:pt x="35484" y="26707"/>
                    </a:lnTo>
                    <a:cubicBezTo>
                      <a:pt x="35528" y="26710"/>
                      <a:pt x="35571" y="26712"/>
                      <a:pt x="35614" y="26712"/>
                    </a:cubicBezTo>
                    <a:cubicBezTo>
                      <a:pt x="36518" y="26712"/>
                      <a:pt x="37280" y="26013"/>
                      <a:pt x="37349" y="25100"/>
                    </a:cubicBezTo>
                    <a:lnTo>
                      <a:pt x="38861" y="4330"/>
                    </a:lnTo>
                    <a:cubicBezTo>
                      <a:pt x="38928" y="3374"/>
                      <a:pt x="38207" y="2537"/>
                      <a:pt x="37251" y="2470"/>
                    </a:cubicBezTo>
                    <a:lnTo>
                      <a:pt x="3445" y="5"/>
                    </a:lnTo>
                    <a:cubicBezTo>
                      <a:pt x="3403" y="2"/>
                      <a:pt x="3362" y="0"/>
                      <a:pt x="332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46"/>
              <p:cNvSpPr/>
              <p:nvPr/>
            </p:nvSpPr>
            <p:spPr>
              <a:xfrm>
                <a:off x="5819039" y="2060417"/>
                <a:ext cx="1596627" cy="1097563"/>
              </a:xfrm>
              <a:custGeom>
                <a:avLst/>
                <a:gdLst/>
                <a:ahLst/>
                <a:cxnLst/>
                <a:rect l="l" t="t" r="r" b="b"/>
                <a:pathLst>
                  <a:path w="38954" h="26778" extrusionOk="0">
                    <a:moveTo>
                      <a:pt x="3354" y="1"/>
                    </a:moveTo>
                    <a:cubicBezTo>
                      <a:pt x="2860" y="1"/>
                      <a:pt x="2372" y="213"/>
                      <a:pt x="2035" y="573"/>
                    </a:cubicBezTo>
                    <a:cubicBezTo>
                      <a:pt x="1856" y="768"/>
                      <a:pt x="1718" y="1003"/>
                      <a:pt x="1636" y="1257"/>
                    </a:cubicBezTo>
                    <a:cubicBezTo>
                      <a:pt x="1550" y="1514"/>
                      <a:pt x="1554" y="1780"/>
                      <a:pt x="1532" y="2034"/>
                    </a:cubicBezTo>
                    <a:cubicBezTo>
                      <a:pt x="1457" y="3057"/>
                      <a:pt x="1382" y="4073"/>
                      <a:pt x="1307" y="5081"/>
                    </a:cubicBezTo>
                    <a:cubicBezTo>
                      <a:pt x="1161" y="7098"/>
                      <a:pt x="1016" y="9089"/>
                      <a:pt x="874" y="11043"/>
                    </a:cubicBezTo>
                    <a:cubicBezTo>
                      <a:pt x="590" y="14950"/>
                      <a:pt x="318" y="18719"/>
                      <a:pt x="56" y="22312"/>
                    </a:cubicBezTo>
                    <a:cubicBezTo>
                      <a:pt x="0" y="22763"/>
                      <a:pt x="108" y="23249"/>
                      <a:pt x="381" y="23620"/>
                    </a:cubicBezTo>
                    <a:cubicBezTo>
                      <a:pt x="650" y="23992"/>
                      <a:pt x="1061" y="24254"/>
                      <a:pt x="1509" y="24332"/>
                    </a:cubicBezTo>
                    <a:cubicBezTo>
                      <a:pt x="2394" y="24422"/>
                      <a:pt x="3250" y="24467"/>
                      <a:pt x="4102" y="24534"/>
                    </a:cubicBezTo>
                    <a:cubicBezTo>
                      <a:pt x="5805" y="24658"/>
                      <a:pt x="7455" y="24777"/>
                      <a:pt x="9050" y="24889"/>
                    </a:cubicBezTo>
                    <a:cubicBezTo>
                      <a:pt x="12244" y="25121"/>
                      <a:pt x="15221" y="25333"/>
                      <a:pt x="17936" y="25532"/>
                    </a:cubicBezTo>
                    <a:cubicBezTo>
                      <a:pt x="23367" y="25916"/>
                      <a:pt x="27759" y="26230"/>
                      <a:pt x="30800" y="26450"/>
                    </a:cubicBezTo>
                    <a:cubicBezTo>
                      <a:pt x="32317" y="26555"/>
                      <a:pt x="33496" y="26637"/>
                      <a:pt x="34296" y="26693"/>
                    </a:cubicBezTo>
                    <a:cubicBezTo>
                      <a:pt x="34696" y="26719"/>
                      <a:pt x="35002" y="26738"/>
                      <a:pt x="35208" y="26753"/>
                    </a:cubicBezTo>
                    <a:cubicBezTo>
                      <a:pt x="35413" y="26764"/>
                      <a:pt x="35517" y="26768"/>
                      <a:pt x="35517" y="26768"/>
                    </a:cubicBezTo>
                    <a:cubicBezTo>
                      <a:pt x="35517" y="26768"/>
                      <a:pt x="35413" y="26757"/>
                      <a:pt x="35208" y="26742"/>
                    </a:cubicBezTo>
                    <a:cubicBezTo>
                      <a:pt x="35002" y="26723"/>
                      <a:pt x="34699" y="26701"/>
                      <a:pt x="34300" y="26667"/>
                    </a:cubicBezTo>
                    <a:cubicBezTo>
                      <a:pt x="33496" y="26607"/>
                      <a:pt x="32320" y="26518"/>
                      <a:pt x="30804" y="26402"/>
                    </a:cubicBezTo>
                    <a:cubicBezTo>
                      <a:pt x="27763" y="26178"/>
                      <a:pt x="23370" y="25849"/>
                      <a:pt x="17940" y="25446"/>
                    </a:cubicBezTo>
                    <a:cubicBezTo>
                      <a:pt x="15225" y="25247"/>
                      <a:pt x="12251" y="25027"/>
                      <a:pt x="9058" y="24792"/>
                    </a:cubicBezTo>
                    <a:cubicBezTo>
                      <a:pt x="7463" y="24673"/>
                      <a:pt x="5812" y="24553"/>
                      <a:pt x="4109" y="24430"/>
                    </a:cubicBezTo>
                    <a:cubicBezTo>
                      <a:pt x="3261" y="24363"/>
                      <a:pt x="2387" y="24314"/>
                      <a:pt x="1528" y="24228"/>
                    </a:cubicBezTo>
                    <a:cubicBezTo>
                      <a:pt x="1109" y="24153"/>
                      <a:pt x="721" y="23906"/>
                      <a:pt x="471" y="23556"/>
                    </a:cubicBezTo>
                    <a:cubicBezTo>
                      <a:pt x="217" y="23204"/>
                      <a:pt x="113" y="22760"/>
                      <a:pt x="168" y="22320"/>
                    </a:cubicBezTo>
                    <a:cubicBezTo>
                      <a:pt x="430" y="18729"/>
                      <a:pt x="706" y="14957"/>
                      <a:pt x="994" y="11051"/>
                    </a:cubicBezTo>
                    <a:cubicBezTo>
                      <a:pt x="1135" y="9097"/>
                      <a:pt x="1281" y="7110"/>
                      <a:pt x="1427" y="5089"/>
                    </a:cubicBezTo>
                    <a:cubicBezTo>
                      <a:pt x="1502" y="4081"/>
                      <a:pt x="1576" y="3064"/>
                      <a:pt x="1651" y="2042"/>
                    </a:cubicBezTo>
                    <a:cubicBezTo>
                      <a:pt x="1673" y="1783"/>
                      <a:pt x="1673" y="1530"/>
                      <a:pt x="1752" y="1294"/>
                    </a:cubicBezTo>
                    <a:cubicBezTo>
                      <a:pt x="1826" y="1059"/>
                      <a:pt x="1957" y="839"/>
                      <a:pt x="2125" y="656"/>
                    </a:cubicBezTo>
                    <a:cubicBezTo>
                      <a:pt x="2439" y="318"/>
                      <a:pt x="2895" y="121"/>
                      <a:pt x="3360" y="121"/>
                    </a:cubicBezTo>
                    <a:cubicBezTo>
                      <a:pt x="3399" y="121"/>
                      <a:pt x="3438" y="122"/>
                      <a:pt x="3478" y="125"/>
                    </a:cubicBezTo>
                    <a:cubicBezTo>
                      <a:pt x="11762" y="730"/>
                      <a:pt x="19658" y="1302"/>
                      <a:pt x="26837" y="1825"/>
                    </a:cubicBezTo>
                    <a:cubicBezTo>
                      <a:pt x="30430" y="2083"/>
                      <a:pt x="33841" y="2329"/>
                      <a:pt x="37034" y="2561"/>
                    </a:cubicBezTo>
                    <a:cubicBezTo>
                      <a:pt x="37235" y="2576"/>
                      <a:pt x="37430" y="2587"/>
                      <a:pt x="37616" y="2639"/>
                    </a:cubicBezTo>
                    <a:cubicBezTo>
                      <a:pt x="37799" y="2691"/>
                      <a:pt x="37975" y="2773"/>
                      <a:pt x="38132" y="2885"/>
                    </a:cubicBezTo>
                    <a:cubicBezTo>
                      <a:pt x="38446" y="3106"/>
                      <a:pt x="38677" y="3431"/>
                      <a:pt x="38782" y="3793"/>
                    </a:cubicBezTo>
                    <a:cubicBezTo>
                      <a:pt x="38897" y="4152"/>
                      <a:pt x="38827" y="4536"/>
                      <a:pt x="38808" y="4914"/>
                    </a:cubicBezTo>
                    <a:cubicBezTo>
                      <a:pt x="38778" y="5295"/>
                      <a:pt x="38752" y="5669"/>
                      <a:pt x="38726" y="6038"/>
                    </a:cubicBezTo>
                    <a:cubicBezTo>
                      <a:pt x="38618" y="7521"/>
                      <a:pt x="38516" y="8944"/>
                      <a:pt x="38420" y="10299"/>
                    </a:cubicBezTo>
                    <a:cubicBezTo>
                      <a:pt x="38031" y="15731"/>
                      <a:pt x="37718" y="20127"/>
                      <a:pt x="37501" y="23167"/>
                    </a:cubicBezTo>
                    <a:cubicBezTo>
                      <a:pt x="37449" y="23925"/>
                      <a:pt x="37399" y="24598"/>
                      <a:pt x="37359" y="25184"/>
                    </a:cubicBezTo>
                    <a:cubicBezTo>
                      <a:pt x="37306" y="25771"/>
                      <a:pt x="36982" y="26200"/>
                      <a:pt x="36660" y="26428"/>
                    </a:cubicBezTo>
                    <a:cubicBezTo>
                      <a:pt x="36339" y="26663"/>
                      <a:pt x="36029" y="26735"/>
                      <a:pt x="35827" y="26757"/>
                    </a:cubicBezTo>
                    <a:cubicBezTo>
                      <a:pt x="35745" y="26766"/>
                      <a:pt x="35679" y="26768"/>
                      <a:pt x="35628" y="26768"/>
                    </a:cubicBezTo>
                    <a:cubicBezTo>
                      <a:pt x="35577" y="26768"/>
                      <a:pt x="35543" y="26766"/>
                      <a:pt x="35527" y="26766"/>
                    </a:cubicBezTo>
                    <a:cubicBezTo>
                      <a:pt x="35520" y="26766"/>
                      <a:pt x="35517" y="26766"/>
                      <a:pt x="35517" y="26768"/>
                    </a:cubicBezTo>
                    <a:cubicBezTo>
                      <a:pt x="35517" y="26768"/>
                      <a:pt x="35544" y="26771"/>
                      <a:pt x="35596" y="26775"/>
                    </a:cubicBezTo>
                    <a:cubicBezTo>
                      <a:pt x="35616" y="26777"/>
                      <a:pt x="35640" y="26778"/>
                      <a:pt x="35667" y="26778"/>
                    </a:cubicBezTo>
                    <a:cubicBezTo>
                      <a:pt x="35711" y="26778"/>
                      <a:pt x="35765" y="26775"/>
                      <a:pt x="35827" y="26768"/>
                    </a:cubicBezTo>
                    <a:cubicBezTo>
                      <a:pt x="36032" y="26749"/>
                      <a:pt x="36346" y="26685"/>
                      <a:pt x="36675" y="26447"/>
                    </a:cubicBezTo>
                    <a:cubicBezTo>
                      <a:pt x="37004" y="26219"/>
                      <a:pt x="37337" y="25785"/>
                      <a:pt x="37392" y="25188"/>
                    </a:cubicBezTo>
                    <a:cubicBezTo>
                      <a:pt x="37437" y="24601"/>
                      <a:pt x="37489" y="23929"/>
                      <a:pt x="37549" y="23171"/>
                    </a:cubicBezTo>
                    <a:cubicBezTo>
                      <a:pt x="37773" y="20131"/>
                      <a:pt x="38102" y="15735"/>
                      <a:pt x="38506" y="10308"/>
                    </a:cubicBezTo>
                    <a:cubicBezTo>
                      <a:pt x="38602" y="8948"/>
                      <a:pt x="38711" y="7529"/>
                      <a:pt x="38819" y="6045"/>
                    </a:cubicBezTo>
                    <a:cubicBezTo>
                      <a:pt x="38845" y="5676"/>
                      <a:pt x="38871" y="5298"/>
                      <a:pt x="38901" y="4921"/>
                    </a:cubicBezTo>
                    <a:cubicBezTo>
                      <a:pt x="38913" y="4731"/>
                      <a:pt x="38931" y="4544"/>
                      <a:pt x="38942" y="4350"/>
                    </a:cubicBezTo>
                    <a:cubicBezTo>
                      <a:pt x="38954" y="4155"/>
                      <a:pt x="38928" y="3957"/>
                      <a:pt x="38871" y="3767"/>
                    </a:cubicBezTo>
                    <a:cubicBezTo>
                      <a:pt x="38763" y="3383"/>
                      <a:pt x="38520" y="3038"/>
                      <a:pt x="38188" y="2807"/>
                    </a:cubicBezTo>
                    <a:cubicBezTo>
                      <a:pt x="38023" y="2688"/>
                      <a:pt x="37841" y="2598"/>
                      <a:pt x="37642" y="2542"/>
                    </a:cubicBezTo>
                    <a:cubicBezTo>
                      <a:pt x="37444" y="2486"/>
                      <a:pt x="37239" y="2478"/>
                      <a:pt x="37041" y="2464"/>
                    </a:cubicBezTo>
                    <a:cubicBezTo>
                      <a:pt x="33848" y="2228"/>
                      <a:pt x="30438" y="1978"/>
                      <a:pt x="26848" y="1713"/>
                    </a:cubicBezTo>
                    <a:cubicBezTo>
                      <a:pt x="19665" y="1190"/>
                      <a:pt x="11773" y="611"/>
                      <a:pt x="3485" y="6"/>
                    </a:cubicBezTo>
                    <a:cubicBezTo>
                      <a:pt x="3441" y="2"/>
                      <a:pt x="3398" y="1"/>
                      <a:pt x="33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46"/>
              <p:cNvSpPr/>
              <p:nvPr/>
            </p:nvSpPr>
            <p:spPr>
              <a:xfrm>
                <a:off x="6961211" y="2270553"/>
                <a:ext cx="219447" cy="211536"/>
              </a:xfrm>
              <a:custGeom>
                <a:avLst/>
                <a:gdLst/>
                <a:ahLst/>
                <a:cxnLst/>
                <a:rect l="l" t="t" r="r" b="b"/>
                <a:pathLst>
                  <a:path w="5354" h="5161" extrusionOk="0">
                    <a:moveTo>
                      <a:pt x="2673" y="0"/>
                    </a:moveTo>
                    <a:cubicBezTo>
                      <a:pt x="1332" y="0"/>
                      <a:pt x="201" y="1036"/>
                      <a:pt x="106" y="2394"/>
                    </a:cubicBezTo>
                    <a:cubicBezTo>
                      <a:pt x="1" y="3813"/>
                      <a:pt x="1069" y="5050"/>
                      <a:pt x="2488" y="5154"/>
                    </a:cubicBezTo>
                    <a:cubicBezTo>
                      <a:pt x="2551" y="5158"/>
                      <a:pt x="2613" y="5160"/>
                      <a:pt x="2675" y="5160"/>
                    </a:cubicBezTo>
                    <a:cubicBezTo>
                      <a:pt x="4018" y="5160"/>
                      <a:pt x="5152" y="4124"/>
                      <a:pt x="5248" y="2767"/>
                    </a:cubicBezTo>
                    <a:cubicBezTo>
                      <a:pt x="5353" y="1348"/>
                      <a:pt x="4285" y="111"/>
                      <a:pt x="2866" y="7"/>
                    </a:cubicBezTo>
                    <a:cubicBezTo>
                      <a:pt x="2801" y="2"/>
                      <a:pt x="2737" y="0"/>
                      <a:pt x="2673"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46"/>
              <p:cNvSpPr/>
              <p:nvPr/>
            </p:nvSpPr>
            <p:spPr>
              <a:xfrm>
                <a:off x="7083391" y="2275102"/>
                <a:ext cx="229243" cy="220964"/>
              </a:xfrm>
              <a:custGeom>
                <a:avLst/>
                <a:gdLst/>
                <a:ahLst/>
                <a:cxnLst/>
                <a:rect l="l" t="t" r="r" b="b"/>
                <a:pathLst>
                  <a:path w="5593" h="5391" extrusionOk="0">
                    <a:moveTo>
                      <a:pt x="2795" y="232"/>
                    </a:moveTo>
                    <a:cubicBezTo>
                      <a:pt x="2854" y="232"/>
                      <a:pt x="2914" y="232"/>
                      <a:pt x="2974" y="236"/>
                    </a:cubicBezTo>
                    <a:cubicBezTo>
                      <a:pt x="4329" y="336"/>
                      <a:pt x="5353" y="1521"/>
                      <a:pt x="5252" y="2873"/>
                    </a:cubicBezTo>
                    <a:cubicBezTo>
                      <a:pt x="5159" y="4167"/>
                      <a:pt x="4084" y="5158"/>
                      <a:pt x="2801" y="5158"/>
                    </a:cubicBezTo>
                    <a:cubicBezTo>
                      <a:pt x="2740" y="5158"/>
                      <a:pt x="2678" y="5156"/>
                      <a:pt x="2615" y="5151"/>
                    </a:cubicBezTo>
                    <a:cubicBezTo>
                      <a:pt x="1263" y="5054"/>
                      <a:pt x="240" y="3870"/>
                      <a:pt x="337" y="2515"/>
                    </a:cubicBezTo>
                    <a:cubicBezTo>
                      <a:pt x="433" y="1222"/>
                      <a:pt x="1517" y="232"/>
                      <a:pt x="2795" y="232"/>
                    </a:cubicBezTo>
                    <a:close/>
                    <a:moveTo>
                      <a:pt x="2788" y="1"/>
                    </a:moveTo>
                    <a:cubicBezTo>
                      <a:pt x="1392" y="1"/>
                      <a:pt x="212" y="1085"/>
                      <a:pt x="109" y="2499"/>
                    </a:cubicBezTo>
                    <a:cubicBezTo>
                      <a:pt x="0" y="3982"/>
                      <a:pt x="1117" y="5275"/>
                      <a:pt x="2600" y="5383"/>
                    </a:cubicBezTo>
                    <a:cubicBezTo>
                      <a:pt x="2667" y="5387"/>
                      <a:pt x="2731" y="5390"/>
                      <a:pt x="2798" y="5390"/>
                    </a:cubicBezTo>
                    <a:cubicBezTo>
                      <a:pt x="4195" y="5390"/>
                      <a:pt x="5379" y="4308"/>
                      <a:pt x="5484" y="2891"/>
                    </a:cubicBezTo>
                    <a:cubicBezTo>
                      <a:pt x="5592" y="1409"/>
                      <a:pt x="4475" y="117"/>
                      <a:pt x="2993" y="8"/>
                    </a:cubicBezTo>
                    <a:cubicBezTo>
                      <a:pt x="2924" y="3"/>
                      <a:pt x="2856" y="1"/>
                      <a:pt x="278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46"/>
              <p:cNvSpPr/>
              <p:nvPr/>
            </p:nvSpPr>
            <p:spPr>
              <a:xfrm>
                <a:off x="5950524" y="2700990"/>
                <a:ext cx="29306" cy="87016"/>
              </a:xfrm>
              <a:custGeom>
                <a:avLst/>
                <a:gdLst/>
                <a:ahLst/>
                <a:cxnLst/>
                <a:rect l="l" t="t" r="r" b="b"/>
                <a:pathLst>
                  <a:path w="715" h="2123" extrusionOk="0">
                    <a:moveTo>
                      <a:pt x="12" y="1"/>
                    </a:moveTo>
                    <a:lnTo>
                      <a:pt x="1" y="192"/>
                    </a:lnTo>
                    <a:lnTo>
                      <a:pt x="486" y="228"/>
                    </a:lnTo>
                    <a:lnTo>
                      <a:pt x="348" y="2107"/>
                    </a:lnTo>
                    <a:lnTo>
                      <a:pt x="561" y="2122"/>
                    </a:lnTo>
                    <a:lnTo>
                      <a:pt x="714" y="53"/>
                    </a:lnTo>
                    <a:lnTo>
                      <a:pt x="1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46"/>
              <p:cNvSpPr/>
              <p:nvPr/>
            </p:nvSpPr>
            <p:spPr>
              <a:xfrm>
                <a:off x="6001347" y="2706359"/>
                <a:ext cx="61153" cy="88082"/>
              </a:xfrm>
              <a:custGeom>
                <a:avLst/>
                <a:gdLst/>
                <a:ahLst/>
                <a:cxnLst/>
                <a:rect l="l" t="t" r="r" b="b"/>
                <a:pathLst>
                  <a:path w="1492" h="2149" extrusionOk="0">
                    <a:moveTo>
                      <a:pt x="725" y="1"/>
                    </a:moveTo>
                    <a:cubicBezTo>
                      <a:pt x="451" y="1"/>
                      <a:pt x="222" y="86"/>
                      <a:pt x="68" y="247"/>
                    </a:cubicBezTo>
                    <a:lnTo>
                      <a:pt x="209" y="385"/>
                    </a:lnTo>
                    <a:cubicBezTo>
                      <a:pt x="338" y="257"/>
                      <a:pt x="505" y="195"/>
                      <a:pt x="705" y="195"/>
                    </a:cubicBezTo>
                    <a:cubicBezTo>
                      <a:pt x="732" y="195"/>
                      <a:pt x="760" y="196"/>
                      <a:pt x="789" y="199"/>
                    </a:cubicBezTo>
                    <a:cubicBezTo>
                      <a:pt x="1106" y="221"/>
                      <a:pt x="1263" y="381"/>
                      <a:pt x="1248" y="621"/>
                    </a:cubicBezTo>
                    <a:cubicBezTo>
                      <a:pt x="1237" y="762"/>
                      <a:pt x="1181" y="897"/>
                      <a:pt x="931" y="1109"/>
                    </a:cubicBezTo>
                    <a:lnTo>
                      <a:pt x="12" y="1890"/>
                    </a:lnTo>
                    <a:lnTo>
                      <a:pt x="1" y="2040"/>
                    </a:lnTo>
                    <a:lnTo>
                      <a:pt x="1450" y="2148"/>
                    </a:lnTo>
                    <a:lnTo>
                      <a:pt x="1464" y="1957"/>
                    </a:lnTo>
                    <a:lnTo>
                      <a:pt x="326" y="1876"/>
                    </a:lnTo>
                    <a:lnTo>
                      <a:pt x="1080" y="1233"/>
                    </a:lnTo>
                    <a:cubicBezTo>
                      <a:pt x="1379" y="983"/>
                      <a:pt x="1454" y="811"/>
                      <a:pt x="1469" y="613"/>
                    </a:cubicBezTo>
                    <a:cubicBezTo>
                      <a:pt x="1491" y="266"/>
                      <a:pt x="1240" y="34"/>
                      <a:pt x="823" y="4"/>
                    </a:cubicBezTo>
                    <a:cubicBezTo>
                      <a:pt x="790" y="2"/>
                      <a:pt x="757" y="1"/>
                      <a:pt x="72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46"/>
              <p:cNvSpPr/>
              <p:nvPr/>
            </p:nvSpPr>
            <p:spPr>
              <a:xfrm>
                <a:off x="6078197" y="2713983"/>
                <a:ext cx="74146" cy="85623"/>
              </a:xfrm>
              <a:custGeom>
                <a:avLst/>
                <a:gdLst/>
                <a:ahLst/>
                <a:cxnLst/>
                <a:rect l="l" t="t" r="r" b="b"/>
                <a:pathLst>
                  <a:path w="1809" h="2089" extrusionOk="0">
                    <a:moveTo>
                      <a:pt x="1207" y="1"/>
                    </a:moveTo>
                    <a:lnTo>
                      <a:pt x="12" y="1290"/>
                    </a:lnTo>
                    <a:lnTo>
                      <a:pt x="1" y="1443"/>
                    </a:lnTo>
                    <a:lnTo>
                      <a:pt x="1166" y="1528"/>
                    </a:lnTo>
                    <a:lnTo>
                      <a:pt x="1129" y="2074"/>
                    </a:lnTo>
                    <a:lnTo>
                      <a:pt x="1342" y="2089"/>
                    </a:lnTo>
                    <a:lnTo>
                      <a:pt x="1379" y="1544"/>
                    </a:lnTo>
                    <a:lnTo>
                      <a:pt x="1794" y="1573"/>
                    </a:lnTo>
                    <a:lnTo>
                      <a:pt x="1808" y="1387"/>
                    </a:lnTo>
                    <a:lnTo>
                      <a:pt x="1394" y="1357"/>
                    </a:lnTo>
                    <a:lnTo>
                      <a:pt x="1427" y="875"/>
                    </a:lnTo>
                    <a:lnTo>
                      <a:pt x="1222" y="864"/>
                    </a:lnTo>
                    <a:lnTo>
                      <a:pt x="1185" y="1342"/>
                    </a:lnTo>
                    <a:lnTo>
                      <a:pt x="289" y="1275"/>
                    </a:lnTo>
                    <a:lnTo>
                      <a:pt x="1442" y="16"/>
                    </a:lnTo>
                    <a:lnTo>
                      <a:pt x="1207"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46"/>
              <p:cNvSpPr/>
              <p:nvPr/>
            </p:nvSpPr>
            <p:spPr>
              <a:xfrm>
                <a:off x="6208165" y="2723327"/>
                <a:ext cx="74146" cy="85787"/>
              </a:xfrm>
              <a:custGeom>
                <a:avLst/>
                <a:gdLst/>
                <a:ahLst/>
                <a:cxnLst/>
                <a:rect l="l" t="t" r="r" b="b"/>
                <a:pathLst>
                  <a:path w="1809" h="2093" extrusionOk="0">
                    <a:moveTo>
                      <a:pt x="1207" y="1"/>
                    </a:moveTo>
                    <a:lnTo>
                      <a:pt x="12" y="1293"/>
                    </a:lnTo>
                    <a:lnTo>
                      <a:pt x="1" y="1447"/>
                    </a:lnTo>
                    <a:lnTo>
                      <a:pt x="1166" y="1533"/>
                    </a:lnTo>
                    <a:lnTo>
                      <a:pt x="1129" y="2078"/>
                    </a:lnTo>
                    <a:lnTo>
                      <a:pt x="1342" y="2093"/>
                    </a:lnTo>
                    <a:lnTo>
                      <a:pt x="1379" y="1547"/>
                    </a:lnTo>
                    <a:lnTo>
                      <a:pt x="1793" y="1577"/>
                    </a:lnTo>
                    <a:lnTo>
                      <a:pt x="1809" y="1390"/>
                    </a:lnTo>
                    <a:lnTo>
                      <a:pt x="1394" y="1361"/>
                    </a:lnTo>
                    <a:lnTo>
                      <a:pt x="1428" y="879"/>
                    </a:lnTo>
                    <a:lnTo>
                      <a:pt x="1222" y="864"/>
                    </a:lnTo>
                    <a:lnTo>
                      <a:pt x="1185" y="1345"/>
                    </a:lnTo>
                    <a:lnTo>
                      <a:pt x="288" y="1278"/>
                    </a:lnTo>
                    <a:lnTo>
                      <a:pt x="1443" y="19"/>
                    </a:lnTo>
                    <a:lnTo>
                      <a:pt x="1207"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46"/>
              <p:cNvSpPr/>
              <p:nvPr/>
            </p:nvSpPr>
            <p:spPr>
              <a:xfrm>
                <a:off x="6293745" y="2727180"/>
                <a:ext cx="63408" cy="87139"/>
              </a:xfrm>
              <a:custGeom>
                <a:avLst/>
                <a:gdLst/>
                <a:ahLst/>
                <a:cxnLst/>
                <a:rect l="l" t="t" r="r" b="b"/>
                <a:pathLst>
                  <a:path w="1547" h="2126" extrusionOk="0">
                    <a:moveTo>
                      <a:pt x="386" y="1"/>
                    </a:moveTo>
                    <a:lnTo>
                      <a:pt x="202" y="1032"/>
                    </a:lnTo>
                    <a:lnTo>
                      <a:pt x="643" y="1061"/>
                    </a:lnTo>
                    <a:cubicBezTo>
                      <a:pt x="1170" y="1103"/>
                      <a:pt x="1323" y="1278"/>
                      <a:pt x="1305" y="1543"/>
                    </a:cubicBezTo>
                    <a:cubicBezTo>
                      <a:pt x="1287" y="1779"/>
                      <a:pt x="1112" y="1931"/>
                      <a:pt x="807" y="1931"/>
                    </a:cubicBezTo>
                    <a:cubicBezTo>
                      <a:pt x="783" y="1931"/>
                      <a:pt x="758" y="1930"/>
                      <a:pt x="733" y="1928"/>
                    </a:cubicBezTo>
                    <a:cubicBezTo>
                      <a:pt x="467" y="1909"/>
                      <a:pt x="240" y="1789"/>
                      <a:pt x="117" y="1644"/>
                    </a:cubicBezTo>
                    <a:lnTo>
                      <a:pt x="0" y="1804"/>
                    </a:lnTo>
                    <a:cubicBezTo>
                      <a:pt x="146" y="1977"/>
                      <a:pt x="423" y="2099"/>
                      <a:pt x="722" y="2122"/>
                    </a:cubicBezTo>
                    <a:cubicBezTo>
                      <a:pt x="755" y="2124"/>
                      <a:pt x="787" y="2125"/>
                      <a:pt x="818" y="2125"/>
                    </a:cubicBezTo>
                    <a:cubicBezTo>
                      <a:pt x="1263" y="2125"/>
                      <a:pt x="1496" y="1878"/>
                      <a:pt x="1517" y="1551"/>
                    </a:cubicBezTo>
                    <a:cubicBezTo>
                      <a:pt x="1547" y="1184"/>
                      <a:pt x="1327" y="923"/>
                      <a:pt x="703" y="878"/>
                    </a:cubicBezTo>
                    <a:lnTo>
                      <a:pt x="438" y="856"/>
                    </a:lnTo>
                    <a:lnTo>
                      <a:pt x="557" y="202"/>
                    </a:lnTo>
                    <a:lnTo>
                      <a:pt x="1502" y="273"/>
                    </a:lnTo>
                    <a:lnTo>
                      <a:pt x="1517" y="82"/>
                    </a:lnTo>
                    <a:lnTo>
                      <a:pt x="38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46"/>
              <p:cNvSpPr/>
              <p:nvPr/>
            </p:nvSpPr>
            <p:spPr>
              <a:xfrm>
                <a:off x="6375349" y="2734230"/>
                <a:ext cx="65744" cy="86320"/>
              </a:xfrm>
              <a:custGeom>
                <a:avLst/>
                <a:gdLst/>
                <a:ahLst/>
                <a:cxnLst/>
                <a:rect l="l" t="t" r="r" b="b"/>
                <a:pathLst>
                  <a:path w="1604" h="2106" extrusionOk="0">
                    <a:moveTo>
                      <a:pt x="815" y="1025"/>
                    </a:moveTo>
                    <a:cubicBezTo>
                      <a:pt x="834" y="1025"/>
                      <a:pt x="854" y="1026"/>
                      <a:pt x="874" y="1027"/>
                    </a:cubicBezTo>
                    <a:cubicBezTo>
                      <a:pt x="1196" y="1050"/>
                      <a:pt x="1383" y="1236"/>
                      <a:pt x="1364" y="1510"/>
                    </a:cubicBezTo>
                    <a:cubicBezTo>
                      <a:pt x="1346" y="1771"/>
                      <a:pt x="1148" y="1925"/>
                      <a:pt x="874" y="1925"/>
                    </a:cubicBezTo>
                    <a:cubicBezTo>
                      <a:pt x="858" y="1925"/>
                      <a:pt x="842" y="1925"/>
                      <a:pt x="826" y="1924"/>
                    </a:cubicBezTo>
                    <a:cubicBezTo>
                      <a:pt x="467" y="1898"/>
                      <a:pt x="295" y="1666"/>
                      <a:pt x="310" y="1438"/>
                    </a:cubicBezTo>
                    <a:cubicBezTo>
                      <a:pt x="328" y="1197"/>
                      <a:pt x="532" y="1025"/>
                      <a:pt x="815" y="1025"/>
                    </a:cubicBezTo>
                    <a:close/>
                    <a:moveTo>
                      <a:pt x="991" y="1"/>
                    </a:moveTo>
                    <a:cubicBezTo>
                      <a:pt x="472" y="1"/>
                      <a:pt x="96" y="338"/>
                      <a:pt x="49" y="1008"/>
                    </a:cubicBezTo>
                    <a:cubicBezTo>
                      <a:pt x="0" y="1658"/>
                      <a:pt x="273" y="2062"/>
                      <a:pt x="822" y="2103"/>
                    </a:cubicBezTo>
                    <a:cubicBezTo>
                      <a:pt x="846" y="2105"/>
                      <a:pt x="869" y="2106"/>
                      <a:pt x="891" y="2106"/>
                    </a:cubicBezTo>
                    <a:cubicBezTo>
                      <a:pt x="1259" y="2106"/>
                      <a:pt x="1548" y="1883"/>
                      <a:pt x="1573" y="1520"/>
                    </a:cubicBezTo>
                    <a:cubicBezTo>
                      <a:pt x="1603" y="1139"/>
                      <a:pt x="1334" y="878"/>
                      <a:pt x="923" y="848"/>
                    </a:cubicBezTo>
                    <a:cubicBezTo>
                      <a:pt x="899" y="846"/>
                      <a:pt x="875" y="845"/>
                      <a:pt x="851" y="845"/>
                    </a:cubicBezTo>
                    <a:cubicBezTo>
                      <a:pt x="594" y="845"/>
                      <a:pt x="371" y="956"/>
                      <a:pt x="262" y="1158"/>
                    </a:cubicBezTo>
                    <a:cubicBezTo>
                      <a:pt x="262" y="1095"/>
                      <a:pt x="262" y="1034"/>
                      <a:pt x="266" y="986"/>
                    </a:cubicBezTo>
                    <a:cubicBezTo>
                      <a:pt x="305" y="455"/>
                      <a:pt x="586" y="189"/>
                      <a:pt x="994" y="189"/>
                    </a:cubicBezTo>
                    <a:cubicBezTo>
                      <a:pt x="1016" y="189"/>
                      <a:pt x="1039" y="189"/>
                      <a:pt x="1062" y="191"/>
                    </a:cubicBezTo>
                    <a:cubicBezTo>
                      <a:pt x="1214" y="202"/>
                      <a:pt x="1357" y="239"/>
                      <a:pt x="1457" y="317"/>
                    </a:cubicBezTo>
                    <a:lnTo>
                      <a:pt x="1555" y="153"/>
                    </a:lnTo>
                    <a:cubicBezTo>
                      <a:pt x="1431" y="64"/>
                      <a:pt x="1259" y="19"/>
                      <a:pt x="1072" y="4"/>
                    </a:cubicBezTo>
                    <a:cubicBezTo>
                      <a:pt x="1045" y="2"/>
                      <a:pt x="1018" y="1"/>
                      <a:pt x="99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46"/>
              <p:cNvSpPr/>
              <p:nvPr/>
            </p:nvSpPr>
            <p:spPr>
              <a:xfrm>
                <a:off x="6493554" y="2741279"/>
                <a:ext cx="63408" cy="87590"/>
              </a:xfrm>
              <a:custGeom>
                <a:avLst/>
                <a:gdLst/>
                <a:ahLst/>
                <a:cxnLst/>
                <a:rect l="l" t="t" r="r" b="b"/>
                <a:pathLst>
                  <a:path w="1547" h="2137" extrusionOk="0">
                    <a:moveTo>
                      <a:pt x="217" y="0"/>
                    </a:moveTo>
                    <a:lnTo>
                      <a:pt x="202" y="187"/>
                    </a:lnTo>
                    <a:lnTo>
                      <a:pt x="1262" y="265"/>
                    </a:lnTo>
                    <a:lnTo>
                      <a:pt x="635" y="941"/>
                    </a:lnTo>
                    <a:lnTo>
                      <a:pt x="624" y="1098"/>
                    </a:lnTo>
                    <a:lnTo>
                      <a:pt x="773" y="1109"/>
                    </a:lnTo>
                    <a:cubicBezTo>
                      <a:pt x="1154" y="1139"/>
                      <a:pt x="1319" y="1315"/>
                      <a:pt x="1300" y="1562"/>
                    </a:cubicBezTo>
                    <a:cubicBezTo>
                      <a:pt x="1283" y="1799"/>
                      <a:pt x="1110" y="1941"/>
                      <a:pt x="817" y="1941"/>
                    </a:cubicBezTo>
                    <a:cubicBezTo>
                      <a:pt x="792" y="1941"/>
                      <a:pt x="766" y="1940"/>
                      <a:pt x="740" y="1938"/>
                    </a:cubicBezTo>
                    <a:cubicBezTo>
                      <a:pt x="471" y="1920"/>
                      <a:pt x="239" y="1800"/>
                      <a:pt x="116" y="1655"/>
                    </a:cubicBezTo>
                    <a:lnTo>
                      <a:pt x="0" y="1815"/>
                    </a:lnTo>
                    <a:cubicBezTo>
                      <a:pt x="145" y="1988"/>
                      <a:pt x="426" y="2114"/>
                      <a:pt x="724" y="2133"/>
                    </a:cubicBezTo>
                    <a:cubicBezTo>
                      <a:pt x="758" y="2135"/>
                      <a:pt x="791" y="2137"/>
                      <a:pt x="823" y="2137"/>
                    </a:cubicBezTo>
                    <a:cubicBezTo>
                      <a:pt x="1261" y="2137"/>
                      <a:pt x="1496" y="1900"/>
                      <a:pt x="1520" y="1576"/>
                    </a:cubicBezTo>
                    <a:cubicBezTo>
                      <a:pt x="1543" y="1248"/>
                      <a:pt x="1338" y="997"/>
                      <a:pt x="897" y="941"/>
                    </a:cubicBezTo>
                    <a:lnTo>
                      <a:pt x="1535" y="247"/>
                    </a:lnTo>
                    <a:lnTo>
                      <a:pt x="1546" y="97"/>
                    </a:lnTo>
                    <a:lnTo>
                      <a:pt x="21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46"/>
              <p:cNvSpPr/>
              <p:nvPr/>
            </p:nvSpPr>
            <p:spPr>
              <a:xfrm>
                <a:off x="6576347" y="2748903"/>
                <a:ext cx="65744" cy="86361"/>
              </a:xfrm>
              <a:custGeom>
                <a:avLst/>
                <a:gdLst/>
                <a:ahLst/>
                <a:cxnLst/>
                <a:rect l="l" t="t" r="r" b="b"/>
                <a:pathLst>
                  <a:path w="1604" h="2107" extrusionOk="0">
                    <a:moveTo>
                      <a:pt x="825" y="1022"/>
                    </a:moveTo>
                    <a:cubicBezTo>
                      <a:pt x="843" y="1022"/>
                      <a:pt x="860" y="1023"/>
                      <a:pt x="878" y="1024"/>
                    </a:cubicBezTo>
                    <a:cubicBezTo>
                      <a:pt x="1196" y="1047"/>
                      <a:pt x="1387" y="1237"/>
                      <a:pt x="1364" y="1510"/>
                    </a:cubicBezTo>
                    <a:cubicBezTo>
                      <a:pt x="1346" y="1766"/>
                      <a:pt x="1151" y="1923"/>
                      <a:pt x="881" y="1923"/>
                    </a:cubicBezTo>
                    <a:cubicBezTo>
                      <a:pt x="863" y="1923"/>
                      <a:pt x="845" y="1922"/>
                      <a:pt x="826" y="1921"/>
                    </a:cubicBezTo>
                    <a:cubicBezTo>
                      <a:pt x="471" y="1895"/>
                      <a:pt x="296" y="1667"/>
                      <a:pt x="314" y="1438"/>
                    </a:cubicBezTo>
                    <a:cubicBezTo>
                      <a:pt x="332" y="1196"/>
                      <a:pt x="536" y="1022"/>
                      <a:pt x="825" y="1022"/>
                    </a:cubicBezTo>
                    <a:close/>
                    <a:moveTo>
                      <a:pt x="985" y="1"/>
                    </a:moveTo>
                    <a:cubicBezTo>
                      <a:pt x="470" y="1"/>
                      <a:pt x="99" y="341"/>
                      <a:pt x="49" y="1005"/>
                    </a:cubicBezTo>
                    <a:cubicBezTo>
                      <a:pt x="1" y="1659"/>
                      <a:pt x="273" y="2062"/>
                      <a:pt x="823" y="2104"/>
                    </a:cubicBezTo>
                    <a:cubicBezTo>
                      <a:pt x="846" y="2105"/>
                      <a:pt x="869" y="2106"/>
                      <a:pt x="892" y="2106"/>
                    </a:cubicBezTo>
                    <a:cubicBezTo>
                      <a:pt x="1262" y="2106"/>
                      <a:pt x="1549" y="1883"/>
                      <a:pt x="1577" y="1517"/>
                    </a:cubicBezTo>
                    <a:cubicBezTo>
                      <a:pt x="1603" y="1140"/>
                      <a:pt x="1335" y="878"/>
                      <a:pt x="923" y="849"/>
                    </a:cubicBezTo>
                    <a:cubicBezTo>
                      <a:pt x="898" y="847"/>
                      <a:pt x="874" y="846"/>
                      <a:pt x="850" y="846"/>
                    </a:cubicBezTo>
                    <a:cubicBezTo>
                      <a:pt x="593" y="846"/>
                      <a:pt x="375" y="954"/>
                      <a:pt x="266" y="1155"/>
                    </a:cubicBezTo>
                    <a:cubicBezTo>
                      <a:pt x="262" y="1092"/>
                      <a:pt x="266" y="1035"/>
                      <a:pt x="270" y="987"/>
                    </a:cubicBezTo>
                    <a:cubicBezTo>
                      <a:pt x="308" y="458"/>
                      <a:pt x="584" y="189"/>
                      <a:pt x="988" y="189"/>
                    </a:cubicBezTo>
                    <a:cubicBezTo>
                      <a:pt x="1012" y="189"/>
                      <a:pt x="1036" y="190"/>
                      <a:pt x="1061" y="192"/>
                    </a:cubicBezTo>
                    <a:cubicBezTo>
                      <a:pt x="1218" y="202"/>
                      <a:pt x="1357" y="240"/>
                      <a:pt x="1457" y="318"/>
                    </a:cubicBezTo>
                    <a:lnTo>
                      <a:pt x="1554" y="154"/>
                    </a:lnTo>
                    <a:cubicBezTo>
                      <a:pt x="1431" y="64"/>
                      <a:pt x="1259" y="19"/>
                      <a:pt x="1073" y="4"/>
                    </a:cubicBezTo>
                    <a:cubicBezTo>
                      <a:pt x="1043" y="2"/>
                      <a:pt x="1014" y="1"/>
                      <a:pt x="98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46"/>
              <p:cNvSpPr/>
              <p:nvPr/>
            </p:nvSpPr>
            <p:spPr>
              <a:xfrm>
                <a:off x="6659304" y="2752715"/>
                <a:ext cx="64063" cy="86894"/>
              </a:xfrm>
              <a:custGeom>
                <a:avLst/>
                <a:gdLst/>
                <a:ahLst/>
                <a:cxnLst/>
                <a:rect l="l" t="t" r="r" b="b"/>
                <a:pathLst>
                  <a:path w="1563" h="2120" extrusionOk="0">
                    <a:moveTo>
                      <a:pt x="42" y="1"/>
                    </a:moveTo>
                    <a:lnTo>
                      <a:pt x="1" y="580"/>
                    </a:lnTo>
                    <a:lnTo>
                      <a:pt x="211" y="595"/>
                    </a:lnTo>
                    <a:lnTo>
                      <a:pt x="237" y="207"/>
                    </a:lnTo>
                    <a:lnTo>
                      <a:pt x="1301" y="285"/>
                    </a:lnTo>
                    <a:lnTo>
                      <a:pt x="315" y="2100"/>
                    </a:lnTo>
                    <a:lnTo>
                      <a:pt x="543" y="2119"/>
                    </a:lnTo>
                    <a:lnTo>
                      <a:pt x="1552" y="263"/>
                    </a:lnTo>
                    <a:lnTo>
                      <a:pt x="1562" y="113"/>
                    </a:lnTo>
                    <a:lnTo>
                      <a:pt x="4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46"/>
              <p:cNvSpPr/>
              <p:nvPr/>
            </p:nvSpPr>
            <p:spPr>
              <a:xfrm>
                <a:off x="6780583" y="2761609"/>
                <a:ext cx="64022" cy="86853"/>
              </a:xfrm>
              <a:custGeom>
                <a:avLst/>
                <a:gdLst/>
                <a:ahLst/>
                <a:cxnLst/>
                <a:rect l="l" t="t" r="r" b="b"/>
                <a:pathLst>
                  <a:path w="1562" h="2119" extrusionOk="0">
                    <a:moveTo>
                      <a:pt x="41" y="1"/>
                    </a:moveTo>
                    <a:lnTo>
                      <a:pt x="0" y="576"/>
                    </a:lnTo>
                    <a:lnTo>
                      <a:pt x="210" y="591"/>
                    </a:lnTo>
                    <a:lnTo>
                      <a:pt x="236" y="206"/>
                    </a:lnTo>
                    <a:lnTo>
                      <a:pt x="1300" y="281"/>
                    </a:lnTo>
                    <a:lnTo>
                      <a:pt x="314" y="2100"/>
                    </a:lnTo>
                    <a:lnTo>
                      <a:pt x="542" y="2119"/>
                    </a:lnTo>
                    <a:lnTo>
                      <a:pt x="1551" y="263"/>
                    </a:lnTo>
                    <a:lnTo>
                      <a:pt x="1562" y="113"/>
                    </a:lnTo>
                    <a:lnTo>
                      <a:pt x="4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46"/>
              <p:cNvSpPr/>
              <p:nvPr/>
            </p:nvSpPr>
            <p:spPr>
              <a:xfrm>
                <a:off x="6856818" y="2768945"/>
                <a:ext cx="67547" cy="86607"/>
              </a:xfrm>
              <a:custGeom>
                <a:avLst/>
                <a:gdLst/>
                <a:ahLst/>
                <a:cxnLst/>
                <a:rect l="l" t="t" r="r" b="b"/>
                <a:pathLst>
                  <a:path w="1648" h="2113" extrusionOk="0">
                    <a:moveTo>
                      <a:pt x="850" y="181"/>
                    </a:moveTo>
                    <a:cubicBezTo>
                      <a:pt x="872" y="181"/>
                      <a:pt x="895" y="182"/>
                      <a:pt x="919" y="184"/>
                    </a:cubicBezTo>
                    <a:cubicBezTo>
                      <a:pt x="1229" y="206"/>
                      <a:pt x="1424" y="363"/>
                      <a:pt x="1408" y="599"/>
                    </a:cubicBezTo>
                    <a:cubicBezTo>
                      <a:pt x="1391" y="806"/>
                      <a:pt x="1217" y="934"/>
                      <a:pt x="936" y="934"/>
                    </a:cubicBezTo>
                    <a:cubicBezTo>
                      <a:pt x="914" y="934"/>
                      <a:pt x="891" y="933"/>
                      <a:pt x="867" y="932"/>
                    </a:cubicBezTo>
                    <a:cubicBezTo>
                      <a:pt x="546" y="905"/>
                      <a:pt x="367" y="748"/>
                      <a:pt x="381" y="520"/>
                    </a:cubicBezTo>
                    <a:cubicBezTo>
                      <a:pt x="398" y="306"/>
                      <a:pt x="575" y="181"/>
                      <a:pt x="850" y="181"/>
                    </a:cubicBezTo>
                    <a:close/>
                    <a:moveTo>
                      <a:pt x="772" y="1096"/>
                    </a:moveTo>
                    <a:cubicBezTo>
                      <a:pt x="799" y="1096"/>
                      <a:pt x="827" y="1097"/>
                      <a:pt x="856" y="1099"/>
                    </a:cubicBezTo>
                    <a:cubicBezTo>
                      <a:pt x="1222" y="1125"/>
                      <a:pt x="1427" y="1301"/>
                      <a:pt x="1408" y="1555"/>
                    </a:cubicBezTo>
                    <a:cubicBezTo>
                      <a:pt x="1391" y="1792"/>
                      <a:pt x="1193" y="1931"/>
                      <a:pt x="876" y="1931"/>
                    </a:cubicBezTo>
                    <a:cubicBezTo>
                      <a:pt x="849" y="1931"/>
                      <a:pt x="821" y="1930"/>
                      <a:pt x="793" y="1928"/>
                    </a:cubicBezTo>
                    <a:cubicBezTo>
                      <a:pt x="426" y="1902"/>
                      <a:pt x="224" y="1727"/>
                      <a:pt x="243" y="1469"/>
                    </a:cubicBezTo>
                    <a:cubicBezTo>
                      <a:pt x="260" y="1235"/>
                      <a:pt x="452" y="1096"/>
                      <a:pt x="772" y="1096"/>
                    </a:cubicBezTo>
                    <a:close/>
                    <a:moveTo>
                      <a:pt x="838" y="1"/>
                    </a:moveTo>
                    <a:cubicBezTo>
                      <a:pt x="454" y="1"/>
                      <a:pt x="193" y="187"/>
                      <a:pt x="169" y="498"/>
                    </a:cubicBezTo>
                    <a:cubicBezTo>
                      <a:pt x="153" y="715"/>
                      <a:pt x="258" y="879"/>
                      <a:pt x="464" y="976"/>
                    </a:cubicBezTo>
                    <a:cubicBezTo>
                      <a:pt x="198" y="1044"/>
                      <a:pt x="45" y="1208"/>
                      <a:pt x="27" y="1458"/>
                    </a:cubicBezTo>
                    <a:cubicBezTo>
                      <a:pt x="0" y="1823"/>
                      <a:pt x="284" y="2074"/>
                      <a:pt x="781" y="2108"/>
                    </a:cubicBezTo>
                    <a:cubicBezTo>
                      <a:pt x="820" y="2111"/>
                      <a:pt x="857" y="2112"/>
                      <a:pt x="894" y="2112"/>
                    </a:cubicBezTo>
                    <a:cubicBezTo>
                      <a:pt x="1324" y="2112"/>
                      <a:pt x="1605" y="1911"/>
                      <a:pt x="1629" y="1573"/>
                    </a:cubicBezTo>
                    <a:cubicBezTo>
                      <a:pt x="1644" y="1327"/>
                      <a:pt x="1513" y="1140"/>
                      <a:pt x="1260" y="1036"/>
                    </a:cubicBezTo>
                    <a:cubicBezTo>
                      <a:pt x="1479" y="968"/>
                      <a:pt x="1606" y="819"/>
                      <a:pt x="1625" y="606"/>
                    </a:cubicBezTo>
                    <a:cubicBezTo>
                      <a:pt x="1648" y="266"/>
                      <a:pt x="1372" y="35"/>
                      <a:pt x="934" y="5"/>
                    </a:cubicBezTo>
                    <a:cubicBezTo>
                      <a:pt x="901" y="2"/>
                      <a:pt x="869" y="1"/>
                      <a:pt x="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46"/>
              <p:cNvSpPr/>
              <p:nvPr/>
            </p:nvSpPr>
            <p:spPr>
              <a:xfrm>
                <a:off x="6943627" y="2774847"/>
                <a:ext cx="65703" cy="86320"/>
              </a:xfrm>
              <a:custGeom>
                <a:avLst/>
                <a:gdLst/>
                <a:ahLst/>
                <a:cxnLst/>
                <a:rect l="l" t="t" r="r" b="b"/>
                <a:pathLst>
                  <a:path w="1603" h="2106" extrusionOk="0">
                    <a:moveTo>
                      <a:pt x="723" y="184"/>
                    </a:moveTo>
                    <a:cubicBezTo>
                      <a:pt x="741" y="184"/>
                      <a:pt x="759" y="185"/>
                      <a:pt x="778" y="186"/>
                    </a:cubicBezTo>
                    <a:cubicBezTo>
                      <a:pt x="1136" y="212"/>
                      <a:pt x="1307" y="440"/>
                      <a:pt x="1293" y="667"/>
                    </a:cubicBezTo>
                    <a:cubicBezTo>
                      <a:pt x="1275" y="911"/>
                      <a:pt x="1068" y="1084"/>
                      <a:pt x="778" y="1084"/>
                    </a:cubicBezTo>
                    <a:cubicBezTo>
                      <a:pt x="760" y="1084"/>
                      <a:pt x="743" y="1084"/>
                      <a:pt x="725" y="1082"/>
                    </a:cubicBezTo>
                    <a:cubicBezTo>
                      <a:pt x="407" y="1060"/>
                      <a:pt x="221" y="869"/>
                      <a:pt x="240" y="597"/>
                    </a:cubicBezTo>
                    <a:cubicBezTo>
                      <a:pt x="257" y="341"/>
                      <a:pt x="452" y="184"/>
                      <a:pt x="723" y="184"/>
                    </a:cubicBezTo>
                    <a:close/>
                    <a:moveTo>
                      <a:pt x="710" y="0"/>
                    </a:moveTo>
                    <a:cubicBezTo>
                      <a:pt x="340" y="0"/>
                      <a:pt x="54" y="224"/>
                      <a:pt x="30" y="589"/>
                    </a:cubicBezTo>
                    <a:cubicBezTo>
                      <a:pt x="0" y="967"/>
                      <a:pt x="269" y="1228"/>
                      <a:pt x="680" y="1258"/>
                    </a:cubicBezTo>
                    <a:cubicBezTo>
                      <a:pt x="705" y="1260"/>
                      <a:pt x="729" y="1261"/>
                      <a:pt x="753" y="1261"/>
                    </a:cubicBezTo>
                    <a:cubicBezTo>
                      <a:pt x="1010" y="1261"/>
                      <a:pt x="1228" y="1153"/>
                      <a:pt x="1338" y="952"/>
                    </a:cubicBezTo>
                    <a:cubicBezTo>
                      <a:pt x="1341" y="1012"/>
                      <a:pt x="1338" y="1071"/>
                      <a:pt x="1338" y="1119"/>
                    </a:cubicBezTo>
                    <a:cubicBezTo>
                      <a:pt x="1299" y="1649"/>
                      <a:pt x="1020" y="1918"/>
                      <a:pt x="614" y="1918"/>
                    </a:cubicBezTo>
                    <a:cubicBezTo>
                      <a:pt x="590" y="1918"/>
                      <a:pt x="566" y="1917"/>
                      <a:pt x="542" y="1915"/>
                    </a:cubicBezTo>
                    <a:cubicBezTo>
                      <a:pt x="389" y="1904"/>
                      <a:pt x="247" y="1867"/>
                      <a:pt x="146" y="1788"/>
                    </a:cubicBezTo>
                    <a:lnTo>
                      <a:pt x="49" y="1953"/>
                    </a:lnTo>
                    <a:cubicBezTo>
                      <a:pt x="172" y="2043"/>
                      <a:pt x="344" y="2087"/>
                      <a:pt x="531" y="2102"/>
                    </a:cubicBezTo>
                    <a:cubicBezTo>
                      <a:pt x="561" y="2104"/>
                      <a:pt x="591" y="2105"/>
                      <a:pt x="621" y="2105"/>
                    </a:cubicBezTo>
                    <a:cubicBezTo>
                      <a:pt x="1135" y="2105"/>
                      <a:pt x="1505" y="1765"/>
                      <a:pt x="1554" y="1101"/>
                    </a:cubicBezTo>
                    <a:cubicBezTo>
                      <a:pt x="1602" y="447"/>
                      <a:pt x="1330" y="43"/>
                      <a:pt x="781" y="3"/>
                    </a:cubicBezTo>
                    <a:cubicBezTo>
                      <a:pt x="757" y="1"/>
                      <a:pt x="733" y="0"/>
                      <a:pt x="71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46"/>
              <p:cNvSpPr/>
              <p:nvPr/>
            </p:nvSpPr>
            <p:spPr>
              <a:xfrm>
                <a:off x="7066997" y="2782470"/>
                <a:ext cx="29429" cy="86812"/>
              </a:xfrm>
              <a:custGeom>
                <a:avLst/>
                <a:gdLst/>
                <a:ahLst/>
                <a:cxnLst/>
                <a:rect l="l" t="t" r="r" b="b"/>
                <a:pathLst>
                  <a:path w="718" h="2118" extrusionOk="0">
                    <a:moveTo>
                      <a:pt x="16" y="0"/>
                    </a:moveTo>
                    <a:lnTo>
                      <a:pt x="1" y="186"/>
                    </a:lnTo>
                    <a:lnTo>
                      <a:pt x="490" y="224"/>
                    </a:lnTo>
                    <a:lnTo>
                      <a:pt x="352" y="2103"/>
                    </a:lnTo>
                    <a:lnTo>
                      <a:pt x="564" y="2117"/>
                    </a:lnTo>
                    <a:lnTo>
                      <a:pt x="718" y="48"/>
                    </a:lnTo>
                    <a:lnTo>
                      <a:pt x="16"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46"/>
              <p:cNvSpPr/>
              <p:nvPr/>
            </p:nvSpPr>
            <p:spPr>
              <a:xfrm>
                <a:off x="7117861" y="2787676"/>
                <a:ext cx="61235" cy="88041"/>
              </a:xfrm>
              <a:custGeom>
                <a:avLst/>
                <a:gdLst/>
                <a:ahLst/>
                <a:cxnLst/>
                <a:rect l="l" t="t" r="r" b="b"/>
                <a:pathLst>
                  <a:path w="1494" h="2148" extrusionOk="0">
                    <a:moveTo>
                      <a:pt x="727" y="0"/>
                    </a:moveTo>
                    <a:cubicBezTo>
                      <a:pt x="453" y="0"/>
                      <a:pt x="224" y="85"/>
                      <a:pt x="71" y="246"/>
                    </a:cubicBezTo>
                    <a:lnTo>
                      <a:pt x="213" y="388"/>
                    </a:lnTo>
                    <a:cubicBezTo>
                      <a:pt x="341" y="256"/>
                      <a:pt x="504" y="194"/>
                      <a:pt x="708" y="194"/>
                    </a:cubicBezTo>
                    <a:cubicBezTo>
                      <a:pt x="735" y="194"/>
                      <a:pt x="763" y="195"/>
                      <a:pt x="792" y="198"/>
                    </a:cubicBezTo>
                    <a:cubicBezTo>
                      <a:pt x="1109" y="220"/>
                      <a:pt x="1266" y="380"/>
                      <a:pt x="1247" y="620"/>
                    </a:cubicBezTo>
                    <a:cubicBezTo>
                      <a:pt x="1240" y="761"/>
                      <a:pt x="1183" y="896"/>
                      <a:pt x="933" y="1109"/>
                    </a:cubicBezTo>
                    <a:lnTo>
                      <a:pt x="11" y="1890"/>
                    </a:lnTo>
                    <a:lnTo>
                      <a:pt x="0" y="2043"/>
                    </a:lnTo>
                    <a:lnTo>
                      <a:pt x="1452" y="2147"/>
                    </a:lnTo>
                    <a:lnTo>
                      <a:pt x="1468" y="1957"/>
                    </a:lnTo>
                    <a:lnTo>
                      <a:pt x="328" y="1875"/>
                    </a:lnTo>
                    <a:lnTo>
                      <a:pt x="1083" y="1236"/>
                    </a:lnTo>
                    <a:cubicBezTo>
                      <a:pt x="1378" y="982"/>
                      <a:pt x="1457" y="811"/>
                      <a:pt x="1468" y="613"/>
                    </a:cubicBezTo>
                    <a:cubicBezTo>
                      <a:pt x="1494" y="265"/>
                      <a:pt x="1244" y="33"/>
                      <a:pt x="825" y="4"/>
                    </a:cubicBezTo>
                    <a:cubicBezTo>
                      <a:pt x="792" y="2"/>
                      <a:pt x="759" y="0"/>
                      <a:pt x="72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46"/>
              <p:cNvSpPr/>
              <p:nvPr/>
            </p:nvSpPr>
            <p:spPr>
              <a:xfrm>
                <a:off x="7192825" y="2792225"/>
                <a:ext cx="63572" cy="87631"/>
              </a:xfrm>
              <a:custGeom>
                <a:avLst/>
                <a:gdLst/>
                <a:ahLst/>
                <a:cxnLst/>
                <a:rect l="l" t="t" r="r" b="b"/>
                <a:pathLst>
                  <a:path w="1551" h="2138" extrusionOk="0">
                    <a:moveTo>
                      <a:pt x="221" y="0"/>
                    </a:moveTo>
                    <a:lnTo>
                      <a:pt x="206" y="188"/>
                    </a:lnTo>
                    <a:lnTo>
                      <a:pt x="1264" y="266"/>
                    </a:lnTo>
                    <a:lnTo>
                      <a:pt x="640" y="942"/>
                    </a:lnTo>
                    <a:lnTo>
                      <a:pt x="628" y="1099"/>
                    </a:lnTo>
                    <a:lnTo>
                      <a:pt x="774" y="1110"/>
                    </a:lnTo>
                    <a:cubicBezTo>
                      <a:pt x="1159" y="1136"/>
                      <a:pt x="1323" y="1312"/>
                      <a:pt x="1304" y="1562"/>
                    </a:cubicBezTo>
                    <a:cubicBezTo>
                      <a:pt x="1288" y="1800"/>
                      <a:pt x="1115" y="1942"/>
                      <a:pt x="817" y="1942"/>
                    </a:cubicBezTo>
                    <a:cubicBezTo>
                      <a:pt x="792" y="1942"/>
                      <a:pt x="767" y="1941"/>
                      <a:pt x="740" y="1939"/>
                    </a:cubicBezTo>
                    <a:cubicBezTo>
                      <a:pt x="471" y="1921"/>
                      <a:pt x="240" y="1801"/>
                      <a:pt x="116" y="1652"/>
                    </a:cubicBezTo>
                    <a:lnTo>
                      <a:pt x="1" y="1812"/>
                    </a:lnTo>
                    <a:cubicBezTo>
                      <a:pt x="151" y="1988"/>
                      <a:pt x="430" y="2112"/>
                      <a:pt x="730" y="2134"/>
                    </a:cubicBezTo>
                    <a:cubicBezTo>
                      <a:pt x="763" y="2136"/>
                      <a:pt x="794" y="2138"/>
                      <a:pt x="825" y="2138"/>
                    </a:cubicBezTo>
                    <a:cubicBezTo>
                      <a:pt x="1261" y="2138"/>
                      <a:pt x="1500" y="1901"/>
                      <a:pt x="1521" y="1577"/>
                    </a:cubicBezTo>
                    <a:cubicBezTo>
                      <a:pt x="1547" y="1245"/>
                      <a:pt x="1342" y="998"/>
                      <a:pt x="901" y="942"/>
                    </a:cubicBezTo>
                    <a:lnTo>
                      <a:pt x="1540" y="247"/>
                    </a:lnTo>
                    <a:lnTo>
                      <a:pt x="1551" y="98"/>
                    </a:lnTo>
                    <a:lnTo>
                      <a:pt x="22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46"/>
              <p:cNvSpPr/>
              <p:nvPr/>
            </p:nvSpPr>
            <p:spPr>
              <a:xfrm>
                <a:off x="6594586" y="2896781"/>
                <a:ext cx="682032" cy="86402"/>
              </a:xfrm>
              <a:custGeom>
                <a:avLst/>
                <a:gdLst/>
                <a:ahLst/>
                <a:cxnLst/>
                <a:rect l="l" t="t" r="r" b="b"/>
                <a:pathLst>
                  <a:path w="16640" h="2108" extrusionOk="0">
                    <a:moveTo>
                      <a:pt x="68" y="1"/>
                    </a:moveTo>
                    <a:lnTo>
                      <a:pt x="0" y="901"/>
                    </a:lnTo>
                    <a:lnTo>
                      <a:pt x="16577" y="2107"/>
                    </a:lnTo>
                    <a:lnTo>
                      <a:pt x="16640" y="1207"/>
                    </a:lnTo>
                    <a:lnTo>
                      <a:pt x="6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46"/>
              <p:cNvSpPr/>
              <p:nvPr/>
            </p:nvSpPr>
            <p:spPr>
              <a:xfrm>
                <a:off x="6920183" y="2994492"/>
                <a:ext cx="351099" cy="62178"/>
              </a:xfrm>
              <a:custGeom>
                <a:avLst/>
                <a:gdLst/>
                <a:ahLst/>
                <a:cxnLst/>
                <a:rect l="l" t="t" r="r" b="b"/>
                <a:pathLst>
                  <a:path w="8566" h="1517" extrusionOk="0">
                    <a:moveTo>
                      <a:pt x="64" y="0"/>
                    </a:moveTo>
                    <a:lnTo>
                      <a:pt x="0" y="897"/>
                    </a:lnTo>
                    <a:lnTo>
                      <a:pt x="8502" y="1516"/>
                    </a:lnTo>
                    <a:lnTo>
                      <a:pt x="8566" y="620"/>
                    </a:lnTo>
                    <a:lnTo>
                      <a:pt x="6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46"/>
              <p:cNvSpPr/>
              <p:nvPr/>
            </p:nvSpPr>
            <p:spPr>
              <a:xfrm>
                <a:off x="5934580" y="2416915"/>
                <a:ext cx="297528" cy="227153"/>
              </a:xfrm>
              <a:custGeom>
                <a:avLst/>
                <a:gdLst/>
                <a:ahLst/>
                <a:cxnLst/>
                <a:rect l="l" t="t" r="r" b="b"/>
                <a:pathLst>
                  <a:path w="7259" h="5542" extrusionOk="0">
                    <a:moveTo>
                      <a:pt x="1402" y="0"/>
                    </a:moveTo>
                    <a:cubicBezTo>
                      <a:pt x="805" y="0"/>
                      <a:pt x="302" y="460"/>
                      <a:pt x="259" y="1064"/>
                    </a:cubicBezTo>
                    <a:lnTo>
                      <a:pt x="46" y="3973"/>
                    </a:lnTo>
                    <a:cubicBezTo>
                      <a:pt x="1" y="4605"/>
                      <a:pt x="476" y="5154"/>
                      <a:pt x="1107" y="5199"/>
                    </a:cubicBezTo>
                    <a:lnTo>
                      <a:pt x="5776" y="5539"/>
                    </a:lnTo>
                    <a:cubicBezTo>
                      <a:pt x="5803" y="5541"/>
                      <a:pt x="5831" y="5542"/>
                      <a:pt x="5859" y="5542"/>
                    </a:cubicBezTo>
                    <a:cubicBezTo>
                      <a:pt x="6454" y="5542"/>
                      <a:pt x="6958" y="5085"/>
                      <a:pt x="7001" y="4482"/>
                    </a:cubicBezTo>
                    <a:lnTo>
                      <a:pt x="7213" y="1568"/>
                    </a:lnTo>
                    <a:cubicBezTo>
                      <a:pt x="7258" y="937"/>
                      <a:pt x="6784" y="391"/>
                      <a:pt x="6157" y="343"/>
                    </a:cubicBezTo>
                    <a:lnTo>
                      <a:pt x="1484" y="3"/>
                    </a:lnTo>
                    <a:cubicBezTo>
                      <a:pt x="1457" y="1"/>
                      <a:pt x="1429" y="0"/>
                      <a:pt x="1402" y="0"/>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07" name="Google Shape;2707;p46"/>
              <p:cNvGrpSpPr/>
              <p:nvPr/>
            </p:nvGrpSpPr>
            <p:grpSpPr>
              <a:xfrm>
                <a:off x="5937326" y="2478845"/>
                <a:ext cx="288793" cy="99682"/>
                <a:chOff x="5937326" y="2478845"/>
                <a:chExt cx="288793" cy="99682"/>
              </a:xfrm>
            </p:grpSpPr>
            <p:sp>
              <p:nvSpPr>
                <p:cNvPr id="2708" name="Google Shape;2708;p46"/>
                <p:cNvSpPr/>
                <p:nvPr/>
              </p:nvSpPr>
              <p:spPr>
                <a:xfrm>
                  <a:off x="5937326" y="2478845"/>
                  <a:ext cx="196207" cy="99682"/>
                </a:xfrm>
                <a:custGeom>
                  <a:avLst/>
                  <a:gdLst/>
                  <a:ahLst/>
                  <a:cxnLst/>
                  <a:rect l="l" t="t" r="r" b="b"/>
                  <a:pathLst>
                    <a:path w="4787" h="2432" extrusionOk="0">
                      <a:moveTo>
                        <a:pt x="158" y="1"/>
                      </a:moveTo>
                      <a:lnTo>
                        <a:pt x="135" y="333"/>
                      </a:lnTo>
                      <a:lnTo>
                        <a:pt x="3714" y="595"/>
                      </a:lnTo>
                      <a:cubicBezTo>
                        <a:pt x="4125" y="621"/>
                        <a:pt x="4438" y="987"/>
                        <a:pt x="4409" y="1398"/>
                      </a:cubicBezTo>
                      <a:cubicBezTo>
                        <a:pt x="4380" y="1794"/>
                        <a:pt x="4052" y="2095"/>
                        <a:pt x="3660" y="2095"/>
                      </a:cubicBezTo>
                      <a:cubicBezTo>
                        <a:pt x="3642" y="2095"/>
                        <a:pt x="3624" y="2094"/>
                        <a:pt x="3606" y="2093"/>
                      </a:cubicBezTo>
                      <a:lnTo>
                        <a:pt x="28" y="1831"/>
                      </a:lnTo>
                      <a:lnTo>
                        <a:pt x="1" y="2167"/>
                      </a:lnTo>
                      <a:lnTo>
                        <a:pt x="3583" y="2429"/>
                      </a:lnTo>
                      <a:cubicBezTo>
                        <a:pt x="3608" y="2431"/>
                        <a:pt x="3633" y="2432"/>
                        <a:pt x="3658" y="2432"/>
                      </a:cubicBezTo>
                      <a:cubicBezTo>
                        <a:pt x="4224" y="2432"/>
                        <a:pt x="4702" y="1996"/>
                        <a:pt x="4745" y="1424"/>
                      </a:cubicBezTo>
                      <a:cubicBezTo>
                        <a:pt x="4786" y="826"/>
                        <a:pt x="4338" y="304"/>
                        <a:pt x="3740" y="263"/>
                      </a:cubicBezTo>
                      <a:lnTo>
                        <a:pt x="158"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46"/>
                <p:cNvSpPr/>
                <p:nvPr/>
              </p:nvSpPr>
              <p:spPr>
                <a:xfrm>
                  <a:off x="6124430" y="2529873"/>
                  <a:ext cx="101690" cy="20986"/>
                </a:xfrm>
                <a:custGeom>
                  <a:avLst/>
                  <a:gdLst/>
                  <a:ahLst/>
                  <a:cxnLst/>
                  <a:rect l="l" t="t" r="r" b="b"/>
                  <a:pathLst>
                    <a:path w="2481" h="512" extrusionOk="0">
                      <a:moveTo>
                        <a:pt x="23" y="0"/>
                      </a:moveTo>
                      <a:lnTo>
                        <a:pt x="1" y="333"/>
                      </a:lnTo>
                      <a:lnTo>
                        <a:pt x="2459" y="512"/>
                      </a:lnTo>
                      <a:lnTo>
                        <a:pt x="2481" y="179"/>
                      </a:lnTo>
                      <a:lnTo>
                        <a:pt x="23"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10" name="Google Shape;2710;p46"/>
              <p:cNvSpPr/>
              <p:nvPr/>
            </p:nvSpPr>
            <p:spPr>
              <a:xfrm>
                <a:off x="5990486" y="2240797"/>
                <a:ext cx="737611" cy="116404"/>
              </a:xfrm>
              <a:custGeom>
                <a:avLst/>
                <a:gdLst/>
                <a:ahLst/>
                <a:cxnLst/>
                <a:rect l="l" t="t" r="r" b="b"/>
                <a:pathLst>
                  <a:path w="17996" h="2840" extrusionOk="0">
                    <a:moveTo>
                      <a:pt x="112" y="1"/>
                    </a:moveTo>
                    <a:lnTo>
                      <a:pt x="0" y="1536"/>
                    </a:lnTo>
                    <a:lnTo>
                      <a:pt x="17884" y="2840"/>
                    </a:lnTo>
                    <a:lnTo>
                      <a:pt x="17996" y="1304"/>
                    </a:lnTo>
                    <a:lnTo>
                      <a:pt x="11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11" name="Google Shape;2711;p46"/>
            <p:cNvSpPr/>
            <p:nvPr/>
          </p:nvSpPr>
          <p:spPr>
            <a:xfrm>
              <a:off x="7676753" y="2025250"/>
              <a:ext cx="25125" cy="133250"/>
            </a:xfrm>
            <a:custGeom>
              <a:avLst/>
              <a:gdLst/>
              <a:ahLst/>
              <a:cxnLst/>
              <a:rect l="l" t="t" r="r" b="b"/>
              <a:pathLst>
                <a:path w="613" h="3251" extrusionOk="0">
                  <a:moveTo>
                    <a:pt x="613" y="1"/>
                  </a:moveTo>
                  <a:cubicBezTo>
                    <a:pt x="187" y="404"/>
                    <a:pt x="1" y="1017"/>
                    <a:pt x="30" y="1600"/>
                  </a:cubicBezTo>
                  <a:cubicBezTo>
                    <a:pt x="61" y="2186"/>
                    <a:pt x="288" y="2746"/>
                    <a:pt x="583" y="3250"/>
                  </a:cubicBezTo>
                  <a:lnTo>
                    <a:pt x="61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46"/>
            <p:cNvSpPr/>
            <p:nvPr/>
          </p:nvSpPr>
          <p:spPr>
            <a:xfrm>
              <a:off x="7690689" y="2008569"/>
              <a:ext cx="230432" cy="460290"/>
            </a:xfrm>
            <a:custGeom>
              <a:avLst/>
              <a:gdLst/>
              <a:ahLst/>
              <a:cxnLst/>
              <a:rect l="l" t="t" r="r" b="b"/>
              <a:pathLst>
                <a:path w="5622" h="11230" extrusionOk="0">
                  <a:moveTo>
                    <a:pt x="2724" y="1"/>
                  </a:moveTo>
                  <a:lnTo>
                    <a:pt x="90" y="1290"/>
                  </a:lnTo>
                  <a:cubicBezTo>
                    <a:pt x="90" y="1290"/>
                    <a:pt x="0" y="4598"/>
                    <a:pt x="90" y="6029"/>
                  </a:cubicBezTo>
                  <a:cubicBezTo>
                    <a:pt x="176" y="7463"/>
                    <a:pt x="1626" y="7617"/>
                    <a:pt x="1626" y="7617"/>
                  </a:cubicBezTo>
                  <a:cubicBezTo>
                    <a:pt x="1626" y="7617"/>
                    <a:pt x="1581" y="8408"/>
                    <a:pt x="1536" y="9242"/>
                  </a:cubicBezTo>
                  <a:cubicBezTo>
                    <a:pt x="1480" y="10273"/>
                    <a:pt x="2260" y="11154"/>
                    <a:pt x="3288" y="11225"/>
                  </a:cubicBezTo>
                  <a:cubicBezTo>
                    <a:pt x="3333" y="11228"/>
                    <a:pt x="3378" y="11229"/>
                    <a:pt x="3422" y="11229"/>
                  </a:cubicBezTo>
                  <a:cubicBezTo>
                    <a:pt x="4424" y="11229"/>
                    <a:pt x="5265" y="10440"/>
                    <a:pt x="5308" y="9425"/>
                  </a:cubicBezTo>
                  <a:lnTo>
                    <a:pt x="5622" y="2197"/>
                  </a:lnTo>
                  <a:lnTo>
                    <a:pt x="2724"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46"/>
            <p:cNvSpPr/>
            <p:nvPr/>
          </p:nvSpPr>
          <p:spPr>
            <a:xfrm>
              <a:off x="7713641" y="2152636"/>
              <a:ext cx="15083" cy="15206"/>
            </a:xfrm>
            <a:custGeom>
              <a:avLst/>
              <a:gdLst/>
              <a:ahLst/>
              <a:cxnLst/>
              <a:rect l="l" t="t" r="r" b="b"/>
              <a:pathLst>
                <a:path w="368" h="371" extrusionOk="0">
                  <a:moveTo>
                    <a:pt x="184" y="0"/>
                  </a:moveTo>
                  <a:cubicBezTo>
                    <a:pt x="83" y="0"/>
                    <a:pt x="1" y="83"/>
                    <a:pt x="1" y="183"/>
                  </a:cubicBezTo>
                  <a:cubicBezTo>
                    <a:pt x="1" y="288"/>
                    <a:pt x="83" y="371"/>
                    <a:pt x="184" y="371"/>
                  </a:cubicBezTo>
                  <a:cubicBezTo>
                    <a:pt x="285" y="371"/>
                    <a:pt x="367" y="288"/>
                    <a:pt x="367" y="183"/>
                  </a:cubicBezTo>
                  <a:cubicBezTo>
                    <a:pt x="367" y="83"/>
                    <a:pt x="285" y="0"/>
                    <a:pt x="1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46"/>
            <p:cNvSpPr/>
            <p:nvPr/>
          </p:nvSpPr>
          <p:spPr>
            <a:xfrm>
              <a:off x="7698353" y="2142963"/>
              <a:ext cx="30495" cy="9222"/>
            </a:xfrm>
            <a:custGeom>
              <a:avLst/>
              <a:gdLst/>
              <a:ahLst/>
              <a:cxnLst/>
              <a:rect l="l" t="t" r="r" b="b"/>
              <a:pathLst>
                <a:path w="744" h="225" extrusionOk="0">
                  <a:moveTo>
                    <a:pt x="396" y="0"/>
                  </a:moveTo>
                  <a:cubicBezTo>
                    <a:pt x="385" y="0"/>
                    <a:pt x="374" y="1"/>
                    <a:pt x="363" y="2"/>
                  </a:cubicBezTo>
                  <a:cubicBezTo>
                    <a:pt x="239" y="9"/>
                    <a:pt x="135" y="61"/>
                    <a:pt x="79" y="114"/>
                  </a:cubicBezTo>
                  <a:cubicBezTo>
                    <a:pt x="19" y="166"/>
                    <a:pt x="1" y="210"/>
                    <a:pt x="12" y="221"/>
                  </a:cubicBezTo>
                  <a:cubicBezTo>
                    <a:pt x="14" y="223"/>
                    <a:pt x="16" y="224"/>
                    <a:pt x="20" y="224"/>
                  </a:cubicBezTo>
                  <a:cubicBezTo>
                    <a:pt x="59" y="224"/>
                    <a:pt x="189" y="127"/>
                    <a:pt x="370" y="121"/>
                  </a:cubicBezTo>
                  <a:cubicBezTo>
                    <a:pt x="384" y="120"/>
                    <a:pt x="398" y="119"/>
                    <a:pt x="412" y="119"/>
                  </a:cubicBezTo>
                  <a:cubicBezTo>
                    <a:pt x="563" y="119"/>
                    <a:pt x="680" y="181"/>
                    <a:pt x="722" y="181"/>
                  </a:cubicBezTo>
                  <a:cubicBezTo>
                    <a:pt x="728" y="181"/>
                    <a:pt x="733" y="180"/>
                    <a:pt x="736" y="176"/>
                  </a:cubicBezTo>
                  <a:cubicBezTo>
                    <a:pt x="744" y="166"/>
                    <a:pt x="722" y="121"/>
                    <a:pt x="658" y="76"/>
                  </a:cubicBezTo>
                  <a:cubicBezTo>
                    <a:pt x="597" y="35"/>
                    <a:pt x="505" y="0"/>
                    <a:pt x="3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46"/>
            <p:cNvSpPr/>
            <p:nvPr/>
          </p:nvSpPr>
          <p:spPr>
            <a:xfrm>
              <a:off x="7800778" y="2152636"/>
              <a:ext cx="15206" cy="15206"/>
            </a:xfrm>
            <a:custGeom>
              <a:avLst/>
              <a:gdLst/>
              <a:ahLst/>
              <a:cxnLst/>
              <a:rect l="l" t="t" r="r" b="b"/>
              <a:pathLst>
                <a:path w="371" h="371" extrusionOk="0">
                  <a:moveTo>
                    <a:pt x="183" y="0"/>
                  </a:moveTo>
                  <a:cubicBezTo>
                    <a:pt x="83" y="0"/>
                    <a:pt x="0" y="83"/>
                    <a:pt x="0" y="183"/>
                  </a:cubicBezTo>
                  <a:cubicBezTo>
                    <a:pt x="0" y="288"/>
                    <a:pt x="83" y="371"/>
                    <a:pt x="183" y="371"/>
                  </a:cubicBezTo>
                  <a:cubicBezTo>
                    <a:pt x="288" y="371"/>
                    <a:pt x="370" y="288"/>
                    <a:pt x="370" y="183"/>
                  </a:cubicBezTo>
                  <a:cubicBezTo>
                    <a:pt x="370" y="83"/>
                    <a:pt x="288" y="0"/>
                    <a:pt x="1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46"/>
            <p:cNvSpPr/>
            <p:nvPr/>
          </p:nvSpPr>
          <p:spPr>
            <a:xfrm>
              <a:off x="7788196" y="2142963"/>
              <a:ext cx="30536" cy="9222"/>
            </a:xfrm>
            <a:custGeom>
              <a:avLst/>
              <a:gdLst/>
              <a:ahLst/>
              <a:cxnLst/>
              <a:rect l="l" t="t" r="r" b="b"/>
              <a:pathLst>
                <a:path w="745" h="225" extrusionOk="0">
                  <a:moveTo>
                    <a:pt x="393" y="0"/>
                  </a:moveTo>
                  <a:cubicBezTo>
                    <a:pt x="382" y="0"/>
                    <a:pt x="370" y="1"/>
                    <a:pt x="359" y="2"/>
                  </a:cubicBezTo>
                  <a:cubicBezTo>
                    <a:pt x="236" y="9"/>
                    <a:pt x="135" y="61"/>
                    <a:pt x="76" y="114"/>
                  </a:cubicBezTo>
                  <a:cubicBezTo>
                    <a:pt x="19" y="166"/>
                    <a:pt x="1" y="210"/>
                    <a:pt x="12" y="221"/>
                  </a:cubicBezTo>
                  <a:cubicBezTo>
                    <a:pt x="14" y="223"/>
                    <a:pt x="17" y="224"/>
                    <a:pt x="21" y="224"/>
                  </a:cubicBezTo>
                  <a:cubicBezTo>
                    <a:pt x="59" y="224"/>
                    <a:pt x="187" y="127"/>
                    <a:pt x="367" y="121"/>
                  </a:cubicBezTo>
                  <a:cubicBezTo>
                    <a:pt x="382" y="120"/>
                    <a:pt x="396" y="119"/>
                    <a:pt x="410" y="119"/>
                  </a:cubicBezTo>
                  <a:cubicBezTo>
                    <a:pt x="563" y="119"/>
                    <a:pt x="681" y="181"/>
                    <a:pt x="720" y="181"/>
                  </a:cubicBezTo>
                  <a:cubicBezTo>
                    <a:pt x="726" y="181"/>
                    <a:pt x="731" y="180"/>
                    <a:pt x="733" y="176"/>
                  </a:cubicBezTo>
                  <a:cubicBezTo>
                    <a:pt x="745" y="166"/>
                    <a:pt x="718" y="121"/>
                    <a:pt x="655" y="76"/>
                  </a:cubicBezTo>
                  <a:cubicBezTo>
                    <a:pt x="597" y="35"/>
                    <a:pt x="502" y="0"/>
                    <a:pt x="39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46"/>
            <p:cNvSpPr/>
            <p:nvPr/>
          </p:nvSpPr>
          <p:spPr>
            <a:xfrm>
              <a:off x="7747045" y="2228091"/>
              <a:ext cx="44266" cy="22912"/>
            </a:xfrm>
            <a:custGeom>
              <a:avLst/>
              <a:gdLst/>
              <a:ahLst/>
              <a:cxnLst/>
              <a:rect l="l" t="t" r="r" b="b"/>
              <a:pathLst>
                <a:path w="1080" h="559" extrusionOk="0">
                  <a:moveTo>
                    <a:pt x="953" y="1"/>
                  </a:moveTo>
                  <a:cubicBezTo>
                    <a:pt x="710" y="121"/>
                    <a:pt x="273" y="296"/>
                    <a:pt x="1" y="330"/>
                  </a:cubicBezTo>
                  <a:cubicBezTo>
                    <a:pt x="1" y="330"/>
                    <a:pt x="160" y="559"/>
                    <a:pt x="441" y="559"/>
                  </a:cubicBezTo>
                  <a:cubicBezTo>
                    <a:pt x="505" y="559"/>
                    <a:pt x="577" y="546"/>
                    <a:pt x="654" y="516"/>
                  </a:cubicBezTo>
                  <a:cubicBezTo>
                    <a:pt x="1080" y="349"/>
                    <a:pt x="953" y="1"/>
                    <a:pt x="95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46"/>
            <p:cNvSpPr/>
            <p:nvPr/>
          </p:nvSpPr>
          <p:spPr>
            <a:xfrm>
              <a:off x="7757169" y="2294571"/>
              <a:ext cx="77917" cy="40865"/>
            </a:xfrm>
            <a:custGeom>
              <a:avLst/>
              <a:gdLst/>
              <a:ahLst/>
              <a:cxnLst/>
              <a:rect l="l" t="t" r="r" b="b"/>
              <a:pathLst>
                <a:path w="1901" h="997" extrusionOk="0">
                  <a:moveTo>
                    <a:pt x="1900" y="0"/>
                  </a:moveTo>
                  <a:lnTo>
                    <a:pt x="1900" y="0"/>
                  </a:lnTo>
                  <a:cubicBezTo>
                    <a:pt x="1000" y="628"/>
                    <a:pt x="67" y="639"/>
                    <a:pt x="4" y="639"/>
                  </a:cubicBezTo>
                  <a:cubicBezTo>
                    <a:pt x="1" y="639"/>
                    <a:pt x="0" y="639"/>
                    <a:pt x="0" y="639"/>
                  </a:cubicBezTo>
                  <a:lnTo>
                    <a:pt x="0" y="639"/>
                  </a:lnTo>
                  <a:lnTo>
                    <a:pt x="33" y="994"/>
                  </a:lnTo>
                  <a:cubicBezTo>
                    <a:pt x="73" y="995"/>
                    <a:pt x="112" y="996"/>
                    <a:pt x="150" y="996"/>
                  </a:cubicBezTo>
                  <a:cubicBezTo>
                    <a:pt x="1494" y="996"/>
                    <a:pt x="1900" y="0"/>
                    <a:pt x="19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46"/>
            <p:cNvSpPr/>
            <p:nvPr/>
          </p:nvSpPr>
          <p:spPr>
            <a:xfrm>
              <a:off x="7912057" y="2156488"/>
              <a:ext cx="50415" cy="51972"/>
            </a:xfrm>
            <a:custGeom>
              <a:avLst/>
              <a:gdLst/>
              <a:ahLst/>
              <a:cxnLst/>
              <a:rect l="l" t="t" r="r" b="b"/>
              <a:pathLst>
                <a:path w="1230" h="1268" extrusionOk="0">
                  <a:moveTo>
                    <a:pt x="650" y="1"/>
                  </a:moveTo>
                  <a:cubicBezTo>
                    <a:pt x="634" y="1"/>
                    <a:pt x="618" y="2"/>
                    <a:pt x="602" y="3"/>
                  </a:cubicBezTo>
                  <a:cubicBezTo>
                    <a:pt x="363" y="30"/>
                    <a:pt x="173" y="227"/>
                    <a:pt x="86" y="448"/>
                  </a:cubicBezTo>
                  <a:cubicBezTo>
                    <a:pt x="0" y="672"/>
                    <a:pt x="0" y="919"/>
                    <a:pt x="8" y="1158"/>
                  </a:cubicBezTo>
                  <a:lnTo>
                    <a:pt x="34" y="1187"/>
                  </a:lnTo>
                  <a:cubicBezTo>
                    <a:pt x="155" y="1240"/>
                    <a:pt x="288" y="1267"/>
                    <a:pt x="420" y="1267"/>
                  </a:cubicBezTo>
                  <a:cubicBezTo>
                    <a:pt x="564" y="1267"/>
                    <a:pt x="706" y="1235"/>
                    <a:pt x="830" y="1165"/>
                  </a:cubicBezTo>
                  <a:cubicBezTo>
                    <a:pt x="1069" y="1031"/>
                    <a:pt x="1229" y="747"/>
                    <a:pt x="1185" y="474"/>
                  </a:cubicBezTo>
                  <a:cubicBezTo>
                    <a:pt x="1142" y="217"/>
                    <a:pt x="905" y="1"/>
                    <a:pt x="65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46"/>
            <p:cNvSpPr/>
            <p:nvPr/>
          </p:nvSpPr>
          <p:spPr>
            <a:xfrm>
              <a:off x="7929107" y="2168784"/>
              <a:ext cx="21887" cy="29593"/>
            </a:xfrm>
            <a:custGeom>
              <a:avLst/>
              <a:gdLst/>
              <a:ahLst/>
              <a:cxnLst/>
              <a:rect l="l" t="t" r="r" b="b"/>
              <a:pathLst>
                <a:path w="534" h="722" extrusionOk="0">
                  <a:moveTo>
                    <a:pt x="261" y="1"/>
                  </a:moveTo>
                  <a:cubicBezTo>
                    <a:pt x="234" y="1"/>
                    <a:pt x="208" y="5"/>
                    <a:pt x="186" y="10"/>
                  </a:cubicBezTo>
                  <a:cubicBezTo>
                    <a:pt x="55" y="47"/>
                    <a:pt x="3" y="103"/>
                    <a:pt x="7" y="115"/>
                  </a:cubicBezTo>
                  <a:cubicBezTo>
                    <a:pt x="8" y="119"/>
                    <a:pt x="14" y="121"/>
                    <a:pt x="22" y="121"/>
                  </a:cubicBezTo>
                  <a:cubicBezTo>
                    <a:pt x="50" y="121"/>
                    <a:pt x="114" y="101"/>
                    <a:pt x="198" y="96"/>
                  </a:cubicBezTo>
                  <a:cubicBezTo>
                    <a:pt x="204" y="95"/>
                    <a:pt x="210" y="95"/>
                    <a:pt x="217" y="95"/>
                  </a:cubicBezTo>
                  <a:cubicBezTo>
                    <a:pt x="264" y="95"/>
                    <a:pt x="318" y="108"/>
                    <a:pt x="354" y="141"/>
                  </a:cubicBezTo>
                  <a:cubicBezTo>
                    <a:pt x="395" y="178"/>
                    <a:pt x="410" y="253"/>
                    <a:pt x="406" y="331"/>
                  </a:cubicBezTo>
                  <a:cubicBezTo>
                    <a:pt x="395" y="496"/>
                    <a:pt x="291" y="611"/>
                    <a:pt x="189" y="637"/>
                  </a:cubicBezTo>
                  <a:cubicBezTo>
                    <a:pt x="156" y="647"/>
                    <a:pt x="126" y="650"/>
                    <a:pt x="101" y="650"/>
                  </a:cubicBezTo>
                  <a:cubicBezTo>
                    <a:pt x="66" y="650"/>
                    <a:pt x="40" y="645"/>
                    <a:pt x="24" y="645"/>
                  </a:cubicBezTo>
                  <a:cubicBezTo>
                    <a:pt x="17" y="645"/>
                    <a:pt x="13" y="646"/>
                    <a:pt x="10" y="649"/>
                  </a:cubicBezTo>
                  <a:cubicBezTo>
                    <a:pt x="0" y="656"/>
                    <a:pt x="56" y="722"/>
                    <a:pt x="174" y="722"/>
                  </a:cubicBezTo>
                  <a:cubicBezTo>
                    <a:pt x="185" y="722"/>
                    <a:pt x="196" y="721"/>
                    <a:pt x="208" y="720"/>
                  </a:cubicBezTo>
                  <a:cubicBezTo>
                    <a:pt x="272" y="712"/>
                    <a:pt x="358" y="679"/>
                    <a:pt x="417" y="608"/>
                  </a:cubicBezTo>
                  <a:cubicBezTo>
                    <a:pt x="481" y="541"/>
                    <a:pt x="518" y="443"/>
                    <a:pt x="526" y="339"/>
                  </a:cubicBezTo>
                  <a:cubicBezTo>
                    <a:pt x="534" y="241"/>
                    <a:pt x="511" y="125"/>
                    <a:pt x="425" y="58"/>
                  </a:cubicBezTo>
                  <a:cubicBezTo>
                    <a:pt x="371" y="14"/>
                    <a:pt x="313" y="1"/>
                    <a:pt x="26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46"/>
            <p:cNvSpPr/>
            <p:nvPr/>
          </p:nvSpPr>
          <p:spPr>
            <a:xfrm>
              <a:off x="7669130" y="1993363"/>
              <a:ext cx="263673" cy="172393"/>
            </a:xfrm>
            <a:custGeom>
              <a:avLst/>
              <a:gdLst/>
              <a:ahLst/>
              <a:cxnLst/>
              <a:rect l="l" t="t" r="r" b="b"/>
              <a:pathLst>
                <a:path w="6433" h="4206" extrusionOk="0">
                  <a:moveTo>
                    <a:pt x="3021" y="0"/>
                  </a:moveTo>
                  <a:cubicBezTo>
                    <a:pt x="2150" y="0"/>
                    <a:pt x="1279" y="330"/>
                    <a:pt x="635" y="921"/>
                  </a:cubicBezTo>
                  <a:cubicBezTo>
                    <a:pt x="0" y="1709"/>
                    <a:pt x="848" y="2209"/>
                    <a:pt x="1270" y="2538"/>
                  </a:cubicBezTo>
                  <a:cubicBezTo>
                    <a:pt x="1535" y="2745"/>
                    <a:pt x="2224" y="3224"/>
                    <a:pt x="2925" y="3224"/>
                  </a:cubicBezTo>
                  <a:cubicBezTo>
                    <a:pt x="3083" y="3224"/>
                    <a:pt x="3241" y="3200"/>
                    <a:pt x="3395" y="3143"/>
                  </a:cubicBezTo>
                  <a:cubicBezTo>
                    <a:pt x="3100" y="2743"/>
                    <a:pt x="2760" y="2568"/>
                    <a:pt x="2629" y="2187"/>
                  </a:cubicBezTo>
                  <a:lnTo>
                    <a:pt x="2629" y="2187"/>
                  </a:lnTo>
                  <a:cubicBezTo>
                    <a:pt x="2973" y="2673"/>
                    <a:pt x="3336" y="3038"/>
                    <a:pt x="3926" y="3098"/>
                  </a:cubicBezTo>
                  <a:cubicBezTo>
                    <a:pt x="3806" y="2755"/>
                    <a:pt x="3642" y="2056"/>
                    <a:pt x="3769" y="2026"/>
                  </a:cubicBezTo>
                  <a:lnTo>
                    <a:pt x="3769" y="2026"/>
                  </a:lnTo>
                  <a:cubicBezTo>
                    <a:pt x="3903" y="3195"/>
                    <a:pt x="4859" y="4205"/>
                    <a:pt x="5682" y="4205"/>
                  </a:cubicBezTo>
                  <a:cubicBezTo>
                    <a:pt x="5821" y="4205"/>
                    <a:pt x="5957" y="4176"/>
                    <a:pt x="6084" y="4114"/>
                  </a:cubicBezTo>
                  <a:cubicBezTo>
                    <a:pt x="6432" y="3263"/>
                    <a:pt x="6308" y="2250"/>
                    <a:pt x="5812" y="1481"/>
                  </a:cubicBezTo>
                  <a:cubicBezTo>
                    <a:pt x="5315" y="708"/>
                    <a:pt x="4467" y="185"/>
                    <a:pt x="3560" y="43"/>
                  </a:cubicBezTo>
                  <a:cubicBezTo>
                    <a:pt x="3382" y="15"/>
                    <a:pt x="3201" y="0"/>
                    <a:pt x="30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46"/>
            <p:cNvSpPr/>
            <p:nvPr/>
          </p:nvSpPr>
          <p:spPr>
            <a:xfrm>
              <a:off x="7910376" y="2196737"/>
              <a:ext cx="37299" cy="36766"/>
            </a:xfrm>
            <a:custGeom>
              <a:avLst/>
              <a:gdLst/>
              <a:ahLst/>
              <a:cxnLst/>
              <a:rect l="l" t="t" r="r" b="b"/>
              <a:pathLst>
                <a:path w="910" h="897" extrusionOk="0">
                  <a:moveTo>
                    <a:pt x="336" y="1"/>
                  </a:moveTo>
                  <a:cubicBezTo>
                    <a:pt x="305" y="1"/>
                    <a:pt x="199" y="32"/>
                    <a:pt x="101" y="164"/>
                  </a:cubicBezTo>
                  <a:cubicBezTo>
                    <a:pt x="45" y="243"/>
                    <a:pt x="0" y="359"/>
                    <a:pt x="19" y="490"/>
                  </a:cubicBezTo>
                  <a:cubicBezTo>
                    <a:pt x="34" y="617"/>
                    <a:pt x="105" y="759"/>
                    <a:pt x="240" y="837"/>
                  </a:cubicBezTo>
                  <a:cubicBezTo>
                    <a:pt x="312" y="878"/>
                    <a:pt x="392" y="897"/>
                    <a:pt x="467" y="897"/>
                  </a:cubicBezTo>
                  <a:cubicBezTo>
                    <a:pt x="535" y="897"/>
                    <a:pt x="600" y="882"/>
                    <a:pt x="655" y="855"/>
                  </a:cubicBezTo>
                  <a:cubicBezTo>
                    <a:pt x="777" y="800"/>
                    <a:pt x="848" y="688"/>
                    <a:pt x="871" y="594"/>
                  </a:cubicBezTo>
                  <a:cubicBezTo>
                    <a:pt x="910" y="407"/>
                    <a:pt x="821" y="306"/>
                    <a:pt x="805" y="306"/>
                  </a:cubicBezTo>
                  <a:cubicBezTo>
                    <a:pt x="804" y="306"/>
                    <a:pt x="804" y="306"/>
                    <a:pt x="803" y="307"/>
                  </a:cubicBezTo>
                  <a:cubicBezTo>
                    <a:pt x="785" y="314"/>
                    <a:pt x="845" y="419"/>
                    <a:pt x="789" y="568"/>
                  </a:cubicBezTo>
                  <a:cubicBezTo>
                    <a:pt x="762" y="643"/>
                    <a:pt x="703" y="717"/>
                    <a:pt x="610" y="755"/>
                  </a:cubicBezTo>
                  <a:cubicBezTo>
                    <a:pt x="570" y="771"/>
                    <a:pt x="525" y="780"/>
                    <a:pt x="478" y="780"/>
                  </a:cubicBezTo>
                  <a:cubicBezTo>
                    <a:pt x="419" y="780"/>
                    <a:pt x="357" y="766"/>
                    <a:pt x="303" y="733"/>
                  </a:cubicBezTo>
                  <a:cubicBezTo>
                    <a:pt x="206" y="676"/>
                    <a:pt x="146" y="572"/>
                    <a:pt x="127" y="474"/>
                  </a:cubicBezTo>
                  <a:cubicBezTo>
                    <a:pt x="109" y="374"/>
                    <a:pt x="135" y="281"/>
                    <a:pt x="172" y="209"/>
                  </a:cubicBezTo>
                  <a:cubicBezTo>
                    <a:pt x="251" y="67"/>
                    <a:pt x="355" y="19"/>
                    <a:pt x="344" y="4"/>
                  </a:cubicBezTo>
                  <a:cubicBezTo>
                    <a:pt x="344" y="2"/>
                    <a:pt x="341" y="1"/>
                    <a:pt x="336" y="1"/>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46"/>
            <p:cNvSpPr/>
            <p:nvPr/>
          </p:nvSpPr>
          <p:spPr>
            <a:xfrm>
              <a:off x="7457229" y="2394823"/>
              <a:ext cx="653915" cy="794461"/>
            </a:xfrm>
            <a:custGeom>
              <a:avLst/>
              <a:gdLst/>
              <a:ahLst/>
              <a:cxnLst/>
              <a:rect l="l" t="t" r="r" b="b"/>
              <a:pathLst>
                <a:path w="15954" h="19383" extrusionOk="0">
                  <a:moveTo>
                    <a:pt x="11004" y="1"/>
                  </a:moveTo>
                  <a:cubicBezTo>
                    <a:pt x="11004" y="1"/>
                    <a:pt x="11055" y="343"/>
                    <a:pt x="9871" y="343"/>
                  </a:cubicBezTo>
                  <a:cubicBezTo>
                    <a:pt x="9305" y="343"/>
                    <a:pt x="8458" y="265"/>
                    <a:pt x="7187" y="34"/>
                  </a:cubicBezTo>
                  <a:cubicBezTo>
                    <a:pt x="7127" y="23"/>
                    <a:pt x="7060" y="18"/>
                    <a:pt x="6986" y="18"/>
                  </a:cubicBezTo>
                  <a:cubicBezTo>
                    <a:pt x="5279" y="18"/>
                    <a:pt x="1" y="2790"/>
                    <a:pt x="1" y="2790"/>
                  </a:cubicBezTo>
                  <a:lnTo>
                    <a:pt x="1879" y="7359"/>
                  </a:lnTo>
                  <a:lnTo>
                    <a:pt x="4042" y="6907"/>
                  </a:lnTo>
                  <a:lnTo>
                    <a:pt x="4710" y="10548"/>
                  </a:lnTo>
                  <a:cubicBezTo>
                    <a:pt x="3803" y="13551"/>
                    <a:pt x="3317" y="16218"/>
                    <a:pt x="3317" y="16218"/>
                  </a:cubicBezTo>
                  <a:lnTo>
                    <a:pt x="8382" y="19382"/>
                  </a:lnTo>
                  <a:lnTo>
                    <a:pt x="9167" y="17899"/>
                  </a:lnTo>
                  <a:lnTo>
                    <a:pt x="10418" y="19091"/>
                  </a:lnTo>
                  <a:lnTo>
                    <a:pt x="15819" y="16218"/>
                  </a:lnTo>
                  <a:cubicBezTo>
                    <a:pt x="15150" y="12749"/>
                    <a:pt x="13466" y="11852"/>
                    <a:pt x="13466" y="11288"/>
                  </a:cubicBezTo>
                  <a:cubicBezTo>
                    <a:pt x="13466" y="9686"/>
                    <a:pt x="13230" y="11243"/>
                    <a:pt x="14590" y="5895"/>
                  </a:cubicBezTo>
                  <a:cubicBezTo>
                    <a:pt x="15953" y="549"/>
                    <a:pt x="11004" y="1"/>
                    <a:pt x="11004"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46"/>
            <p:cNvSpPr/>
            <p:nvPr/>
          </p:nvSpPr>
          <p:spPr>
            <a:xfrm>
              <a:off x="7749914" y="2394823"/>
              <a:ext cx="158376" cy="153621"/>
            </a:xfrm>
            <a:custGeom>
              <a:avLst/>
              <a:gdLst/>
              <a:ahLst/>
              <a:cxnLst/>
              <a:rect l="l" t="t" r="r" b="b"/>
              <a:pathLst>
                <a:path w="3864" h="3748" extrusionOk="0">
                  <a:moveTo>
                    <a:pt x="3863" y="1"/>
                  </a:moveTo>
                  <a:lnTo>
                    <a:pt x="46" y="34"/>
                  </a:lnTo>
                  <a:cubicBezTo>
                    <a:pt x="46" y="34"/>
                    <a:pt x="1" y="3747"/>
                    <a:pt x="856" y="3747"/>
                  </a:cubicBezTo>
                  <a:cubicBezTo>
                    <a:pt x="884" y="3747"/>
                    <a:pt x="913" y="3743"/>
                    <a:pt x="943" y="3735"/>
                  </a:cubicBezTo>
                  <a:cubicBezTo>
                    <a:pt x="1887" y="3478"/>
                    <a:pt x="3785" y="1775"/>
                    <a:pt x="386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46"/>
            <p:cNvSpPr/>
            <p:nvPr/>
          </p:nvSpPr>
          <p:spPr>
            <a:xfrm>
              <a:off x="7760202" y="2565981"/>
              <a:ext cx="14264" cy="114560"/>
            </a:xfrm>
            <a:custGeom>
              <a:avLst/>
              <a:gdLst/>
              <a:ahLst/>
              <a:cxnLst/>
              <a:rect l="l" t="t" r="r" b="b"/>
              <a:pathLst>
                <a:path w="348" h="2795" extrusionOk="0">
                  <a:moveTo>
                    <a:pt x="314" y="0"/>
                  </a:moveTo>
                  <a:cubicBezTo>
                    <a:pt x="284" y="0"/>
                    <a:pt x="190" y="623"/>
                    <a:pt x="116" y="1390"/>
                  </a:cubicBezTo>
                  <a:cubicBezTo>
                    <a:pt x="38" y="2163"/>
                    <a:pt x="0" y="2791"/>
                    <a:pt x="34" y="2794"/>
                  </a:cubicBezTo>
                  <a:cubicBezTo>
                    <a:pt x="34" y="2794"/>
                    <a:pt x="34" y="2794"/>
                    <a:pt x="34" y="2794"/>
                  </a:cubicBezTo>
                  <a:cubicBezTo>
                    <a:pt x="68" y="2794"/>
                    <a:pt x="158" y="2172"/>
                    <a:pt x="235" y="1405"/>
                  </a:cubicBezTo>
                  <a:cubicBezTo>
                    <a:pt x="311" y="631"/>
                    <a:pt x="347" y="4"/>
                    <a:pt x="314" y="0"/>
                  </a:cubicBezTo>
                  <a:cubicBezTo>
                    <a:pt x="314" y="0"/>
                    <a:pt x="314" y="0"/>
                    <a:pt x="3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46"/>
            <p:cNvSpPr/>
            <p:nvPr/>
          </p:nvSpPr>
          <p:spPr>
            <a:xfrm>
              <a:off x="7781761" y="2575162"/>
              <a:ext cx="6476" cy="92181"/>
            </a:xfrm>
            <a:custGeom>
              <a:avLst/>
              <a:gdLst/>
              <a:ahLst/>
              <a:cxnLst/>
              <a:rect l="l" t="t" r="r" b="b"/>
              <a:pathLst>
                <a:path w="158" h="2249" extrusionOk="0">
                  <a:moveTo>
                    <a:pt x="50" y="0"/>
                  </a:moveTo>
                  <a:cubicBezTo>
                    <a:pt x="50" y="0"/>
                    <a:pt x="50" y="0"/>
                    <a:pt x="50" y="0"/>
                  </a:cubicBezTo>
                  <a:cubicBezTo>
                    <a:pt x="16" y="0"/>
                    <a:pt x="1" y="505"/>
                    <a:pt x="19" y="1124"/>
                  </a:cubicBezTo>
                  <a:cubicBezTo>
                    <a:pt x="35" y="1746"/>
                    <a:pt x="76" y="2249"/>
                    <a:pt x="109" y="2249"/>
                  </a:cubicBezTo>
                  <a:cubicBezTo>
                    <a:pt x="109" y="2249"/>
                    <a:pt x="109" y="2249"/>
                    <a:pt x="109" y="2249"/>
                  </a:cubicBezTo>
                  <a:cubicBezTo>
                    <a:pt x="143" y="2249"/>
                    <a:pt x="158" y="1745"/>
                    <a:pt x="140" y="1124"/>
                  </a:cubicBezTo>
                  <a:cubicBezTo>
                    <a:pt x="124" y="503"/>
                    <a:pt x="83" y="0"/>
                    <a:pt x="5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46"/>
            <p:cNvSpPr/>
            <p:nvPr/>
          </p:nvSpPr>
          <p:spPr>
            <a:xfrm>
              <a:off x="7749176" y="2681644"/>
              <a:ext cx="10001" cy="14796"/>
            </a:xfrm>
            <a:custGeom>
              <a:avLst/>
              <a:gdLst/>
              <a:ahLst/>
              <a:cxnLst/>
              <a:rect l="l" t="t" r="r" b="b"/>
              <a:pathLst>
                <a:path w="244" h="361" extrusionOk="0">
                  <a:moveTo>
                    <a:pt x="203" y="0"/>
                  </a:moveTo>
                  <a:cubicBezTo>
                    <a:pt x="170" y="0"/>
                    <a:pt x="97" y="49"/>
                    <a:pt x="53" y="144"/>
                  </a:cubicBezTo>
                  <a:cubicBezTo>
                    <a:pt x="1" y="256"/>
                    <a:pt x="27" y="361"/>
                    <a:pt x="56" y="361"/>
                  </a:cubicBezTo>
                  <a:cubicBezTo>
                    <a:pt x="90" y="361"/>
                    <a:pt x="120" y="283"/>
                    <a:pt x="161" y="193"/>
                  </a:cubicBezTo>
                  <a:cubicBezTo>
                    <a:pt x="202" y="107"/>
                    <a:pt x="243" y="32"/>
                    <a:pt x="217" y="6"/>
                  </a:cubicBezTo>
                  <a:cubicBezTo>
                    <a:pt x="214" y="2"/>
                    <a:pt x="210" y="0"/>
                    <a:pt x="2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46"/>
            <p:cNvSpPr/>
            <p:nvPr/>
          </p:nvSpPr>
          <p:spPr>
            <a:xfrm>
              <a:off x="7754997" y="2683243"/>
              <a:ext cx="6312" cy="13239"/>
            </a:xfrm>
            <a:custGeom>
              <a:avLst/>
              <a:gdLst/>
              <a:ahLst/>
              <a:cxnLst/>
              <a:rect l="l" t="t" r="r" b="b"/>
              <a:pathLst>
                <a:path w="154" h="323" extrusionOk="0">
                  <a:moveTo>
                    <a:pt x="103" y="0"/>
                  </a:moveTo>
                  <a:cubicBezTo>
                    <a:pt x="71" y="0"/>
                    <a:pt x="33" y="65"/>
                    <a:pt x="19" y="149"/>
                  </a:cubicBezTo>
                  <a:cubicBezTo>
                    <a:pt x="0" y="236"/>
                    <a:pt x="12" y="314"/>
                    <a:pt x="45" y="322"/>
                  </a:cubicBezTo>
                  <a:cubicBezTo>
                    <a:pt x="47" y="322"/>
                    <a:pt x="48" y="322"/>
                    <a:pt x="50" y="322"/>
                  </a:cubicBezTo>
                  <a:cubicBezTo>
                    <a:pt x="83" y="322"/>
                    <a:pt x="117" y="257"/>
                    <a:pt x="135" y="172"/>
                  </a:cubicBezTo>
                  <a:cubicBezTo>
                    <a:pt x="153" y="82"/>
                    <a:pt x="143" y="8"/>
                    <a:pt x="109" y="1"/>
                  </a:cubicBezTo>
                  <a:cubicBezTo>
                    <a:pt x="107" y="0"/>
                    <a:pt x="105" y="0"/>
                    <a:pt x="1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46"/>
            <p:cNvSpPr/>
            <p:nvPr/>
          </p:nvSpPr>
          <p:spPr>
            <a:xfrm>
              <a:off x="7758357" y="2683243"/>
              <a:ext cx="5697" cy="13198"/>
            </a:xfrm>
            <a:custGeom>
              <a:avLst/>
              <a:gdLst/>
              <a:ahLst/>
              <a:cxnLst/>
              <a:rect l="l" t="t" r="r" b="b"/>
              <a:pathLst>
                <a:path w="139" h="322" extrusionOk="0">
                  <a:moveTo>
                    <a:pt x="55" y="1"/>
                  </a:moveTo>
                  <a:cubicBezTo>
                    <a:pt x="54" y="1"/>
                    <a:pt x="53" y="1"/>
                    <a:pt x="53" y="1"/>
                  </a:cubicBezTo>
                  <a:cubicBezTo>
                    <a:pt x="19" y="4"/>
                    <a:pt x="1" y="79"/>
                    <a:pt x="8" y="168"/>
                  </a:cubicBezTo>
                  <a:cubicBezTo>
                    <a:pt x="19" y="252"/>
                    <a:pt x="51" y="322"/>
                    <a:pt x="84" y="322"/>
                  </a:cubicBezTo>
                  <a:cubicBezTo>
                    <a:pt x="85" y="322"/>
                    <a:pt x="86" y="322"/>
                    <a:pt x="87" y="322"/>
                  </a:cubicBezTo>
                  <a:cubicBezTo>
                    <a:pt x="120" y="318"/>
                    <a:pt x="139" y="244"/>
                    <a:pt x="128" y="154"/>
                  </a:cubicBezTo>
                  <a:cubicBezTo>
                    <a:pt x="120" y="70"/>
                    <a:pt x="88" y="1"/>
                    <a:pt x="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46"/>
            <p:cNvSpPr/>
            <p:nvPr/>
          </p:nvSpPr>
          <p:spPr>
            <a:xfrm>
              <a:off x="7759915" y="2679021"/>
              <a:ext cx="12665" cy="20043"/>
            </a:xfrm>
            <a:custGeom>
              <a:avLst/>
              <a:gdLst/>
              <a:ahLst/>
              <a:cxnLst/>
              <a:rect l="l" t="t" r="r" b="b"/>
              <a:pathLst>
                <a:path w="309" h="489" extrusionOk="0">
                  <a:moveTo>
                    <a:pt x="36" y="0"/>
                  </a:moveTo>
                  <a:cubicBezTo>
                    <a:pt x="30" y="0"/>
                    <a:pt x="25" y="2"/>
                    <a:pt x="23" y="6"/>
                  </a:cubicBezTo>
                  <a:cubicBezTo>
                    <a:pt x="0" y="33"/>
                    <a:pt x="71" y="126"/>
                    <a:pt x="127" y="249"/>
                  </a:cubicBezTo>
                  <a:cubicBezTo>
                    <a:pt x="187" y="373"/>
                    <a:pt x="213" y="488"/>
                    <a:pt x="247" y="488"/>
                  </a:cubicBezTo>
                  <a:cubicBezTo>
                    <a:pt x="247" y="488"/>
                    <a:pt x="248" y="488"/>
                    <a:pt x="248" y="488"/>
                  </a:cubicBezTo>
                  <a:cubicBezTo>
                    <a:pt x="281" y="488"/>
                    <a:pt x="309" y="348"/>
                    <a:pt x="235" y="200"/>
                  </a:cubicBezTo>
                  <a:cubicBezTo>
                    <a:pt x="177" y="69"/>
                    <a:pt x="75" y="0"/>
                    <a:pt x="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46"/>
            <p:cNvSpPr/>
            <p:nvPr/>
          </p:nvSpPr>
          <p:spPr>
            <a:xfrm>
              <a:off x="7783318" y="2663447"/>
              <a:ext cx="5246" cy="18485"/>
            </a:xfrm>
            <a:custGeom>
              <a:avLst/>
              <a:gdLst/>
              <a:ahLst/>
              <a:cxnLst/>
              <a:rect l="l" t="t" r="r" b="b"/>
              <a:pathLst>
                <a:path w="128" h="451" extrusionOk="0">
                  <a:moveTo>
                    <a:pt x="89" y="1"/>
                  </a:moveTo>
                  <a:cubicBezTo>
                    <a:pt x="58" y="1"/>
                    <a:pt x="0" y="94"/>
                    <a:pt x="0" y="225"/>
                  </a:cubicBezTo>
                  <a:cubicBezTo>
                    <a:pt x="0" y="356"/>
                    <a:pt x="57" y="451"/>
                    <a:pt x="88" y="451"/>
                  </a:cubicBezTo>
                  <a:cubicBezTo>
                    <a:pt x="90" y="451"/>
                    <a:pt x="92" y="450"/>
                    <a:pt x="94" y="450"/>
                  </a:cubicBezTo>
                  <a:cubicBezTo>
                    <a:pt x="128" y="439"/>
                    <a:pt x="120" y="341"/>
                    <a:pt x="120" y="225"/>
                  </a:cubicBezTo>
                  <a:cubicBezTo>
                    <a:pt x="120" y="110"/>
                    <a:pt x="128" y="9"/>
                    <a:pt x="94" y="1"/>
                  </a:cubicBezTo>
                  <a:cubicBezTo>
                    <a:pt x="92" y="1"/>
                    <a:pt x="90" y="1"/>
                    <a:pt x="8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46"/>
            <p:cNvSpPr/>
            <p:nvPr/>
          </p:nvSpPr>
          <p:spPr>
            <a:xfrm>
              <a:off x="7788810" y="2664717"/>
              <a:ext cx="5574" cy="14592"/>
            </a:xfrm>
            <a:custGeom>
              <a:avLst/>
              <a:gdLst/>
              <a:ahLst/>
              <a:cxnLst/>
              <a:rect l="l" t="t" r="r" b="b"/>
              <a:pathLst>
                <a:path w="136" h="356" extrusionOk="0">
                  <a:moveTo>
                    <a:pt x="53" y="1"/>
                  </a:moveTo>
                  <a:cubicBezTo>
                    <a:pt x="20" y="4"/>
                    <a:pt x="1" y="86"/>
                    <a:pt x="8" y="184"/>
                  </a:cubicBezTo>
                  <a:cubicBezTo>
                    <a:pt x="16" y="278"/>
                    <a:pt x="51" y="355"/>
                    <a:pt x="81" y="355"/>
                  </a:cubicBezTo>
                  <a:cubicBezTo>
                    <a:pt x="82" y="355"/>
                    <a:pt x="82" y="355"/>
                    <a:pt x="83" y="355"/>
                  </a:cubicBezTo>
                  <a:cubicBezTo>
                    <a:pt x="116" y="351"/>
                    <a:pt x="135" y="270"/>
                    <a:pt x="128" y="172"/>
                  </a:cubicBezTo>
                  <a:cubicBezTo>
                    <a:pt x="120" y="75"/>
                    <a:pt x="83" y="1"/>
                    <a:pt x="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46"/>
            <p:cNvSpPr/>
            <p:nvPr/>
          </p:nvSpPr>
          <p:spPr>
            <a:xfrm>
              <a:off x="7790040" y="2665865"/>
              <a:ext cx="11395" cy="12296"/>
            </a:xfrm>
            <a:custGeom>
              <a:avLst/>
              <a:gdLst/>
              <a:ahLst/>
              <a:cxnLst/>
              <a:rect l="l" t="t" r="r" b="b"/>
              <a:pathLst>
                <a:path w="278" h="300" extrusionOk="0">
                  <a:moveTo>
                    <a:pt x="44" y="1"/>
                  </a:moveTo>
                  <a:cubicBezTo>
                    <a:pt x="37" y="1"/>
                    <a:pt x="32" y="2"/>
                    <a:pt x="27" y="6"/>
                  </a:cubicBezTo>
                  <a:cubicBezTo>
                    <a:pt x="0" y="25"/>
                    <a:pt x="31" y="107"/>
                    <a:pt x="90" y="185"/>
                  </a:cubicBezTo>
                  <a:cubicBezTo>
                    <a:pt x="143" y="254"/>
                    <a:pt x="201" y="299"/>
                    <a:pt x="235" y="299"/>
                  </a:cubicBezTo>
                  <a:cubicBezTo>
                    <a:pt x="241" y="299"/>
                    <a:pt x="247" y="297"/>
                    <a:pt x="251" y="294"/>
                  </a:cubicBezTo>
                  <a:cubicBezTo>
                    <a:pt x="277" y="275"/>
                    <a:pt x="247" y="192"/>
                    <a:pt x="188" y="114"/>
                  </a:cubicBezTo>
                  <a:cubicBezTo>
                    <a:pt x="135" y="46"/>
                    <a:pt x="76" y="1"/>
                    <a:pt x="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46"/>
            <p:cNvSpPr/>
            <p:nvPr/>
          </p:nvSpPr>
          <p:spPr>
            <a:xfrm>
              <a:off x="7790655" y="2664020"/>
              <a:ext cx="13526" cy="11395"/>
            </a:xfrm>
            <a:custGeom>
              <a:avLst/>
              <a:gdLst/>
              <a:ahLst/>
              <a:cxnLst/>
              <a:rect l="l" t="t" r="r" b="b"/>
              <a:pathLst>
                <a:path w="330" h="278" extrusionOk="0">
                  <a:moveTo>
                    <a:pt x="53" y="0"/>
                  </a:moveTo>
                  <a:cubicBezTo>
                    <a:pt x="30" y="0"/>
                    <a:pt x="15" y="7"/>
                    <a:pt x="12" y="18"/>
                  </a:cubicBezTo>
                  <a:cubicBezTo>
                    <a:pt x="1" y="51"/>
                    <a:pt x="68" y="99"/>
                    <a:pt x="139" y="167"/>
                  </a:cubicBezTo>
                  <a:cubicBezTo>
                    <a:pt x="206" y="221"/>
                    <a:pt x="258" y="277"/>
                    <a:pt x="289" y="277"/>
                  </a:cubicBezTo>
                  <a:cubicBezTo>
                    <a:pt x="293" y="277"/>
                    <a:pt x="296" y="277"/>
                    <a:pt x="299" y="275"/>
                  </a:cubicBezTo>
                  <a:cubicBezTo>
                    <a:pt x="330" y="264"/>
                    <a:pt x="311" y="159"/>
                    <a:pt x="221" y="77"/>
                  </a:cubicBezTo>
                  <a:cubicBezTo>
                    <a:pt x="161" y="22"/>
                    <a:pt x="95" y="0"/>
                    <a:pt x="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46"/>
            <p:cNvSpPr/>
            <p:nvPr/>
          </p:nvSpPr>
          <p:spPr>
            <a:xfrm>
              <a:off x="7731716" y="2413267"/>
              <a:ext cx="17338" cy="15329"/>
            </a:xfrm>
            <a:custGeom>
              <a:avLst/>
              <a:gdLst/>
              <a:ahLst/>
              <a:cxnLst/>
              <a:rect l="l" t="t" r="r" b="b"/>
              <a:pathLst>
                <a:path w="423" h="374" extrusionOk="0">
                  <a:moveTo>
                    <a:pt x="199" y="21"/>
                  </a:moveTo>
                  <a:cubicBezTo>
                    <a:pt x="202" y="40"/>
                    <a:pt x="251" y="44"/>
                    <a:pt x="285" y="99"/>
                  </a:cubicBezTo>
                  <a:cubicBezTo>
                    <a:pt x="325" y="159"/>
                    <a:pt x="314" y="242"/>
                    <a:pt x="221" y="253"/>
                  </a:cubicBezTo>
                  <a:cubicBezTo>
                    <a:pt x="217" y="253"/>
                    <a:pt x="213" y="253"/>
                    <a:pt x="210" y="253"/>
                  </a:cubicBezTo>
                  <a:cubicBezTo>
                    <a:pt x="126" y="253"/>
                    <a:pt x="102" y="179"/>
                    <a:pt x="128" y="118"/>
                  </a:cubicBezTo>
                  <a:cubicBezTo>
                    <a:pt x="150" y="54"/>
                    <a:pt x="199" y="40"/>
                    <a:pt x="199" y="21"/>
                  </a:cubicBezTo>
                  <a:close/>
                  <a:moveTo>
                    <a:pt x="245" y="0"/>
                  </a:moveTo>
                  <a:cubicBezTo>
                    <a:pt x="218" y="0"/>
                    <a:pt x="200" y="10"/>
                    <a:pt x="198" y="18"/>
                  </a:cubicBezTo>
                  <a:lnTo>
                    <a:pt x="198" y="18"/>
                  </a:lnTo>
                  <a:cubicBezTo>
                    <a:pt x="196" y="13"/>
                    <a:pt x="184" y="8"/>
                    <a:pt x="167" y="8"/>
                  </a:cubicBezTo>
                  <a:cubicBezTo>
                    <a:pt x="138" y="8"/>
                    <a:pt x="94" y="22"/>
                    <a:pt x="56" y="73"/>
                  </a:cubicBezTo>
                  <a:cubicBezTo>
                    <a:pt x="27" y="115"/>
                    <a:pt x="1" y="182"/>
                    <a:pt x="30" y="256"/>
                  </a:cubicBezTo>
                  <a:cubicBezTo>
                    <a:pt x="54" y="327"/>
                    <a:pt x="132" y="374"/>
                    <a:pt x="207" y="374"/>
                  </a:cubicBezTo>
                  <a:cubicBezTo>
                    <a:pt x="216" y="374"/>
                    <a:pt x="224" y="373"/>
                    <a:pt x="232" y="372"/>
                  </a:cubicBezTo>
                  <a:cubicBezTo>
                    <a:pt x="318" y="365"/>
                    <a:pt x="401" y="301"/>
                    <a:pt x="411" y="219"/>
                  </a:cubicBezTo>
                  <a:cubicBezTo>
                    <a:pt x="423" y="141"/>
                    <a:pt x="385" y="80"/>
                    <a:pt x="352" y="44"/>
                  </a:cubicBezTo>
                  <a:cubicBezTo>
                    <a:pt x="312" y="10"/>
                    <a:pt x="274" y="0"/>
                    <a:pt x="2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46"/>
            <p:cNvSpPr/>
            <p:nvPr/>
          </p:nvSpPr>
          <p:spPr>
            <a:xfrm>
              <a:off x="7733561" y="2437449"/>
              <a:ext cx="10903" cy="7706"/>
            </a:xfrm>
            <a:custGeom>
              <a:avLst/>
              <a:gdLst/>
              <a:ahLst/>
              <a:cxnLst/>
              <a:rect l="l" t="t" r="r" b="b"/>
              <a:pathLst>
                <a:path w="266" h="188" extrusionOk="0">
                  <a:moveTo>
                    <a:pt x="55" y="1"/>
                  </a:moveTo>
                  <a:cubicBezTo>
                    <a:pt x="40" y="1"/>
                    <a:pt x="27" y="5"/>
                    <a:pt x="19" y="14"/>
                  </a:cubicBezTo>
                  <a:cubicBezTo>
                    <a:pt x="1" y="40"/>
                    <a:pt x="38" y="100"/>
                    <a:pt x="97" y="145"/>
                  </a:cubicBezTo>
                  <a:cubicBezTo>
                    <a:pt x="140" y="172"/>
                    <a:pt x="183" y="187"/>
                    <a:pt x="213" y="187"/>
                  </a:cubicBezTo>
                  <a:cubicBezTo>
                    <a:pt x="229" y="187"/>
                    <a:pt x="241" y="183"/>
                    <a:pt x="247" y="174"/>
                  </a:cubicBezTo>
                  <a:cubicBezTo>
                    <a:pt x="266" y="148"/>
                    <a:pt x="232" y="88"/>
                    <a:pt x="168" y="44"/>
                  </a:cubicBezTo>
                  <a:cubicBezTo>
                    <a:pt x="127" y="16"/>
                    <a:pt x="85" y="1"/>
                    <a:pt x="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46"/>
            <p:cNvSpPr/>
            <p:nvPr/>
          </p:nvSpPr>
          <p:spPr>
            <a:xfrm>
              <a:off x="7735487" y="2450769"/>
              <a:ext cx="11763" cy="6476"/>
            </a:xfrm>
            <a:custGeom>
              <a:avLst/>
              <a:gdLst/>
              <a:ahLst/>
              <a:cxnLst/>
              <a:rect l="l" t="t" r="r" b="b"/>
              <a:pathLst>
                <a:path w="287" h="158" extrusionOk="0">
                  <a:moveTo>
                    <a:pt x="230" y="1"/>
                  </a:moveTo>
                  <a:cubicBezTo>
                    <a:pt x="202" y="1"/>
                    <a:pt x="164" y="16"/>
                    <a:pt x="121" y="32"/>
                  </a:cubicBezTo>
                  <a:cubicBezTo>
                    <a:pt x="66" y="55"/>
                    <a:pt x="9" y="74"/>
                    <a:pt x="6" y="107"/>
                  </a:cubicBezTo>
                  <a:cubicBezTo>
                    <a:pt x="0" y="131"/>
                    <a:pt x="40" y="158"/>
                    <a:pt x="96" y="158"/>
                  </a:cubicBezTo>
                  <a:cubicBezTo>
                    <a:pt x="117" y="158"/>
                    <a:pt x="141" y="154"/>
                    <a:pt x="166" y="144"/>
                  </a:cubicBezTo>
                  <a:cubicBezTo>
                    <a:pt x="256" y="107"/>
                    <a:pt x="286" y="29"/>
                    <a:pt x="260" y="10"/>
                  </a:cubicBezTo>
                  <a:cubicBezTo>
                    <a:pt x="252" y="3"/>
                    <a:pt x="242" y="1"/>
                    <a:pt x="2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46"/>
            <p:cNvSpPr/>
            <p:nvPr/>
          </p:nvSpPr>
          <p:spPr>
            <a:xfrm>
              <a:off x="7738602" y="2466672"/>
              <a:ext cx="8771" cy="8607"/>
            </a:xfrm>
            <a:custGeom>
              <a:avLst/>
              <a:gdLst/>
              <a:ahLst/>
              <a:cxnLst/>
              <a:rect l="l" t="t" r="r" b="b"/>
              <a:pathLst>
                <a:path w="214" h="210" extrusionOk="0">
                  <a:moveTo>
                    <a:pt x="167" y="0"/>
                  </a:moveTo>
                  <a:cubicBezTo>
                    <a:pt x="138" y="0"/>
                    <a:pt x="96" y="26"/>
                    <a:pt x="60" y="67"/>
                  </a:cubicBezTo>
                  <a:cubicBezTo>
                    <a:pt x="16" y="119"/>
                    <a:pt x="0" y="179"/>
                    <a:pt x="27" y="201"/>
                  </a:cubicBezTo>
                  <a:cubicBezTo>
                    <a:pt x="34" y="207"/>
                    <a:pt x="42" y="209"/>
                    <a:pt x="51" y="209"/>
                  </a:cubicBezTo>
                  <a:cubicBezTo>
                    <a:pt x="80" y="209"/>
                    <a:pt x="120" y="184"/>
                    <a:pt x="154" y="145"/>
                  </a:cubicBezTo>
                  <a:cubicBezTo>
                    <a:pt x="198" y="89"/>
                    <a:pt x="214" y="29"/>
                    <a:pt x="188" y="6"/>
                  </a:cubicBezTo>
                  <a:cubicBezTo>
                    <a:pt x="182" y="2"/>
                    <a:pt x="175" y="0"/>
                    <a:pt x="1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46"/>
            <p:cNvSpPr/>
            <p:nvPr/>
          </p:nvSpPr>
          <p:spPr>
            <a:xfrm>
              <a:off x="7732167" y="2483681"/>
              <a:ext cx="22256" cy="20494"/>
            </a:xfrm>
            <a:custGeom>
              <a:avLst/>
              <a:gdLst/>
              <a:ahLst/>
              <a:cxnLst/>
              <a:rect l="l" t="t" r="r" b="b"/>
              <a:pathLst>
                <a:path w="543" h="500" extrusionOk="0">
                  <a:moveTo>
                    <a:pt x="334" y="74"/>
                  </a:moveTo>
                  <a:lnTo>
                    <a:pt x="334" y="74"/>
                  </a:lnTo>
                  <a:cubicBezTo>
                    <a:pt x="350" y="87"/>
                    <a:pt x="366" y="104"/>
                    <a:pt x="381" y="126"/>
                  </a:cubicBezTo>
                  <a:cubicBezTo>
                    <a:pt x="412" y="167"/>
                    <a:pt x="426" y="223"/>
                    <a:pt x="404" y="275"/>
                  </a:cubicBezTo>
                  <a:cubicBezTo>
                    <a:pt x="386" y="331"/>
                    <a:pt x="326" y="379"/>
                    <a:pt x="266" y="379"/>
                  </a:cubicBezTo>
                  <a:cubicBezTo>
                    <a:pt x="207" y="379"/>
                    <a:pt x="147" y="327"/>
                    <a:pt x="131" y="275"/>
                  </a:cubicBezTo>
                  <a:cubicBezTo>
                    <a:pt x="117" y="227"/>
                    <a:pt x="139" y="174"/>
                    <a:pt x="176" y="141"/>
                  </a:cubicBezTo>
                  <a:cubicBezTo>
                    <a:pt x="255" y="77"/>
                    <a:pt x="329" y="100"/>
                    <a:pt x="337" y="85"/>
                  </a:cubicBezTo>
                  <a:cubicBezTo>
                    <a:pt x="340" y="83"/>
                    <a:pt x="339" y="79"/>
                    <a:pt x="334" y="74"/>
                  </a:cubicBezTo>
                  <a:close/>
                  <a:moveTo>
                    <a:pt x="295" y="0"/>
                  </a:moveTo>
                  <a:cubicBezTo>
                    <a:pt x="263" y="0"/>
                    <a:pt x="244" y="11"/>
                    <a:pt x="247" y="17"/>
                  </a:cubicBezTo>
                  <a:cubicBezTo>
                    <a:pt x="245" y="27"/>
                    <a:pt x="275" y="33"/>
                    <a:pt x="313" y="58"/>
                  </a:cubicBezTo>
                  <a:lnTo>
                    <a:pt x="313" y="58"/>
                  </a:lnTo>
                  <a:cubicBezTo>
                    <a:pt x="296" y="49"/>
                    <a:pt x="271" y="41"/>
                    <a:pt x="241" y="41"/>
                  </a:cubicBezTo>
                  <a:cubicBezTo>
                    <a:pt x="209" y="41"/>
                    <a:pt x="171" y="50"/>
                    <a:pt x="128" y="74"/>
                  </a:cubicBezTo>
                  <a:cubicBezTo>
                    <a:pt x="68" y="103"/>
                    <a:pt x="0" y="197"/>
                    <a:pt x="23" y="301"/>
                  </a:cubicBezTo>
                  <a:cubicBezTo>
                    <a:pt x="50" y="402"/>
                    <a:pt x="139" y="496"/>
                    <a:pt x="266" y="500"/>
                  </a:cubicBezTo>
                  <a:cubicBezTo>
                    <a:pt x="393" y="500"/>
                    <a:pt x="483" y="402"/>
                    <a:pt x="509" y="312"/>
                  </a:cubicBezTo>
                  <a:cubicBezTo>
                    <a:pt x="543" y="212"/>
                    <a:pt x="498" y="115"/>
                    <a:pt x="445" y="70"/>
                  </a:cubicBezTo>
                  <a:cubicBezTo>
                    <a:pt x="389" y="15"/>
                    <a:pt x="333" y="0"/>
                    <a:pt x="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46"/>
            <p:cNvSpPr/>
            <p:nvPr/>
          </p:nvSpPr>
          <p:spPr>
            <a:xfrm>
              <a:off x="7742291" y="2511224"/>
              <a:ext cx="11231" cy="11231"/>
            </a:xfrm>
            <a:custGeom>
              <a:avLst/>
              <a:gdLst/>
              <a:ahLst/>
              <a:cxnLst/>
              <a:rect l="l" t="t" r="r" b="b"/>
              <a:pathLst>
                <a:path w="274" h="274" extrusionOk="0">
                  <a:moveTo>
                    <a:pt x="227" y="1"/>
                  </a:moveTo>
                  <a:cubicBezTo>
                    <a:pt x="190" y="1"/>
                    <a:pt x="129" y="27"/>
                    <a:pt x="79" y="85"/>
                  </a:cubicBezTo>
                  <a:cubicBezTo>
                    <a:pt x="4" y="167"/>
                    <a:pt x="0" y="264"/>
                    <a:pt x="34" y="272"/>
                  </a:cubicBezTo>
                  <a:cubicBezTo>
                    <a:pt x="37" y="273"/>
                    <a:pt x="39" y="274"/>
                    <a:pt x="42" y="274"/>
                  </a:cubicBezTo>
                  <a:cubicBezTo>
                    <a:pt x="72" y="274"/>
                    <a:pt x="117" y="222"/>
                    <a:pt x="169" y="164"/>
                  </a:cubicBezTo>
                  <a:cubicBezTo>
                    <a:pt x="224" y="100"/>
                    <a:pt x="273" y="44"/>
                    <a:pt x="258" y="14"/>
                  </a:cubicBezTo>
                  <a:cubicBezTo>
                    <a:pt x="254" y="5"/>
                    <a:pt x="243" y="1"/>
                    <a:pt x="2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46"/>
            <p:cNvSpPr/>
            <p:nvPr/>
          </p:nvSpPr>
          <p:spPr>
            <a:xfrm>
              <a:off x="7748275" y="2528889"/>
              <a:ext cx="11190" cy="11190"/>
            </a:xfrm>
            <a:custGeom>
              <a:avLst/>
              <a:gdLst/>
              <a:ahLst/>
              <a:cxnLst/>
              <a:rect l="l" t="t" r="r" b="b"/>
              <a:pathLst>
                <a:path w="273" h="273" extrusionOk="0">
                  <a:moveTo>
                    <a:pt x="231" y="0"/>
                  </a:moveTo>
                  <a:cubicBezTo>
                    <a:pt x="200" y="0"/>
                    <a:pt x="156" y="52"/>
                    <a:pt x="105" y="110"/>
                  </a:cubicBezTo>
                  <a:cubicBezTo>
                    <a:pt x="49" y="173"/>
                    <a:pt x="0" y="229"/>
                    <a:pt x="15" y="259"/>
                  </a:cubicBezTo>
                  <a:cubicBezTo>
                    <a:pt x="20" y="268"/>
                    <a:pt x="31" y="273"/>
                    <a:pt x="46" y="273"/>
                  </a:cubicBezTo>
                  <a:cubicBezTo>
                    <a:pt x="83" y="273"/>
                    <a:pt x="144" y="246"/>
                    <a:pt x="195" y="188"/>
                  </a:cubicBezTo>
                  <a:cubicBezTo>
                    <a:pt x="265" y="106"/>
                    <a:pt x="273" y="12"/>
                    <a:pt x="239" y="2"/>
                  </a:cubicBezTo>
                  <a:cubicBezTo>
                    <a:pt x="237" y="1"/>
                    <a:pt x="234" y="0"/>
                    <a:pt x="2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46"/>
            <p:cNvSpPr/>
            <p:nvPr/>
          </p:nvSpPr>
          <p:spPr>
            <a:xfrm>
              <a:off x="7757579" y="2542086"/>
              <a:ext cx="5574" cy="14592"/>
            </a:xfrm>
            <a:custGeom>
              <a:avLst/>
              <a:gdLst/>
              <a:ahLst/>
              <a:cxnLst/>
              <a:rect l="l" t="t" r="r" b="b"/>
              <a:pathLst>
                <a:path w="136" h="356" extrusionOk="0">
                  <a:moveTo>
                    <a:pt x="55" y="0"/>
                  </a:moveTo>
                  <a:cubicBezTo>
                    <a:pt x="54" y="0"/>
                    <a:pt x="54" y="1"/>
                    <a:pt x="53" y="1"/>
                  </a:cubicBezTo>
                  <a:cubicBezTo>
                    <a:pt x="20" y="4"/>
                    <a:pt x="1" y="87"/>
                    <a:pt x="8" y="183"/>
                  </a:cubicBezTo>
                  <a:cubicBezTo>
                    <a:pt x="16" y="279"/>
                    <a:pt x="48" y="356"/>
                    <a:pt x="81" y="356"/>
                  </a:cubicBezTo>
                  <a:cubicBezTo>
                    <a:pt x="82" y="356"/>
                    <a:pt x="83" y="356"/>
                    <a:pt x="83" y="356"/>
                  </a:cubicBezTo>
                  <a:cubicBezTo>
                    <a:pt x="116" y="352"/>
                    <a:pt x="135" y="270"/>
                    <a:pt x="128" y="173"/>
                  </a:cubicBezTo>
                  <a:cubicBezTo>
                    <a:pt x="120" y="77"/>
                    <a:pt x="88" y="0"/>
                    <a:pt x="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46"/>
            <p:cNvSpPr/>
            <p:nvPr/>
          </p:nvSpPr>
          <p:spPr>
            <a:xfrm>
              <a:off x="7796926" y="2554546"/>
              <a:ext cx="10780" cy="6886"/>
            </a:xfrm>
            <a:custGeom>
              <a:avLst/>
              <a:gdLst/>
              <a:ahLst/>
              <a:cxnLst/>
              <a:rect l="l" t="t" r="r" b="b"/>
              <a:pathLst>
                <a:path w="263" h="168" extrusionOk="0">
                  <a:moveTo>
                    <a:pt x="61" y="1"/>
                  </a:moveTo>
                  <a:cubicBezTo>
                    <a:pt x="41" y="1"/>
                    <a:pt x="26" y="6"/>
                    <a:pt x="20" y="18"/>
                  </a:cubicBezTo>
                  <a:cubicBezTo>
                    <a:pt x="1" y="48"/>
                    <a:pt x="39" y="100"/>
                    <a:pt x="101" y="138"/>
                  </a:cubicBezTo>
                  <a:cubicBezTo>
                    <a:pt x="138" y="157"/>
                    <a:pt x="174" y="167"/>
                    <a:pt x="202" y="167"/>
                  </a:cubicBezTo>
                  <a:cubicBezTo>
                    <a:pt x="222" y="167"/>
                    <a:pt x="237" y="161"/>
                    <a:pt x="244" y="148"/>
                  </a:cubicBezTo>
                  <a:cubicBezTo>
                    <a:pt x="263" y="119"/>
                    <a:pt x="225" y="67"/>
                    <a:pt x="161" y="33"/>
                  </a:cubicBezTo>
                  <a:cubicBezTo>
                    <a:pt x="125" y="11"/>
                    <a:pt x="88" y="1"/>
                    <a:pt x="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46"/>
            <p:cNvSpPr/>
            <p:nvPr/>
          </p:nvSpPr>
          <p:spPr>
            <a:xfrm>
              <a:off x="7811353" y="2541963"/>
              <a:ext cx="12419" cy="11231"/>
            </a:xfrm>
            <a:custGeom>
              <a:avLst/>
              <a:gdLst/>
              <a:ahLst/>
              <a:cxnLst/>
              <a:rect l="l" t="t" r="r" b="b"/>
              <a:pathLst>
                <a:path w="303" h="274" extrusionOk="0">
                  <a:moveTo>
                    <a:pt x="261" y="1"/>
                  </a:moveTo>
                  <a:cubicBezTo>
                    <a:pt x="227" y="1"/>
                    <a:pt x="166" y="36"/>
                    <a:pt x="108" y="93"/>
                  </a:cubicBezTo>
                  <a:cubicBezTo>
                    <a:pt x="41" y="164"/>
                    <a:pt x="0" y="243"/>
                    <a:pt x="26" y="265"/>
                  </a:cubicBezTo>
                  <a:cubicBezTo>
                    <a:pt x="31" y="271"/>
                    <a:pt x="38" y="273"/>
                    <a:pt x="46" y="273"/>
                  </a:cubicBezTo>
                  <a:cubicBezTo>
                    <a:pt x="79" y="273"/>
                    <a:pt x="138" y="236"/>
                    <a:pt x="194" y="179"/>
                  </a:cubicBezTo>
                  <a:cubicBezTo>
                    <a:pt x="265" y="108"/>
                    <a:pt x="302" y="30"/>
                    <a:pt x="280" y="7"/>
                  </a:cubicBezTo>
                  <a:cubicBezTo>
                    <a:pt x="276" y="3"/>
                    <a:pt x="269" y="1"/>
                    <a:pt x="2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46"/>
            <p:cNvSpPr/>
            <p:nvPr/>
          </p:nvSpPr>
          <p:spPr>
            <a:xfrm>
              <a:off x="7830002" y="2529914"/>
              <a:ext cx="15657" cy="13444"/>
            </a:xfrm>
            <a:custGeom>
              <a:avLst/>
              <a:gdLst/>
              <a:ahLst/>
              <a:cxnLst/>
              <a:rect l="l" t="t" r="r" b="b"/>
              <a:pathLst>
                <a:path w="382" h="328" extrusionOk="0">
                  <a:moveTo>
                    <a:pt x="162" y="62"/>
                  </a:moveTo>
                  <a:cubicBezTo>
                    <a:pt x="181" y="75"/>
                    <a:pt x="215" y="89"/>
                    <a:pt x="259" y="102"/>
                  </a:cubicBezTo>
                  <a:lnTo>
                    <a:pt x="259" y="102"/>
                  </a:lnTo>
                  <a:cubicBezTo>
                    <a:pt x="272" y="137"/>
                    <a:pt x="250" y="208"/>
                    <a:pt x="206" y="208"/>
                  </a:cubicBezTo>
                  <a:cubicBezTo>
                    <a:pt x="204" y="208"/>
                    <a:pt x="202" y="208"/>
                    <a:pt x="200" y="208"/>
                  </a:cubicBezTo>
                  <a:cubicBezTo>
                    <a:pt x="175" y="208"/>
                    <a:pt x="142" y="188"/>
                    <a:pt x="132" y="170"/>
                  </a:cubicBezTo>
                  <a:cubicBezTo>
                    <a:pt x="120" y="152"/>
                    <a:pt x="123" y="122"/>
                    <a:pt x="135" y="96"/>
                  </a:cubicBezTo>
                  <a:cubicBezTo>
                    <a:pt x="143" y="81"/>
                    <a:pt x="152" y="70"/>
                    <a:pt x="162" y="62"/>
                  </a:cubicBezTo>
                  <a:close/>
                  <a:moveTo>
                    <a:pt x="166" y="0"/>
                  </a:moveTo>
                  <a:cubicBezTo>
                    <a:pt x="140" y="0"/>
                    <a:pt x="105" y="11"/>
                    <a:pt x="68" y="44"/>
                  </a:cubicBezTo>
                  <a:cubicBezTo>
                    <a:pt x="34" y="73"/>
                    <a:pt x="1" y="141"/>
                    <a:pt x="30" y="215"/>
                  </a:cubicBezTo>
                  <a:cubicBezTo>
                    <a:pt x="59" y="278"/>
                    <a:pt x="122" y="328"/>
                    <a:pt x="200" y="328"/>
                  </a:cubicBezTo>
                  <a:cubicBezTo>
                    <a:pt x="206" y="328"/>
                    <a:pt x="212" y="328"/>
                    <a:pt x="218" y="327"/>
                  </a:cubicBezTo>
                  <a:cubicBezTo>
                    <a:pt x="299" y="320"/>
                    <a:pt x="359" y="249"/>
                    <a:pt x="366" y="189"/>
                  </a:cubicBezTo>
                  <a:cubicBezTo>
                    <a:pt x="382" y="125"/>
                    <a:pt x="359" y="63"/>
                    <a:pt x="322" y="29"/>
                  </a:cubicBezTo>
                  <a:lnTo>
                    <a:pt x="303" y="18"/>
                  </a:lnTo>
                  <a:lnTo>
                    <a:pt x="292" y="18"/>
                  </a:lnTo>
                  <a:cubicBezTo>
                    <a:pt x="279" y="17"/>
                    <a:pt x="266" y="17"/>
                    <a:pt x="255" y="17"/>
                  </a:cubicBezTo>
                  <a:cubicBezTo>
                    <a:pt x="237" y="17"/>
                    <a:pt x="221" y="18"/>
                    <a:pt x="207" y="19"/>
                  </a:cubicBezTo>
                  <a:lnTo>
                    <a:pt x="207" y="19"/>
                  </a:lnTo>
                  <a:cubicBezTo>
                    <a:pt x="209" y="11"/>
                    <a:pt x="192" y="0"/>
                    <a:pt x="1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46"/>
            <p:cNvSpPr/>
            <p:nvPr/>
          </p:nvSpPr>
          <p:spPr>
            <a:xfrm>
              <a:off x="7847626" y="2515896"/>
              <a:ext cx="6312" cy="13239"/>
            </a:xfrm>
            <a:custGeom>
              <a:avLst/>
              <a:gdLst/>
              <a:ahLst/>
              <a:cxnLst/>
              <a:rect l="l" t="t" r="r" b="b"/>
              <a:pathLst>
                <a:path w="154" h="323" extrusionOk="0">
                  <a:moveTo>
                    <a:pt x="103" y="1"/>
                  </a:moveTo>
                  <a:cubicBezTo>
                    <a:pt x="70" y="1"/>
                    <a:pt x="33" y="65"/>
                    <a:pt x="19" y="147"/>
                  </a:cubicBezTo>
                  <a:cubicBezTo>
                    <a:pt x="0" y="236"/>
                    <a:pt x="12" y="315"/>
                    <a:pt x="45" y="322"/>
                  </a:cubicBezTo>
                  <a:cubicBezTo>
                    <a:pt x="46" y="322"/>
                    <a:pt x="46" y="322"/>
                    <a:pt x="47" y="322"/>
                  </a:cubicBezTo>
                  <a:cubicBezTo>
                    <a:pt x="77" y="322"/>
                    <a:pt x="116" y="260"/>
                    <a:pt x="135" y="173"/>
                  </a:cubicBezTo>
                  <a:cubicBezTo>
                    <a:pt x="153" y="83"/>
                    <a:pt x="142" y="5"/>
                    <a:pt x="109" y="1"/>
                  </a:cubicBezTo>
                  <a:cubicBezTo>
                    <a:pt x="107" y="1"/>
                    <a:pt x="105" y="1"/>
                    <a:pt x="1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46"/>
            <p:cNvSpPr/>
            <p:nvPr/>
          </p:nvSpPr>
          <p:spPr>
            <a:xfrm>
              <a:off x="7857709" y="2508355"/>
              <a:ext cx="13034" cy="6968"/>
            </a:xfrm>
            <a:custGeom>
              <a:avLst/>
              <a:gdLst/>
              <a:ahLst/>
              <a:cxnLst/>
              <a:rect l="l" t="t" r="r" b="b"/>
              <a:pathLst>
                <a:path w="318" h="170" extrusionOk="0">
                  <a:moveTo>
                    <a:pt x="66" y="1"/>
                  </a:moveTo>
                  <a:cubicBezTo>
                    <a:pt x="41" y="1"/>
                    <a:pt x="22" y="7"/>
                    <a:pt x="16" y="20"/>
                  </a:cubicBezTo>
                  <a:cubicBezTo>
                    <a:pt x="1" y="51"/>
                    <a:pt x="57" y="103"/>
                    <a:pt x="135" y="141"/>
                  </a:cubicBezTo>
                  <a:cubicBezTo>
                    <a:pt x="181" y="159"/>
                    <a:pt x="224" y="169"/>
                    <a:pt x="255" y="169"/>
                  </a:cubicBezTo>
                  <a:cubicBezTo>
                    <a:pt x="281" y="169"/>
                    <a:pt x="298" y="162"/>
                    <a:pt x="304" y="148"/>
                  </a:cubicBezTo>
                  <a:cubicBezTo>
                    <a:pt x="318" y="118"/>
                    <a:pt x="266" y="65"/>
                    <a:pt x="183" y="32"/>
                  </a:cubicBezTo>
                  <a:cubicBezTo>
                    <a:pt x="140" y="11"/>
                    <a:pt x="97" y="1"/>
                    <a:pt x="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46"/>
            <p:cNvSpPr/>
            <p:nvPr/>
          </p:nvSpPr>
          <p:spPr>
            <a:xfrm>
              <a:off x="7870046" y="2492534"/>
              <a:ext cx="13280" cy="12583"/>
            </a:xfrm>
            <a:custGeom>
              <a:avLst/>
              <a:gdLst/>
              <a:ahLst/>
              <a:cxnLst/>
              <a:rect l="l" t="t" r="r" b="b"/>
              <a:pathLst>
                <a:path w="324" h="307" extrusionOk="0">
                  <a:moveTo>
                    <a:pt x="174" y="1"/>
                  </a:moveTo>
                  <a:cubicBezTo>
                    <a:pt x="165" y="1"/>
                    <a:pt x="156" y="1"/>
                    <a:pt x="148" y="3"/>
                  </a:cubicBezTo>
                  <a:cubicBezTo>
                    <a:pt x="65" y="18"/>
                    <a:pt x="55" y="82"/>
                    <a:pt x="70" y="85"/>
                  </a:cubicBezTo>
                  <a:cubicBezTo>
                    <a:pt x="72" y="87"/>
                    <a:pt x="75" y="88"/>
                    <a:pt x="79" y="88"/>
                  </a:cubicBezTo>
                  <a:cubicBezTo>
                    <a:pt x="88" y="88"/>
                    <a:pt x="101" y="85"/>
                    <a:pt x="117" y="85"/>
                  </a:cubicBezTo>
                  <a:cubicBezTo>
                    <a:pt x="126" y="85"/>
                    <a:pt x="137" y="86"/>
                    <a:pt x="148" y="89"/>
                  </a:cubicBezTo>
                  <a:cubicBezTo>
                    <a:pt x="193" y="101"/>
                    <a:pt x="211" y="127"/>
                    <a:pt x="189" y="168"/>
                  </a:cubicBezTo>
                  <a:cubicBezTo>
                    <a:pt x="176" y="186"/>
                    <a:pt x="163" y="194"/>
                    <a:pt x="148" y="194"/>
                  </a:cubicBezTo>
                  <a:cubicBezTo>
                    <a:pt x="133" y="194"/>
                    <a:pt x="116" y="185"/>
                    <a:pt x="99" y="168"/>
                  </a:cubicBezTo>
                  <a:cubicBezTo>
                    <a:pt x="73" y="137"/>
                    <a:pt x="73" y="108"/>
                    <a:pt x="62" y="96"/>
                  </a:cubicBezTo>
                  <a:cubicBezTo>
                    <a:pt x="61" y="95"/>
                    <a:pt x="59" y="95"/>
                    <a:pt x="57" y="95"/>
                  </a:cubicBezTo>
                  <a:cubicBezTo>
                    <a:pt x="41" y="95"/>
                    <a:pt x="1" y="135"/>
                    <a:pt x="25" y="205"/>
                  </a:cubicBezTo>
                  <a:cubicBezTo>
                    <a:pt x="36" y="242"/>
                    <a:pt x="62" y="287"/>
                    <a:pt x="125" y="302"/>
                  </a:cubicBezTo>
                  <a:cubicBezTo>
                    <a:pt x="136" y="306"/>
                    <a:pt x="147" y="307"/>
                    <a:pt x="158" y="307"/>
                  </a:cubicBezTo>
                  <a:cubicBezTo>
                    <a:pt x="210" y="307"/>
                    <a:pt x="265" y="274"/>
                    <a:pt x="289" y="231"/>
                  </a:cubicBezTo>
                  <a:cubicBezTo>
                    <a:pt x="324" y="179"/>
                    <a:pt x="324" y="96"/>
                    <a:pt x="279" y="48"/>
                  </a:cubicBezTo>
                  <a:cubicBezTo>
                    <a:pt x="246" y="13"/>
                    <a:pt x="207" y="1"/>
                    <a:pt x="1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46"/>
            <p:cNvSpPr/>
            <p:nvPr/>
          </p:nvSpPr>
          <p:spPr>
            <a:xfrm>
              <a:off x="7882506" y="2473639"/>
              <a:ext cx="6189" cy="8116"/>
            </a:xfrm>
            <a:custGeom>
              <a:avLst/>
              <a:gdLst/>
              <a:ahLst/>
              <a:cxnLst/>
              <a:rect l="l" t="t" r="r" b="b"/>
              <a:pathLst>
                <a:path w="151" h="198" extrusionOk="0">
                  <a:moveTo>
                    <a:pt x="52" y="0"/>
                  </a:moveTo>
                  <a:cubicBezTo>
                    <a:pt x="48" y="0"/>
                    <a:pt x="45" y="1"/>
                    <a:pt x="42" y="1"/>
                  </a:cubicBezTo>
                  <a:cubicBezTo>
                    <a:pt x="12" y="12"/>
                    <a:pt x="1" y="64"/>
                    <a:pt x="20" y="117"/>
                  </a:cubicBezTo>
                  <a:cubicBezTo>
                    <a:pt x="36" y="165"/>
                    <a:pt x="69" y="197"/>
                    <a:pt x="97" y="197"/>
                  </a:cubicBezTo>
                  <a:cubicBezTo>
                    <a:pt x="101" y="197"/>
                    <a:pt x="105" y="197"/>
                    <a:pt x="109" y="195"/>
                  </a:cubicBezTo>
                  <a:cubicBezTo>
                    <a:pt x="139" y="184"/>
                    <a:pt x="150" y="131"/>
                    <a:pt x="132" y="79"/>
                  </a:cubicBezTo>
                  <a:cubicBezTo>
                    <a:pt x="115" y="33"/>
                    <a:pt x="82" y="0"/>
                    <a:pt x="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46"/>
            <p:cNvSpPr/>
            <p:nvPr/>
          </p:nvSpPr>
          <p:spPr>
            <a:xfrm>
              <a:off x="7890621" y="2462286"/>
              <a:ext cx="10616" cy="6845"/>
            </a:xfrm>
            <a:custGeom>
              <a:avLst/>
              <a:gdLst/>
              <a:ahLst/>
              <a:cxnLst/>
              <a:rect l="l" t="t" r="r" b="b"/>
              <a:pathLst>
                <a:path w="259" h="167" extrusionOk="0">
                  <a:moveTo>
                    <a:pt x="63" y="1"/>
                  </a:moveTo>
                  <a:cubicBezTo>
                    <a:pt x="41" y="1"/>
                    <a:pt x="24" y="7"/>
                    <a:pt x="16" y="20"/>
                  </a:cubicBezTo>
                  <a:cubicBezTo>
                    <a:pt x="1" y="46"/>
                    <a:pt x="38" y="99"/>
                    <a:pt x="98" y="136"/>
                  </a:cubicBezTo>
                  <a:cubicBezTo>
                    <a:pt x="134" y="155"/>
                    <a:pt x="171" y="166"/>
                    <a:pt x="199" y="166"/>
                  </a:cubicBezTo>
                  <a:cubicBezTo>
                    <a:pt x="219" y="166"/>
                    <a:pt x="236" y="160"/>
                    <a:pt x="244" y="148"/>
                  </a:cubicBezTo>
                  <a:cubicBezTo>
                    <a:pt x="258" y="117"/>
                    <a:pt x="221" y="65"/>
                    <a:pt x="158" y="32"/>
                  </a:cubicBezTo>
                  <a:cubicBezTo>
                    <a:pt x="124" y="11"/>
                    <a:pt x="90" y="1"/>
                    <a:pt x="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46"/>
            <p:cNvSpPr/>
            <p:nvPr/>
          </p:nvSpPr>
          <p:spPr>
            <a:xfrm>
              <a:off x="7897343" y="2447736"/>
              <a:ext cx="12911" cy="6886"/>
            </a:xfrm>
            <a:custGeom>
              <a:avLst/>
              <a:gdLst/>
              <a:ahLst/>
              <a:cxnLst/>
              <a:rect l="l" t="t" r="r" b="b"/>
              <a:pathLst>
                <a:path w="315" h="168" extrusionOk="0">
                  <a:moveTo>
                    <a:pt x="252" y="0"/>
                  </a:moveTo>
                  <a:cubicBezTo>
                    <a:pt x="220" y="0"/>
                    <a:pt x="178" y="10"/>
                    <a:pt x="135" y="28"/>
                  </a:cubicBezTo>
                  <a:cubicBezTo>
                    <a:pt x="54" y="65"/>
                    <a:pt x="1" y="118"/>
                    <a:pt x="12" y="148"/>
                  </a:cubicBezTo>
                  <a:cubicBezTo>
                    <a:pt x="19" y="161"/>
                    <a:pt x="38" y="168"/>
                    <a:pt x="65" y="168"/>
                  </a:cubicBezTo>
                  <a:cubicBezTo>
                    <a:pt x="97" y="168"/>
                    <a:pt x="139" y="158"/>
                    <a:pt x="184" y="140"/>
                  </a:cubicBezTo>
                  <a:cubicBezTo>
                    <a:pt x="263" y="103"/>
                    <a:pt x="315" y="51"/>
                    <a:pt x="304" y="20"/>
                  </a:cubicBezTo>
                  <a:cubicBezTo>
                    <a:pt x="297" y="7"/>
                    <a:pt x="278" y="0"/>
                    <a:pt x="2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46"/>
            <p:cNvSpPr/>
            <p:nvPr/>
          </p:nvSpPr>
          <p:spPr>
            <a:xfrm>
              <a:off x="7908532" y="2423513"/>
              <a:ext cx="13977" cy="12911"/>
            </a:xfrm>
            <a:custGeom>
              <a:avLst/>
              <a:gdLst/>
              <a:ahLst/>
              <a:cxnLst/>
              <a:rect l="l" t="t" r="r" b="b"/>
              <a:pathLst>
                <a:path w="341" h="315" extrusionOk="0">
                  <a:moveTo>
                    <a:pt x="189" y="0"/>
                  </a:moveTo>
                  <a:cubicBezTo>
                    <a:pt x="149" y="0"/>
                    <a:pt x="127" y="22"/>
                    <a:pt x="135" y="32"/>
                  </a:cubicBezTo>
                  <a:cubicBezTo>
                    <a:pt x="139" y="47"/>
                    <a:pt x="176" y="51"/>
                    <a:pt x="207" y="85"/>
                  </a:cubicBezTo>
                  <a:cubicBezTo>
                    <a:pt x="236" y="126"/>
                    <a:pt x="236" y="167"/>
                    <a:pt x="184" y="189"/>
                  </a:cubicBezTo>
                  <a:cubicBezTo>
                    <a:pt x="174" y="193"/>
                    <a:pt x="165" y="194"/>
                    <a:pt x="156" y="194"/>
                  </a:cubicBezTo>
                  <a:cubicBezTo>
                    <a:pt x="122" y="194"/>
                    <a:pt x="104" y="165"/>
                    <a:pt x="98" y="126"/>
                  </a:cubicBezTo>
                  <a:cubicBezTo>
                    <a:pt x="94" y="81"/>
                    <a:pt x="120" y="55"/>
                    <a:pt x="112" y="40"/>
                  </a:cubicBezTo>
                  <a:cubicBezTo>
                    <a:pt x="112" y="36"/>
                    <a:pt x="107" y="33"/>
                    <a:pt x="99" y="33"/>
                  </a:cubicBezTo>
                  <a:cubicBezTo>
                    <a:pt x="78" y="33"/>
                    <a:pt x="37" y="52"/>
                    <a:pt x="16" y="111"/>
                  </a:cubicBezTo>
                  <a:cubicBezTo>
                    <a:pt x="5" y="149"/>
                    <a:pt x="0" y="204"/>
                    <a:pt x="42" y="256"/>
                  </a:cubicBezTo>
                  <a:cubicBezTo>
                    <a:pt x="70" y="295"/>
                    <a:pt x="117" y="314"/>
                    <a:pt x="164" y="314"/>
                  </a:cubicBezTo>
                  <a:cubicBezTo>
                    <a:pt x="186" y="314"/>
                    <a:pt x="209" y="310"/>
                    <a:pt x="229" y="301"/>
                  </a:cubicBezTo>
                  <a:cubicBezTo>
                    <a:pt x="288" y="279"/>
                    <a:pt x="341" y="211"/>
                    <a:pt x="337" y="144"/>
                  </a:cubicBezTo>
                  <a:cubicBezTo>
                    <a:pt x="329" y="77"/>
                    <a:pt x="288" y="37"/>
                    <a:pt x="255" y="18"/>
                  </a:cubicBezTo>
                  <a:cubicBezTo>
                    <a:pt x="230" y="5"/>
                    <a:pt x="208" y="0"/>
                    <a:pt x="18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3" name="Google Shape;2753;p46"/>
            <p:cNvSpPr/>
            <p:nvPr/>
          </p:nvSpPr>
          <p:spPr>
            <a:xfrm>
              <a:off x="7914803" y="2402733"/>
              <a:ext cx="12460" cy="5533"/>
            </a:xfrm>
            <a:custGeom>
              <a:avLst/>
              <a:gdLst/>
              <a:ahLst/>
              <a:cxnLst/>
              <a:rect l="l" t="t" r="r" b="b"/>
              <a:pathLst>
                <a:path w="304" h="135" extrusionOk="0">
                  <a:moveTo>
                    <a:pt x="212" y="0"/>
                  </a:moveTo>
                  <a:cubicBezTo>
                    <a:pt x="190" y="0"/>
                    <a:pt x="165" y="3"/>
                    <a:pt x="139" y="9"/>
                  </a:cubicBezTo>
                  <a:cubicBezTo>
                    <a:pt x="61" y="28"/>
                    <a:pt x="1" y="69"/>
                    <a:pt x="9" y="99"/>
                  </a:cubicBezTo>
                  <a:cubicBezTo>
                    <a:pt x="14" y="121"/>
                    <a:pt x="47" y="134"/>
                    <a:pt x="93" y="134"/>
                  </a:cubicBezTo>
                  <a:cubicBezTo>
                    <a:pt x="115" y="134"/>
                    <a:pt x="140" y="131"/>
                    <a:pt x="166" y="125"/>
                  </a:cubicBezTo>
                  <a:cubicBezTo>
                    <a:pt x="247" y="106"/>
                    <a:pt x="304" y="65"/>
                    <a:pt x="296" y="35"/>
                  </a:cubicBezTo>
                  <a:cubicBezTo>
                    <a:pt x="291" y="13"/>
                    <a:pt x="257" y="0"/>
                    <a:pt x="21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46"/>
            <p:cNvSpPr/>
            <p:nvPr/>
          </p:nvSpPr>
          <p:spPr>
            <a:xfrm>
              <a:off x="7913737" y="2393143"/>
              <a:ext cx="5246" cy="4017"/>
            </a:xfrm>
            <a:custGeom>
              <a:avLst/>
              <a:gdLst/>
              <a:ahLst/>
              <a:cxnLst/>
              <a:rect l="l" t="t" r="r" b="b"/>
              <a:pathLst>
                <a:path w="128" h="98" extrusionOk="0">
                  <a:moveTo>
                    <a:pt x="128" y="0"/>
                  </a:moveTo>
                  <a:lnTo>
                    <a:pt x="64" y="49"/>
                  </a:lnTo>
                  <a:cubicBezTo>
                    <a:pt x="86" y="33"/>
                    <a:pt x="107" y="17"/>
                    <a:pt x="128" y="0"/>
                  </a:cubicBezTo>
                  <a:close/>
                  <a:moveTo>
                    <a:pt x="64" y="49"/>
                  </a:moveTo>
                  <a:cubicBezTo>
                    <a:pt x="43" y="65"/>
                    <a:pt x="21" y="81"/>
                    <a:pt x="1" y="97"/>
                  </a:cubicBezTo>
                  <a:lnTo>
                    <a:pt x="64" y="49"/>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46"/>
            <p:cNvSpPr/>
            <p:nvPr/>
          </p:nvSpPr>
          <p:spPr>
            <a:xfrm>
              <a:off x="7482641" y="2523028"/>
              <a:ext cx="6353" cy="9099"/>
            </a:xfrm>
            <a:custGeom>
              <a:avLst/>
              <a:gdLst/>
              <a:ahLst/>
              <a:cxnLst/>
              <a:rect l="l" t="t" r="r" b="b"/>
              <a:pathLst>
                <a:path w="155" h="222" extrusionOk="0">
                  <a:moveTo>
                    <a:pt x="102" y="0"/>
                  </a:moveTo>
                  <a:cubicBezTo>
                    <a:pt x="70" y="0"/>
                    <a:pt x="36" y="39"/>
                    <a:pt x="20" y="92"/>
                  </a:cubicBezTo>
                  <a:cubicBezTo>
                    <a:pt x="1" y="152"/>
                    <a:pt x="12" y="208"/>
                    <a:pt x="42" y="219"/>
                  </a:cubicBezTo>
                  <a:cubicBezTo>
                    <a:pt x="46" y="220"/>
                    <a:pt x="50" y="221"/>
                    <a:pt x="54" y="221"/>
                  </a:cubicBezTo>
                  <a:cubicBezTo>
                    <a:pt x="84" y="221"/>
                    <a:pt x="119" y="183"/>
                    <a:pt x="135" y="129"/>
                  </a:cubicBezTo>
                  <a:cubicBezTo>
                    <a:pt x="154" y="69"/>
                    <a:pt x="142" y="14"/>
                    <a:pt x="113" y="2"/>
                  </a:cubicBezTo>
                  <a:cubicBezTo>
                    <a:pt x="109" y="1"/>
                    <a:pt x="106" y="0"/>
                    <a:pt x="1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46"/>
            <p:cNvSpPr/>
            <p:nvPr/>
          </p:nvSpPr>
          <p:spPr>
            <a:xfrm>
              <a:off x="7490429" y="2544259"/>
              <a:ext cx="14592" cy="13567"/>
            </a:xfrm>
            <a:custGeom>
              <a:avLst/>
              <a:gdLst/>
              <a:ahLst/>
              <a:cxnLst/>
              <a:rect l="l" t="t" r="r" b="b"/>
              <a:pathLst>
                <a:path w="356" h="331" extrusionOk="0">
                  <a:moveTo>
                    <a:pt x="190" y="0"/>
                  </a:moveTo>
                  <a:cubicBezTo>
                    <a:pt x="146" y="0"/>
                    <a:pt x="123" y="25"/>
                    <a:pt x="128" y="34"/>
                  </a:cubicBezTo>
                  <a:cubicBezTo>
                    <a:pt x="135" y="49"/>
                    <a:pt x="173" y="52"/>
                    <a:pt x="206" y="86"/>
                  </a:cubicBezTo>
                  <a:cubicBezTo>
                    <a:pt x="244" y="123"/>
                    <a:pt x="251" y="175"/>
                    <a:pt x="195" y="201"/>
                  </a:cubicBezTo>
                  <a:cubicBezTo>
                    <a:pt x="181" y="209"/>
                    <a:pt x="168" y="212"/>
                    <a:pt x="157" y="212"/>
                  </a:cubicBezTo>
                  <a:cubicBezTo>
                    <a:pt x="122" y="212"/>
                    <a:pt x="100" y="182"/>
                    <a:pt x="94" y="146"/>
                  </a:cubicBezTo>
                  <a:cubicBezTo>
                    <a:pt x="83" y="97"/>
                    <a:pt x="106" y="67"/>
                    <a:pt x="94" y="52"/>
                  </a:cubicBezTo>
                  <a:cubicBezTo>
                    <a:pt x="93" y="49"/>
                    <a:pt x="90" y="47"/>
                    <a:pt x="84" y="47"/>
                  </a:cubicBezTo>
                  <a:cubicBezTo>
                    <a:pt x="65" y="47"/>
                    <a:pt x="23" y="72"/>
                    <a:pt x="9" y="142"/>
                  </a:cubicBezTo>
                  <a:cubicBezTo>
                    <a:pt x="1" y="179"/>
                    <a:pt x="4" y="239"/>
                    <a:pt x="54" y="287"/>
                  </a:cubicBezTo>
                  <a:cubicBezTo>
                    <a:pt x="82" y="316"/>
                    <a:pt x="124" y="331"/>
                    <a:pt x="167" y="331"/>
                  </a:cubicBezTo>
                  <a:cubicBezTo>
                    <a:pt x="196" y="331"/>
                    <a:pt x="225" y="324"/>
                    <a:pt x="251" y="310"/>
                  </a:cubicBezTo>
                  <a:cubicBezTo>
                    <a:pt x="311" y="280"/>
                    <a:pt x="356" y="206"/>
                    <a:pt x="345" y="139"/>
                  </a:cubicBezTo>
                  <a:cubicBezTo>
                    <a:pt x="333" y="71"/>
                    <a:pt x="289" y="34"/>
                    <a:pt x="251" y="15"/>
                  </a:cubicBezTo>
                  <a:cubicBezTo>
                    <a:pt x="228" y="4"/>
                    <a:pt x="207" y="0"/>
                    <a:pt x="19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7" name="Google Shape;2757;p46"/>
            <p:cNvSpPr/>
            <p:nvPr/>
          </p:nvSpPr>
          <p:spPr>
            <a:xfrm>
              <a:off x="7498134" y="2571023"/>
              <a:ext cx="12132" cy="6517"/>
            </a:xfrm>
            <a:custGeom>
              <a:avLst/>
              <a:gdLst/>
              <a:ahLst/>
              <a:cxnLst/>
              <a:rect l="l" t="t" r="r" b="b"/>
              <a:pathLst>
                <a:path w="296" h="159" extrusionOk="0">
                  <a:moveTo>
                    <a:pt x="68" y="1"/>
                  </a:moveTo>
                  <a:cubicBezTo>
                    <a:pt x="38" y="1"/>
                    <a:pt x="17" y="8"/>
                    <a:pt x="11" y="23"/>
                  </a:cubicBezTo>
                  <a:cubicBezTo>
                    <a:pt x="0" y="53"/>
                    <a:pt x="49" y="105"/>
                    <a:pt x="123" y="135"/>
                  </a:cubicBezTo>
                  <a:cubicBezTo>
                    <a:pt x="161" y="151"/>
                    <a:pt x="200" y="159"/>
                    <a:pt x="230" y="159"/>
                  </a:cubicBezTo>
                  <a:cubicBezTo>
                    <a:pt x="258" y="159"/>
                    <a:pt x="278" y="152"/>
                    <a:pt x="284" y="135"/>
                  </a:cubicBezTo>
                  <a:cubicBezTo>
                    <a:pt x="295" y="105"/>
                    <a:pt x="247" y="57"/>
                    <a:pt x="171" y="23"/>
                  </a:cubicBezTo>
                  <a:cubicBezTo>
                    <a:pt x="134" y="8"/>
                    <a:pt x="97" y="1"/>
                    <a:pt x="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8" name="Google Shape;2758;p46"/>
            <p:cNvSpPr/>
            <p:nvPr/>
          </p:nvSpPr>
          <p:spPr>
            <a:xfrm>
              <a:off x="7503913" y="2591311"/>
              <a:ext cx="9878" cy="5574"/>
            </a:xfrm>
            <a:custGeom>
              <a:avLst/>
              <a:gdLst/>
              <a:ahLst/>
              <a:cxnLst/>
              <a:rect l="l" t="t" r="r" b="b"/>
              <a:pathLst>
                <a:path w="241" h="136" extrusionOk="0">
                  <a:moveTo>
                    <a:pt x="82" y="1"/>
                  </a:moveTo>
                  <a:cubicBezTo>
                    <a:pt x="47" y="1"/>
                    <a:pt x="19" y="12"/>
                    <a:pt x="12" y="32"/>
                  </a:cubicBezTo>
                  <a:cubicBezTo>
                    <a:pt x="1" y="66"/>
                    <a:pt x="42" y="107"/>
                    <a:pt x="101" y="125"/>
                  </a:cubicBezTo>
                  <a:cubicBezTo>
                    <a:pt x="123" y="132"/>
                    <a:pt x="144" y="136"/>
                    <a:pt x="163" y="136"/>
                  </a:cubicBezTo>
                  <a:cubicBezTo>
                    <a:pt x="196" y="136"/>
                    <a:pt x="222" y="125"/>
                    <a:pt x="229" y="103"/>
                  </a:cubicBezTo>
                  <a:cubicBezTo>
                    <a:pt x="240" y="73"/>
                    <a:pt x="199" y="32"/>
                    <a:pt x="139" y="10"/>
                  </a:cubicBezTo>
                  <a:cubicBezTo>
                    <a:pt x="119" y="4"/>
                    <a:pt x="100" y="1"/>
                    <a:pt x="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46"/>
            <p:cNvSpPr/>
            <p:nvPr/>
          </p:nvSpPr>
          <p:spPr>
            <a:xfrm>
              <a:off x="7512192" y="2608361"/>
              <a:ext cx="8034" cy="10042"/>
            </a:xfrm>
            <a:custGeom>
              <a:avLst/>
              <a:gdLst/>
              <a:ahLst/>
              <a:cxnLst/>
              <a:rect l="l" t="t" r="r" b="b"/>
              <a:pathLst>
                <a:path w="196" h="245" extrusionOk="0">
                  <a:moveTo>
                    <a:pt x="152" y="0"/>
                  </a:moveTo>
                  <a:cubicBezTo>
                    <a:pt x="121" y="0"/>
                    <a:pt x="77" y="37"/>
                    <a:pt x="45" y="90"/>
                  </a:cubicBezTo>
                  <a:cubicBezTo>
                    <a:pt x="8" y="158"/>
                    <a:pt x="1" y="225"/>
                    <a:pt x="30" y="240"/>
                  </a:cubicBezTo>
                  <a:cubicBezTo>
                    <a:pt x="34" y="243"/>
                    <a:pt x="40" y="245"/>
                    <a:pt x="45" y="245"/>
                  </a:cubicBezTo>
                  <a:cubicBezTo>
                    <a:pt x="74" y="245"/>
                    <a:pt x="119" y="207"/>
                    <a:pt x="150" y="154"/>
                  </a:cubicBezTo>
                  <a:cubicBezTo>
                    <a:pt x="187" y="87"/>
                    <a:pt x="195" y="20"/>
                    <a:pt x="168" y="4"/>
                  </a:cubicBezTo>
                  <a:cubicBezTo>
                    <a:pt x="163" y="1"/>
                    <a:pt x="158" y="0"/>
                    <a:pt x="1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46"/>
            <p:cNvSpPr/>
            <p:nvPr/>
          </p:nvSpPr>
          <p:spPr>
            <a:xfrm>
              <a:off x="7517398" y="2618977"/>
              <a:ext cx="18731" cy="16026"/>
            </a:xfrm>
            <a:custGeom>
              <a:avLst/>
              <a:gdLst/>
              <a:ahLst/>
              <a:cxnLst/>
              <a:rect l="l" t="t" r="r" b="b"/>
              <a:pathLst>
                <a:path w="457" h="391" extrusionOk="0">
                  <a:moveTo>
                    <a:pt x="229" y="0"/>
                  </a:moveTo>
                  <a:cubicBezTo>
                    <a:pt x="146" y="0"/>
                    <a:pt x="111" y="57"/>
                    <a:pt x="124" y="64"/>
                  </a:cubicBezTo>
                  <a:cubicBezTo>
                    <a:pt x="126" y="66"/>
                    <a:pt x="130" y="66"/>
                    <a:pt x="135" y="66"/>
                  </a:cubicBezTo>
                  <a:cubicBezTo>
                    <a:pt x="143" y="66"/>
                    <a:pt x="153" y="65"/>
                    <a:pt x="166" y="65"/>
                  </a:cubicBezTo>
                  <a:cubicBezTo>
                    <a:pt x="188" y="65"/>
                    <a:pt x="216" y="69"/>
                    <a:pt x="247" y="90"/>
                  </a:cubicBezTo>
                  <a:cubicBezTo>
                    <a:pt x="318" y="123"/>
                    <a:pt x="355" y="228"/>
                    <a:pt x="262" y="261"/>
                  </a:cubicBezTo>
                  <a:cubicBezTo>
                    <a:pt x="244" y="268"/>
                    <a:pt x="225" y="272"/>
                    <a:pt x="207" y="272"/>
                  </a:cubicBezTo>
                  <a:cubicBezTo>
                    <a:pt x="180" y="272"/>
                    <a:pt x="155" y="264"/>
                    <a:pt x="139" y="250"/>
                  </a:cubicBezTo>
                  <a:cubicBezTo>
                    <a:pt x="113" y="228"/>
                    <a:pt x="108" y="183"/>
                    <a:pt x="120" y="164"/>
                  </a:cubicBezTo>
                  <a:cubicBezTo>
                    <a:pt x="123" y="149"/>
                    <a:pt x="141" y="144"/>
                    <a:pt x="157" y="144"/>
                  </a:cubicBezTo>
                  <a:cubicBezTo>
                    <a:pt x="161" y="144"/>
                    <a:pt x="165" y="144"/>
                    <a:pt x="169" y="145"/>
                  </a:cubicBezTo>
                  <a:cubicBezTo>
                    <a:pt x="187" y="149"/>
                    <a:pt x="195" y="160"/>
                    <a:pt x="203" y="160"/>
                  </a:cubicBezTo>
                  <a:cubicBezTo>
                    <a:pt x="210" y="160"/>
                    <a:pt x="220" y="138"/>
                    <a:pt x="198" y="108"/>
                  </a:cubicBezTo>
                  <a:cubicBezTo>
                    <a:pt x="185" y="95"/>
                    <a:pt x="159" y="80"/>
                    <a:pt x="127" y="80"/>
                  </a:cubicBezTo>
                  <a:cubicBezTo>
                    <a:pt x="104" y="80"/>
                    <a:pt x="78" y="88"/>
                    <a:pt x="53" y="112"/>
                  </a:cubicBezTo>
                  <a:cubicBezTo>
                    <a:pt x="4" y="164"/>
                    <a:pt x="1" y="257"/>
                    <a:pt x="60" y="324"/>
                  </a:cubicBezTo>
                  <a:cubicBezTo>
                    <a:pt x="100" y="369"/>
                    <a:pt x="156" y="390"/>
                    <a:pt x="215" y="390"/>
                  </a:cubicBezTo>
                  <a:cubicBezTo>
                    <a:pt x="246" y="390"/>
                    <a:pt x="277" y="384"/>
                    <a:pt x="307" y="373"/>
                  </a:cubicBezTo>
                  <a:cubicBezTo>
                    <a:pt x="396" y="347"/>
                    <a:pt x="456" y="231"/>
                    <a:pt x="427" y="149"/>
                  </a:cubicBezTo>
                  <a:cubicBezTo>
                    <a:pt x="396" y="64"/>
                    <a:pt x="333" y="26"/>
                    <a:pt x="281" y="7"/>
                  </a:cubicBezTo>
                  <a:cubicBezTo>
                    <a:pt x="262" y="2"/>
                    <a:pt x="245" y="0"/>
                    <a:pt x="2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46"/>
            <p:cNvSpPr/>
            <p:nvPr/>
          </p:nvSpPr>
          <p:spPr>
            <a:xfrm>
              <a:off x="7528423" y="2645413"/>
              <a:ext cx="8607" cy="7050"/>
            </a:xfrm>
            <a:custGeom>
              <a:avLst/>
              <a:gdLst/>
              <a:ahLst/>
              <a:cxnLst/>
              <a:rect l="l" t="t" r="r" b="b"/>
              <a:pathLst>
                <a:path w="210" h="172" extrusionOk="0">
                  <a:moveTo>
                    <a:pt x="156" y="1"/>
                  </a:moveTo>
                  <a:cubicBezTo>
                    <a:pt x="130" y="1"/>
                    <a:pt x="96" y="15"/>
                    <a:pt x="64" y="42"/>
                  </a:cubicBezTo>
                  <a:cubicBezTo>
                    <a:pt x="19" y="83"/>
                    <a:pt x="1" y="136"/>
                    <a:pt x="23" y="158"/>
                  </a:cubicBezTo>
                  <a:cubicBezTo>
                    <a:pt x="31" y="167"/>
                    <a:pt x="44" y="172"/>
                    <a:pt x="58" y="172"/>
                  </a:cubicBezTo>
                  <a:cubicBezTo>
                    <a:pt x="84" y="172"/>
                    <a:pt x="117" y="158"/>
                    <a:pt x="146" y="131"/>
                  </a:cubicBezTo>
                  <a:cubicBezTo>
                    <a:pt x="191" y="91"/>
                    <a:pt x="210" y="38"/>
                    <a:pt x="187" y="12"/>
                  </a:cubicBezTo>
                  <a:cubicBezTo>
                    <a:pt x="180" y="4"/>
                    <a:pt x="169" y="1"/>
                    <a:pt x="1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46"/>
            <p:cNvSpPr/>
            <p:nvPr/>
          </p:nvSpPr>
          <p:spPr>
            <a:xfrm>
              <a:off x="7533628" y="2662053"/>
              <a:ext cx="8935" cy="8116"/>
            </a:xfrm>
            <a:custGeom>
              <a:avLst/>
              <a:gdLst/>
              <a:ahLst/>
              <a:cxnLst/>
              <a:rect l="l" t="t" r="r" b="b"/>
              <a:pathLst>
                <a:path w="218" h="198" extrusionOk="0">
                  <a:moveTo>
                    <a:pt x="170" y="1"/>
                  </a:moveTo>
                  <a:cubicBezTo>
                    <a:pt x="142" y="1"/>
                    <a:pt x="100" y="22"/>
                    <a:pt x="67" y="58"/>
                  </a:cubicBezTo>
                  <a:cubicBezTo>
                    <a:pt x="19" y="106"/>
                    <a:pt x="0" y="166"/>
                    <a:pt x="26" y="189"/>
                  </a:cubicBezTo>
                  <a:cubicBezTo>
                    <a:pt x="32" y="195"/>
                    <a:pt x="41" y="197"/>
                    <a:pt x="51" y="197"/>
                  </a:cubicBezTo>
                  <a:cubicBezTo>
                    <a:pt x="79" y="197"/>
                    <a:pt x="121" y="176"/>
                    <a:pt x="153" y="140"/>
                  </a:cubicBezTo>
                  <a:cubicBezTo>
                    <a:pt x="202" y="92"/>
                    <a:pt x="217" y="32"/>
                    <a:pt x="195" y="9"/>
                  </a:cubicBezTo>
                  <a:cubicBezTo>
                    <a:pt x="189" y="3"/>
                    <a:pt x="180" y="1"/>
                    <a:pt x="1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46"/>
            <p:cNvSpPr/>
            <p:nvPr/>
          </p:nvSpPr>
          <p:spPr>
            <a:xfrm>
              <a:off x="7630070" y="3071054"/>
              <a:ext cx="9222" cy="12501"/>
            </a:xfrm>
            <a:custGeom>
              <a:avLst/>
              <a:gdLst/>
              <a:ahLst/>
              <a:cxnLst/>
              <a:rect l="l" t="t" r="r" b="b"/>
              <a:pathLst>
                <a:path w="225" h="305" extrusionOk="0">
                  <a:moveTo>
                    <a:pt x="42" y="1"/>
                  </a:moveTo>
                  <a:cubicBezTo>
                    <a:pt x="38" y="1"/>
                    <a:pt x="34" y="1"/>
                    <a:pt x="31" y="3"/>
                  </a:cubicBezTo>
                  <a:cubicBezTo>
                    <a:pt x="0" y="18"/>
                    <a:pt x="16" y="100"/>
                    <a:pt x="60" y="182"/>
                  </a:cubicBezTo>
                  <a:cubicBezTo>
                    <a:pt x="100" y="255"/>
                    <a:pt x="154" y="304"/>
                    <a:pt x="184" y="304"/>
                  </a:cubicBezTo>
                  <a:cubicBezTo>
                    <a:pt x="188" y="304"/>
                    <a:pt x="192" y="303"/>
                    <a:pt x="195" y="302"/>
                  </a:cubicBezTo>
                  <a:cubicBezTo>
                    <a:pt x="224" y="287"/>
                    <a:pt x="214" y="205"/>
                    <a:pt x="165" y="122"/>
                  </a:cubicBezTo>
                  <a:cubicBezTo>
                    <a:pt x="126" y="50"/>
                    <a:pt x="74" y="1"/>
                    <a:pt x="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46"/>
            <p:cNvSpPr/>
            <p:nvPr/>
          </p:nvSpPr>
          <p:spPr>
            <a:xfrm>
              <a:off x="7639579" y="3071054"/>
              <a:ext cx="7993" cy="12501"/>
            </a:xfrm>
            <a:custGeom>
              <a:avLst/>
              <a:gdLst/>
              <a:ahLst/>
              <a:cxnLst/>
              <a:rect l="l" t="t" r="r" b="b"/>
              <a:pathLst>
                <a:path w="195" h="305" extrusionOk="0">
                  <a:moveTo>
                    <a:pt x="41" y="1"/>
                  </a:moveTo>
                  <a:cubicBezTo>
                    <a:pt x="37" y="1"/>
                    <a:pt x="33" y="1"/>
                    <a:pt x="30" y="3"/>
                  </a:cubicBezTo>
                  <a:cubicBezTo>
                    <a:pt x="0" y="18"/>
                    <a:pt x="4" y="93"/>
                    <a:pt x="41" y="179"/>
                  </a:cubicBezTo>
                  <a:cubicBezTo>
                    <a:pt x="74" y="252"/>
                    <a:pt x="123" y="304"/>
                    <a:pt x="154" y="304"/>
                  </a:cubicBezTo>
                  <a:cubicBezTo>
                    <a:pt x="158" y="304"/>
                    <a:pt x="161" y="303"/>
                    <a:pt x="165" y="302"/>
                  </a:cubicBezTo>
                  <a:cubicBezTo>
                    <a:pt x="194" y="287"/>
                    <a:pt x="187" y="212"/>
                    <a:pt x="153" y="127"/>
                  </a:cubicBezTo>
                  <a:cubicBezTo>
                    <a:pt x="120" y="53"/>
                    <a:pt x="72" y="1"/>
                    <a:pt x="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46"/>
            <p:cNvSpPr/>
            <p:nvPr/>
          </p:nvSpPr>
          <p:spPr>
            <a:xfrm>
              <a:off x="7654580" y="3087449"/>
              <a:ext cx="12583" cy="11558"/>
            </a:xfrm>
            <a:custGeom>
              <a:avLst/>
              <a:gdLst/>
              <a:ahLst/>
              <a:cxnLst/>
              <a:rect l="l" t="t" r="r" b="b"/>
              <a:pathLst>
                <a:path w="307" h="282" extrusionOk="0">
                  <a:moveTo>
                    <a:pt x="159" y="0"/>
                  </a:moveTo>
                  <a:cubicBezTo>
                    <a:pt x="111" y="0"/>
                    <a:pt x="88" y="31"/>
                    <a:pt x="97" y="41"/>
                  </a:cubicBezTo>
                  <a:cubicBezTo>
                    <a:pt x="109" y="55"/>
                    <a:pt x="138" y="55"/>
                    <a:pt x="161" y="81"/>
                  </a:cubicBezTo>
                  <a:cubicBezTo>
                    <a:pt x="187" y="111"/>
                    <a:pt x="190" y="134"/>
                    <a:pt x="157" y="156"/>
                  </a:cubicBezTo>
                  <a:cubicBezTo>
                    <a:pt x="146" y="162"/>
                    <a:pt x="137" y="165"/>
                    <a:pt x="129" y="165"/>
                  </a:cubicBezTo>
                  <a:cubicBezTo>
                    <a:pt x="112" y="165"/>
                    <a:pt x="100" y="152"/>
                    <a:pt x="90" y="126"/>
                  </a:cubicBezTo>
                  <a:cubicBezTo>
                    <a:pt x="78" y="93"/>
                    <a:pt x="93" y="63"/>
                    <a:pt x="83" y="51"/>
                  </a:cubicBezTo>
                  <a:cubicBezTo>
                    <a:pt x="82" y="48"/>
                    <a:pt x="77" y="46"/>
                    <a:pt x="71" y="46"/>
                  </a:cubicBezTo>
                  <a:cubicBezTo>
                    <a:pt x="52" y="46"/>
                    <a:pt x="16" y="66"/>
                    <a:pt x="7" y="122"/>
                  </a:cubicBezTo>
                  <a:cubicBezTo>
                    <a:pt x="0" y="160"/>
                    <a:pt x="7" y="208"/>
                    <a:pt x="49" y="249"/>
                  </a:cubicBezTo>
                  <a:cubicBezTo>
                    <a:pt x="72" y="271"/>
                    <a:pt x="105" y="281"/>
                    <a:pt x="138" y="281"/>
                  </a:cubicBezTo>
                  <a:cubicBezTo>
                    <a:pt x="168" y="281"/>
                    <a:pt x="198" y="273"/>
                    <a:pt x="221" y="257"/>
                  </a:cubicBezTo>
                  <a:cubicBezTo>
                    <a:pt x="273" y="227"/>
                    <a:pt x="307" y="160"/>
                    <a:pt x="292" y="100"/>
                  </a:cubicBezTo>
                  <a:cubicBezTo>
                    <a:pt x="273" y="44"/>
                    <a:pt x="232" y="18"/>
                    <a:pt x="198" y="7"/>
                  </a:cubicBezTo>
                  <a:cubicBezTo>
                    <a:pt x="184" y="2"/>
                    <a:pt x="170" y="0"/>
                    <a:pt x="15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46"/>
            <p:cNvSpPr/>
            <p:nvPr/>
          </p:nvSpPr>
          <p:spPr>
            <a:xfrm>
              <a:off x="7675401" y="3095236"/>
              <a:ext cx="12583" cy="9017"/>
            </a:xfrm>
            <a:custGeom>
              <a:avLst/>
              <a:gdLst/>
              <a:ahLst/>
              <a:cxnLst/>
              <a:rect l="l" t="t" r="r" b="b"/>
              <a:pathLst>
                <a:path w="307" h="220" extrusionOk="0">
                  <a:moveTo>
                    <a:pt x="256" y="0"/>
                  </a:moveTo>
                  <a:cubicBezTo>
                    <a:pt x="223" y="0"/>
                    <a:pt x="170" y="23"/>
                    <a:pt x="116" y="63"/>
                  </a:cubicBezTo>
                  <a:cubicBezTo>
                    <a:pt x="41" y="115"/>
                    <a:pt x="1" y="182"/>
                    <a:pt x="18" y="209"/>
                  </a:cubicBezTo>
                  <a:cubicBezTo>
                    <a:pt x="25" y="216"/>
                    <a:pt x="35" y="220"/>
                    <a:pt x="48" y="220"/>
                  </a:cubicBezTo>
                  <a:cubicBezTo>
                    <a:pt x="83" y="220"/>
                    <a:pt x="136" y="197"/>
                    <a:pt x="187" y="156"/>
                  </a:cubicBezTo>
                  <a:cubicBezTo>
                    <a:pt x="261" y="104"/>
                    <a:pt x="306" y="37"/>
                    <a:pt x="284" y="11"/>
                  </a:cubicBezTo>
                  <a:cubicBezTo>
                    <a:pt x="278" y="4"/>
                    <a:pt x="269" y="0"/>
                    <a:pt x="2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46"/>
            <p:cNvSpPr/>
            <p:nvPr/>
          </p:nvSpPr>
          <p:spPr>
            <a:xfrm>
              <a:off x="7687779" y="3104212"/>
              <a:ext cx="9386" cy="6066"/>
            </a:xfrm>
            <a:custGeom>
              <a:avLst/>
              <a:gdLst/>
              <a:ahLst/>
              <a:cxnLst/>
              <a:rect l="l" t="t" r="r" b="b"/>
              <a:pathLst>
                <a:path w="229" h="148" extrusionOk="0">
                  <a:moveTo>
                    <a:pt x="164" y="1"/>
                  </a:moveTo>
                  <a:cubicBezTo>
                    <a:pt x="142" y="1"/>
                    <a:pt x="115" y="7"/>
                    <a:pt x="90" y="20"/>
                  </a:cubicBezTo>
                  <a:cubicBezTo>
                    <a:pt x="35" y="46"/>
                    <a:pt x="1" y="94"/>
                    <a:pt x="16" y="125"/>
                  </a:cubicBezTo>
                  <a:cubicBezTo>
                    <a:pt x="23" y="140"/>
                    <a:pt x="42" y="147"/>
                    <a:pt x="66" y="147"/>
                  </a:cubicBezTo>
                  <a:cubicBezTo>
                    <a:pt x="88" y="147"/>
                    <a:pt x="115" y="141"/>
                    <a:pt x="142" y="128"/>
                  </a:cubicBezTo>
                  <a:cubicBezTo>
                    <a:pt x="199" y="98"/>
                    <a:pt x="228" y="53"/>
                    <a:pt x="214" y="23"/>
                  </a:cubicBezTo>
                  <a:cubicBezTo>
                    <a:pt x="206" y="8"/>
                    <a:pt x="187" y="1"/>
                    <a:pt x="1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46"/>
            <p:cNvSpPr/>
            <p:nvPr/>
          </p:nvSpPr>
          <p:spPr>
            <a:xfrm>
              <a:off x="7706428" y="3110647"/>
              <a:ext cx="5738" cy="9550"/>
            </a:xfrm>
            <a:custGeom>
              <a:avLst/>
              <a:gdLst/>
              <a:ahLst/>
              <a:cxnLst/>
              <a:rect l="l" t="t" r="r" b="b"/>
              <a:pathLst>
                <a:path w="140" h="233" extrusionOk="0">
                  <a:moveTo>
                    <a:pt x="57" y="1"/>
                  </a:moveTo>
                  <a:cubicBezTo>
                    <a:pt x="56" y="1"/>
                    <a:pt x="55" y="1"/>
                    <a:pt x="54" y="1"/>
                  </a:cubicBezTo>
                  <a:cubicBezTo>
                    <a:pt x="20" y="4"/>
                    <a:pt x="1" y="61"/>
                    <a:pt x="9" y="125"/>
                  </a:cubicBezTo>
                  <a:cubicBezTo>
                    <a:pt x="19" y="185"/>
                    <a:pt x="51" y="232"/>
                    <a:pt x="83" y="232"/>
                  </a:cubicBezTo>
                  <a:cubicBezTo>
                    <a:pt x="84" y="232"/>
                    <a:pt x="86" y="232"/>
                    <a:pt x="87" y="232"/>
                  </a:cubicBezTo>
                  <a:cubicBezTo>
                    <a:pt x="121" y="229"/>
                    <a:pt x="140" y="173"/>
                    <a:pt x="128" y="109"/>
                  </a:cubicBezTo>
                  <a:cubicBezTo>
                    <a:pt x="121" y="48"/>
                    <a:pt x="89" y="1"/>
                    <a:pt x="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46"/>
            <p:cNvSpPr/>
            <p:nvPr/>
          </p:nvSpPr>
          <p:spPr>
            <a:xfrm>
              <a:off x="7727741" y="3117779"/>
              <a:ext cx="14264" cy="13157"/>
            </a:xfrm>
            <a:custGeom>
              <a:avLst/>
              <a:gdLst/>
              <a:ahLst/>
              <a:cxnLst/>
              <a:rect l="l" t="t" r="r" b="b"/>
              <a:pathLst>
                <a:path w="348" h="321" extrusionOk="0">
                  <a:moveTo>
                    <a:pt x="177" y="1"/>
                  </a:moveTo>
                  <a:cubicBezTo>
                    <a:pt x="115" y="1"/>
                    <a:pt x="89" y="41"/>
                    <a:pt x="101" y="47"/>
                  </a:cubicBezTo>
                  <a:cubicBezTo>
                    <a:pt x="108" y="63"/>
                    <a:pt x="146" y="55"/>
                    <a:pt x="184" y="85"/>
                  </a:cubicBezTo>
                  <a:cubicBezTo>
                    <a:pt x="221" y="115"/>
                    <a:pt x="236" y="159"/>
                    <a:pt x="187" y="189"/>
                  </a:cubicBezTo>
                  <a:cubicBezTo>
                    <a:pt x="173" y="197"/>
                    <a:pt x="160" y="201"/>
                    <a:pt x="148" y="201"/>
                  </a:cubicBezTo>
                  <a:cubicBezTo>
                    <a:pt x="118" y="201"/>
                    <a:pt x="98" y="176"/>
                    <a:pt x="91" y="141"/>
                  </a:cubicBezTo>
                  <a:cubicBezTo>
                    <a:pt x="82" y="96"/>
                    <a:pt x="105" y="66"/>
                    <a:pt x="94" y="51"/>
                  </a:cubicBezTo>
                  <a:cubicBezTo>
                    <a:pt x="94" y="47"/>
                    <a:pt x="90" y="45"/>
                    <a:pt x="84" y="45"/>
                  </a:cubicBezTo>
                  <a:cubicBezTo>
                    <a:pt x="64" y="45"/>
                    <a:pt x="20" y="68"/>
                    <a:pt x="8" y="137"/>
                  </a:cubicBezTo>
                  <a:cubicBezTo>
                    <a:pt x="1" y="178"/>
                    <a:pt x="5" y="234"/>
                    <a:pt x="53" y="282"/>
                  </a:cubicBezTo>
                  <a:cubicBezTo>
                    <a:pt x="80" y="308"/>
                    <a:pt x="117" y="320"/>
                    <a:pt x="154" y="320"/>
                  </a:cubicBezTo>
                  <a:cubicBezTo>
                    <a:pt x="188" y="320"/>
                    <a:pt x="222" y="310"/>
                    <a:pt x="251" y="290"/>
                  </a:cubicBezTo>
                  <a:cubicBezTo>
                    <a:pt x="307" y="256"/>
                    <a:pt x="348" y="178"/>
                    <a:pt x="325" y="111"/>
                  </a:cubicBezTo>
                  <a:cubicBezTo>
                    <a:pt x="307" y="47"/>
                    <a:pt x="255" y="18"/>
                    <a:pt x="217" y="6"/>
                  </a:cubicBezTo>
                  <a:cubicBezTo>
                    <a:pt x="202" y="2"/>
                    <a:pt x="189" y="1"/>
                    <a:pt x="17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0" name="Google Shape;2770;p46"/>
            <p:cNvSpPr/>
            <p:nvPr/>
          </p:nvSpPr>
          <p:spPr>
            <a:xfrm>
              <a:off x="7747045" y="3129378"/>
              <a:ext cx="11354" cy="9099"/>
            </a:xfrm>
            <a:custGeom>
              <a:avLst/>
              <a:gdLst/>
              <a:ahLst/>
              <a:cxnLst/>
              <a:rect l="l" t="t" r="r" b="b"/>
              <a:pathLst>
                <a:path w="277" h="222" extrusionOk="0">
                  <a:moveTo>
                    <a:pt x="227" y="1"/>
                  </a:moveTo>
                  <a:cubicBezTo>
                    <a:pt x="195" y="1"/>
                    <a:pt x="144" y="26"/>
                    <a:pt x="97" y="66"/>
                  </a:cubicBezTo>
                  <a:cubicBezTo>
                    <a:pt x="34" y="119"/>
                    <a:pt x="1" y="187"/>
                    <a:pt x="23" y="213"/>
                  </a:cubicBezTo>
                  <a:cubicBezTo>
                    <a:pt x="28" y="218"/>
                    <a:pt x="36" y="221"/>
                    <a:pt x="46" y="221"/>
                  </a:cubicBezTo>
                  <a:cubicBezTo>
                    <a:pt x="77" y="221"/>
                    <a:pt x="129" y="198"/>
                    <a:pt x="175" y="156"/>
                  </a:cubicBezTo>
                  <a:cubicBezTo>
                    <a:pt x="239" y="100"/>
                    <a:pt x="277" y="37"/>
                    <a:pt x="254" y="11"/>
                  </a:cubicBezTo>
                  <a:cubicBezTo>
                    <a:pt x="248" y="4"/>
                    <a:pt x="239" y="1"/>
                    <a:pt x="2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46"/>
            <p:cNvSpPr/>
            <p:nvPr/>
          </p:nvSpPr>
          <p:spPr>
            <a:xfrm>
              <a:off x="7763399" y="3139419"/>
              <a:ext cx="11968" cy="6886"/>
            </a:xfrm>
            <a:custGeom>
              <a:avLst/>
              <a:gdLst/>
              <a:ahLst/>
              <a:cxnLst/>
              <a:rect l="l" t="t" r="r" b="b"/>
              <a:pathLst>
                <a:path w="292" h="168" extrusionOk="0">
                  <a:moveTo>
                    <a:pt x="235" y="1"/>
                  </a:moveTo>
                  <a:cubicBezTo>
                    <a:pt x="206" y="1"/>
                    <a:pt x="164" y="17"/>
                    <a:pt x="121" y="35"/>
                  </a:cubicBezTo>
                  <a:cubicBezTo>
                    <a:pt x="53" y="64"/>
                    <a:pt x="0" y="98"/>
                    <a:pt x="0" y="132"/>
                  </a:cubicBezTo>
                  <a:cubicBezTo>
                    <a:pt x="3" y="152"/>
                    <a:pt x="33" y="168"/>
                    <a:pt x="76" y="168"/>
                  </a:cubicBezTo>
                  <a:cubicBezTo>
                    <a:pt x="103" y="168"/>
                    <a:pt x="136" y="161"/>
                    <a:pt x="169" y="147"/>
                  </a:cubicBezTo>
                  <a:cubicBezTo>
                    <a:pt x="255" y="109"/>
                    <a:pt x="292" y="35"/>
                    <a:pt x="266" y="12"/>
                  </a:cubicBezTo>
                  <a:cubicBezTo>
                    <a:pt x="259" y="4"/>
                    <a:pt x="248" y="1"/>
                    <a:pt x="2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46"/>
            <p:cNvSpPr/>
            <p:nvPr/>
          </p:nvSpPr>
          <p:spPr>
            <a:xfrm>
              <a:off x="7782703" y="3150076"/>
              <a:ext cx="6312" cy="8484"/>
            </a:xfrm>
            <a:custGeom>
              <a:avLst/>
              <a:gdLst/>
              <a:ahLst/>
              <a:cxnLst/>
              <a:rect l="l" t="t" r="r" b="b"/>
              <a:pathLst>
                <a:path w="154" h="207" extrusionOk="0">
                  <a:moveTo>
                    <a:pt x="54" y="1"/>
                  </a:moveTo>
                  <a:cubicBezTo>
                    <a:pt x="49" y="1"/>
                    <a:pt x="45" y="1"/>
                    <a:pt x="41" y="2"/>
                  </a:cubicBezTo>
                  <a:cubicBezTo>
                    <a:pt x="12" y="14"/>
                    <a:pt x="0" y="66"/>
                    <a:pt x="19" y="122"/>
                  </a:cubicBezTo>
                  <a:cubicBezTo>
                    <a:pt x="35" y="171"/>
                    <a:pt x="69" y="206"/>
                    <a:pt x="97" y="206"/>
                  </a:cubicBezTo>
                  <a:cubicBezTo>
                    <a:pt x="101" y="206"/>
                    <a:pt x="105" y="206"/>
                    <a:pt x="109" y="204"/>
                  </a:cubicBezTo>
                  <a:cubicBezTo>
                    <a:pt x="143" y="193"/>
                    <a:pt x="153" y="141"/>
                    <a:pt x="135" y="85"/>
                  </a:cubicBezTo>
                  <a:cubicBezTo>
                    <a:pt x="119" y="35"/>
                    <a:pt x="85" y="1"/>
                    <a:pt x="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46"/>
            <p:cNvSpPr/>
            <p:nvPr/>
          </p:nvSpPr>
          <p:spPr>
            <a:xfrm>
              <a:off x="7798647" y="3147084"/>
              <a:ext cx="13649" cy="12050"/>
            </a:xfrm>
            <a:custGeom>
              <a:avLst/>
              <a:gdLst/>
              <a:ahLst/>
              <a:cxnLst/>
              <a:rect l="l" t="t" r="r" b="b"/>
              <a:pathLst>
                <a:path w="333" h="294" extrusionOk="0">
                  <a:moveTo>
                    <a:pt x="128" y="71"/>
                  </a:moveTo>
                  <a:lnTo>
                    <a:pt x="128" y="71"/>
                  </a:lnTo>
                  <a:cubicBezTo>
                    <a:pt x="138" y="73"/>
                    <a:pt x="149" y="76"/>
                    <a:pt x="161" y="83"/>
                  </a:cubicBezTo>
                  <a:cubicBezTo>
                    <a:pt x="202" y="110"/>
                    <a:pt x="216" y="139"/>
                    <a:pt x="171" y="165"/>
                  </a:cubicBezTo>
                  <a:cubicBezTo>
                    <a:pt x="160" y="173"/>
                    <a:pt x="150" y="176"/>
                    <a:pt x="142" y="176"/>
                  </a:cubicBezTo>
                  <a:cubicBezTo>
                    <a:pt x="122" y="176"/>
                    <a:pt x="112" y="155"/>
                    <a:pt x="112" y="120"/>
                  </a:cubicBezTo>
                  <a:cubicBezTo>
                    <a:pt x="112" y="98"/>
                    <a:pt x="121" y="83"/>
                    <a:pt x="128" y="71"/>
                  </a:cubicBezTo>
                  <a:close/>
                  <a:moveTo>
                    <a:pt x="164" y="0"/>
                  </a:moveTo>
                  <a:cubicBezTo>
                    <a:pt x="115" y="0"/>
                    <a:pt x="88" y="23"/>
                    <a:pt x="78" y="42"/>
                  </a:cubicBezTo>
                  <a:lnTo>
                    <a:pt x="78" y="42"/>
                  </a:lnTo>
                  <a:cubicBezTo>
                    <a:pt x="62" y="51"/>
                    <a:pt x="46" y="66"/>
                    <a:pt x="33" y="91"/>
                  </a:cubicBezTo>
                  <a:cubicBezTo>
                    <a:pt x="14" y="127"/>
                    <a:pt x="0" y="188"/>
                    <a:pt x="45" y="244"/>
                  </a:cubicBezTo>
                  <a:cubicBezTo>
                    <a:pt x="70" y="277"/>
                    <a:pt x="111" y="293"/>
                    <a:pt x="151" y="293"/>
                  </a:cubicBezTo>
                  <a:cubicBezTo>
                    <a:pt x="182" y="293"/>
                    <a:pt x="212" y="284"/>
                    <a:pt x="235" y="266"/>
                  </a:cubicBezTo>
                  <a:cubicBezTo>
                    <a:pt x="295" y="236"/>
                    <a:pt x="333" y="150"/>
                    <a:pt x="302" y="87"/>
                  </a:cubicBezTo>
                  <a:cubicBezTo>
                    <a:pt x="273" y="23"/>
                    <a:pt x="216" y="5"/>
                    <a:pt x="179" y="1"/>
                  </a:cubicBezTo>
                  <a:cubicBezTo>
                    <a:pt x="174" y="1"/>
                    <a:pt x="169" y="0"/>
                    <a:pt x="1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46"/>
            <p:cNvSpPr/>
            <p:nvPr/>
          </p:nvSpPr>
          <p:spPr>
            <a:xfrm>
              <a:off x="7809509" y="3129378"/>
              <a:ext cx="7050" cy="7337"/>
            </a:xfrm>
            <a:custGeom>
              <a:avLst/>
              <a:gdLst/>
              <a:ahLst/>
              <a:cxnLst/>
              <a:rect l="l" t="t" r="r" b="b"/>
              <a:pathLst>
                <a:path w="172" h="179" extrusionOk="0">
                  <a:moveTo>
                    <a:pt x="50" y="1"/>
                  </a:moveTo>
                  <a:cubicBezTo>
                    <a:pt x="42" y="1"/>
                    <a:pt x="34" y="3"/>
                    <a:pt x="26" y="7"/>
                  </a:cubicBezTo>
                  <a:cubicBezTo>
                    <a:pt x="0" y="26"/>
                    <a:pt x="4" y="78"/>
                    <a:pt x="37" y="123"/>
                  </a:cubicBezTo>
                  <a:cubicBezTo>
                    <a:pt x="63" y="159"/>
                    <a:pt x="94" y="179"/>
                    <a:pt x="120" y="179"/>
                  </a:cubicBezTo>
                  <a:cubicBezTo>
                    <a:pt x="129" y="179"/>
                    <a:pt x="138" y="176"/>
                    <a:pt x="146" y="171"/>
                  </a:cubicBezTo>
                  <a:cubicBezTo>
                    <a:pt x="172" y="152"/>
                    <a:pt x="168" y="100"/>
                    <a:pt x="135" y="56"/>
                  </a:cubicBezTo>
                  <a:cubicBezTo>
                    <a:pt x="109" y="22"/>
                    <a:pt x="77" y="1"/>
                    <a:pt x="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46"/>
            <p:cNvSpPr/>
            <p:nvPr/>
          </p:nvSpPr>
          <p:spPr>
            <a:xfrm>
              <a:off x="7815739" y="3119582"/>
              <a:ext cx="7419" cy="6558"/>
            </a:xfrm>
            <a:custGeom>
              <a:avLst/>
              <a:gdLst/>
              <a:ahLst/>
              <a:cxnLst/>
              <a:rect l="l" t="t" r="r" b="b"/>
              <a:pathLst>
                <a:path w="181" h="160" extrusionOk="0">
                  <a:moveTo>
                    <a:pt x="57" y="0"/>
                  </a:moveTo>
                  <a:cubicBezTo>
                    <a:pt x="43" y="0"/>
                    <a:pt x="32" y="5"/>
                    <a:pt x="23" y="14"/>
                  </a:cubicBezTo>
                  <a:cubicBezTo>
                    <a:pt x="1" y="37"/>
                    <a:pt x="13" y="86"/>
                    <a:pt x="46" y="123"/>
                  </a:cubicBezTo>
                  <a:cubicBezTo>
                    <a:pt x="69" y="146"/>
                    <a:pt x="97" y="159"/>
                    <a:pt x="121" y="159"/>
                  </a:cubicBezTo>
                  <a:cubicBezTo>
                    <a:pt x="135" y="159"/>
                    <a:pt x="148" y="155"/>
                    <a:pt x="158" y="145"/>
                  </a:cubicBezTo>
                  <a:cubicBezTo>
                    <a:pt x="180" y="123"/>
                    <a:pt x="169" y="74"/>
                    <a:pt x="132" y="37"/>
                  </a:cubicBezTo>
                  <a:cubicBezTo>
                    <a:pt x="109" y="13"/>
                    <a:pt x="80" y="0"/>
                    <a:pt x="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46"/>
            <p:cNvSpPr/>
            <p:nvPr/>
          </p:nvSpPr>
          <p:spPr>
            <a:xfrm>
              <a:off x="7825288" y="3102901"/>
              <a:ext cx="11354" cy="9796"/>
            </a:xfrm>
            <a:custGeom>
              <a:avLst/>
              <a:gdLst/>
              <a:ahLst/>
              <a:cxnLst/>
              <a:rect l="l" t="t" r="r" b="b"/>
              <a:pathLst>
                <a:path w="277" h="239" extrusionOk="0">
                  <a:moveTo>
                    <a:pt x="162" y="0"/>
                  </a:moveTo>
                  <a:cubicBezTo>
                    <a:pt x="116" y="0"/>
                    <a:pt x="96" y="38"/>
                    <a:pt x="109" y="45"/>
                  </a:cubicBezTo>
                  <a:cubicBezTo>
                    <a:pt x="119" y="55"/>
                    <a:pt x="142" y="59"/>
                    <a:pt x="157" y="81"/>
                  </a:cubicBezTo>
                  <a:cubicBezTo>
                    <a:pt x="164" y="93"/>
                    <a:pt x="168" y="107"/>
                    <a:pt x="164" y="107"/>
                  </a:cubicBezTo>
                  <a:cubicBezTo>
                    <a:pt x="161" y="107"/>
                    <a:pt x="157" y="112"/>
                    <a:pt x="142" y="115"/>
                  </a:cubicBezTo>
                  <a:cubicBezTo>
                    <a:pt x="134" y="117"/>
                    <a:pt x="129" y="118"/>
                    <a:pt x="126" y="118"/>
                  </a:cubicBezTo>
                  <a:cubicBezTo>
                    <a:pt x="122" y="118"/>
                    <a:pt x="119" y="117"/>
                    <a:pt x="116" y="115"/>
                  </a:cubicBezTo>
                  <a:cubicBezTo>
                    <a:pt x="109" y="107"/>
                    <a:pt x="104" y="93"/>
                    <a:pt x="100" y="78"/>
                  </a:cubicBezTo>
                  <a:cubicBezTo>
                    <a:pt x="97" y="48"/>
                    <a:pt x="112" y="26"/>
                    <a:pt x="100" y="11"/>
                  </a:cubicBezTo>
                  <a:cubicBezTo>
                    <a:pt x="99" y="5"/>
                    <a:pt x="93" y="2"/>
                    <a:pt x="84" y="2"/>
                  </a:cubicBezTo>
                  <a:cubicBezTo>
                    <a:pt x="67" y="2"/>
                    <a:pt x="39" y="15"/>
                    <a:pt x="19" y="55"/>
                  </a:cubicBezTo>
                  <a:cubicBezTo>
                    <a:pt x="7" y="85"/>
                    <a:pt x="0" y="130"/>
                    <a:pt x="26" y="175"/>
                  </a:cubicBezTo>
                  <a:cubicBezTo>
                    <a:pt x="44" y="214"/>
                    <a:pt x="94" y="239"/>
                    <a:pt x="140" y="239"/>
                  </a:cubicBezTo>
                  <a:cubicBezTo>
                    <a:pt x="151" y="239"/>
                    <a:pt x="161" y="238"/>
                    <a:pt x="171" y="235"/>
                  </a:cubicBezTo>
                  <a:cubicBezTo>
                    <a:pt x="224" y="224"/>
                    <a:pt x="276" y="171"/>
                    <a:pt x="273" y="107"/>
                  </a:cubicBezTo>
                  <a:cubicBezTo>
                    <a:pt x="269" y="48"/>
                    <a:pt x="228" y="18"/>
                    <a:pt x="198" y="7"/>
                  </a:cubicBezTo>
                  <a:cubicBezTo>
                    <a:pt x="185" y="2"/>
                    <a:pt x="173" y="0"/>
                    <a:pt x="1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46"/>
            <p:cNvSpPr/>
            <p:nvPr/>
          </p:nvSpPr>
          <p:spPr>
            <a:xfrm>
              <a:off x="7842585" y="3113967"/>
              <a:ext cx="5533" cy="6271"/>
            </a:xfrm>
            <a:custGeom>
              <a:avLst/>
              <a:gdLst/>
              <a:ahLst/>
              <a:cxnLst/>
              <a:rect l="l" t="t" r="r" b="b"/>
              <a:pathLst>
                <a:path w="135" h="153" extrusionOk="0">
                  <a:moveTo>
                    <a:pt x="74" y="1"/>
                  </a:moveTo>
                  <a:cubicBezTo>
                    <a:pt x="44" y="1"/>
                    <a:pt x="17" y="26"/>
                    <a:pt x="7" y="61"/>
                  </a:cubicBezTo>
                  <a:cubicBezTo>
                    <a:pt x="0" y="103"/>
                    <a:pt x="18" y="144"/>
                    <a:pt x="52" y="151"/>
                  </a:cubicBezTo>
                  <a:cubicBezTo>
                    <a:pt x="55" y="152"/>
                    <a:pt x="59" y="152"/>
                    <a:pt x="62" y="152"/>
                  </a:cubicBezTo>
                  <a:cubicBezTo>
                    <a:pt x="89" y="152"/>
                    <a:pt x="117" y="124"/>
                    <a:pt x="127" y="88"/>
                  </a:cubicBezTo>
                  <a:cubicBezTo>
                    <a:pt x="135" y="47"/>
                    <a:pt x="116" y="9"/>
                    <a:pt x="85" y="2"/>
                  </a:cubicBezTo>
                  <a:cubicBezTo>
                    <a:pt x="81" y="1"/>
                    <a:pt x="77" y="1"/>
                    <a:pt x="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46"/>
            <p:cNvSpPr/>
            <p:nvPr/>
          </p:nvSpPr>
          <p:spPr>
            <a:xfrm>
              <a:off x="7850208" y="3120730"/>
              <a:ext cx="5533" cy="7788"/>
            </a:xfrm>
            <a:custGeom>
              <a:avLst/>
              <a:gdLst/>
              <a:ahLst/>
              <a:cxnLst/>
              <a:rect l="l" t="t" r="r" b="b"/>
              <a:pathLst>
                <a:path w="135" h="190" extrusionOk="0">
                  <a:moveTo>
                    <a:pt x="71" y="1"/>
                  </a:moveTo>
                  <a:cubicBezTo>
                    <a:pt x="69" y="1"/>
                    <a:pt x="67" y="1"/>
                    <a:pt x="64" y="1"/>
                  </a:cubicBezTo>
                  <a:cubicBezTo>
                    <a:pt x="34" y="9"/>
                    <a:pt x="11" y="46"/>
                    <a:pt x="4" y="87"/>
                  </a:cubicBezTo>
                  <a:cubicBezTo>
                    <a:pt x="1" y="125"/>
                    <a:pt x="4" y="165"/>
                    <a:pt x="30" y="184"/>
                  </a:cubicBezTo>
                  <a:cubicBezTo>
                    <a:pt x="35" y="188"/>
                    <a:pt x="42" y="190"/>
                    <a:pt x="49" y="190"/>
                  </a:cubicBezTo>
                  <a:cubicBezTo>
                    <a:pt x="77" y="190"/>
                    <a:pt x="115" y="160"/>
                    <a:pt x="124" y="106"/>
                  </a:cubicBezTo>
                  <a:cubicBezTo>
                    <a:pt x="134" y="47"/>
                    <a:pt x="102" y="1"/>
                    <a:pt x="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46"/>
            <p:cNvSpPr/>
            <p:nvPr/>
          </p:nvSpPr>
          <p:spPr>
            <a:xfrm>
              <a:off x="7853323" y="3135362"/>
              <a:ext cx="8402" cy="5164"/>
            </a:xfrm>
            <a:custGeom>
              <a:avLst/>
              <a:gdLst/>
              <a:ahLst/>
              <a:cxnLst/>
              <a:rect l="l" t="t" r="r" b="b"/>
              <a:pathLst>
                <a:path w="205" h="126" extrusionOk="0">
                  <a:moveTo>
                    <a:pt x="89" y="1"/>
                  </a:moveTo>
                  <a:cubicBezTo>
                    <a:pt x="37" y="1"/>
                    <a:pt x="0" y="33"/>
                    <a:pt x="7" y="63"/>
                  </a:cubicBezTo>
                  <a:cubicBezTo>
                    <a:pt x="11" y="93"/>
                    <a:pt x="48" y="115"/>
                    <a:pt x="89" y="122"/>
                  </a:cubicBezTo>
                  <a:cubicBezTo>
                    <a:pt x="99" y="124"/>
                    <a:pt x="109" y="125"/>
                    <a:pt x="119" y="125"/>
                  </a:cubicBezTo>
                  <a:cubicBezTo>
                    <a:pt x="149" y="125"/>
                    <a:pt x="176" y="116"/>
                    <a:pt x="190" y="96"/>
                  </a:cubicBezTo>
                  <a:cubicBezTo>
                    <a:pt x="204" y="67"/>
                    <a:pt x="175" y="15"/>
                    <a:pt x="111" y="3"/>
                  </a:cubicBezTo>
                  <a:cubicBezTo>
                    <a:pt x="103" y="2"/>
                    <a:pt x="96" y="1"/>
                    <a:pt x="8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46"/>
            <p:cNvSpPr/>
            <p:nvPr/>
          </p:nvSpPr>
          <p:spPr>
            <a:xfrm>
              <a:off x="7865537" y="3146551"/>
              <a:ext cx="11968" cy="10821"/>
            </a:xfrm>
            <a:custGeom>
              <a:avLst/>
              <a:gdLst/>
              <a:ahLst/>
              <a:cxnLst/>
              <a:rect l="l" t="t" r="r" b="b"/>
              <a:pathLst>
                <a:path w="292" h="264" extrusionOk="0">
                  <a:moveTo>
                    <a:pt x="121" y="70"/>
                  </a:moveTo>
                  <a:cubicBezTo>
                    <a:pt x="128" y="74"/>
                    <a:pt x="136" y="78"/>
                    <a:pt x="142" y="85"/>
                  </a:cubicBezTo>
                  <a:cubicBezTo>
                    <a:pt x="153" y="92"/>
                    <a:pt x="165" y="107"/>
                    <a:pt x="165" y="118"/>
                  </a:cubicBezTo>
                  <a:cubicBezTo>
                    <a:pt x="161" y="126"/>
                    <a:pt x="161" y="130"/>
                    <a:pt x="146" y="140"/>
                  </a:cubicBezTo>
                  <a:cubicBezTo>
                    <a:pt x="131" y="149"/>
                    <a:pt x="123" y="145"/>
                    <a:pt x="123" y="149"/>
                  </a:cubicBezTo>
                  <a:cubicBezTo>
                    <a:pt x="116" y="149"/>
                    <a:pt x="108" y="133"/>
                    <a:pt x="108" y="118"/>
                  </a:cubicBezTo>
                  <a:cubicBezTo>
                    <a:pt x="106" y="97"/>
                    <a:pt x="115" y="83"/>
                    <a:pt x="121" y="70"/>
                  </a:cubicBezTo>
                  <a:close/>
                  <a:moveTo>
                    <a:pt x="150" y="1"/>
                  </a:moveTo>
                  <a:cubicBezTo>
                    <a:pt x="97" y="1"/>
                    <a:pt x="74" y="31"/>
                    <a:pt x="79" y="44"/>
                  </a:cubicBezTo>
                  <a:lnTo>
                    <a:pt x="79" y="44"/>
                  </a:lnTo>
                  <a:cubicBezTo>
                    <a:pt x="63" y="49"/>
                    <a:pt x="45" y="63"/>
                    <a:pt x="30" y="88"/>
                  </a:cubicBezTo>
                  <a:cubicBezTo>
                    <a:pt x="11" y="118"/>
                    <a:pt x="1" y="171"/>
                    <a:pt x="41" y="223"/>
                  </a:cubicBezTo>
                  <a:cubicBezTo>
                    <a:pt x="62" y="250"/>
                    <a:pt x="98" y="264"/>
                    <a:pt x="134" y="264"/>
                  </a:cubicBezTo>
                  <a:cubicBezTo>
                    <a:pt x="161" y="264"/>
                    <a:pt x="189" y="256"/>
                    <a:pt x="209" y="242"/>
                  </a:cubicBezTo>
                  <a:cubicBezTo>
                    <a:pt x="258" y="216"/>
                    <a:pt x="292" y="140"/>
                    <a:pt x="269" y="85"/>
                  </a:cubicBezTo>
                  <a:cubicBezTo>
                    <a:pt x="247" y="33"/>
                    <a:pt x="206" y="10"/>
                    <a:pt x="172" y="2"/>
                  </a:cubicBezTo>
                  <a:cubicBezTo>
                    <a:pt x="164" y="1"/>
                    <a:pt x="157" y="1"/>
                    <a:pt x="1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46"/>
            <p:cNvSpPr/>
            <p:nvPr/>
          </p:nvSpPr>
          <p:spPr>
            <a:xfrm>
              <a:off x="7878694" y="3161019"/>
              <a:ext cx="5246" cy="6189"/>
            </a:xfrm>
            <a:custGeom>
              <a:avLst/>
              <a:gdLst/>
              <a:ahLst/>
              <a:cxnLst/>
              <a:rect l="l" t="t" r="r" b="b"/>
              <a:pathLst>
                <a:path w="128" h="151" extrusionOk="0">
                  <a:moveTo>
                    <a:pt x="66" y="1"/>
                  </a:moveTo>
                  <a:cubicBezTo>
                    <a:pt x="35" y="1"/>
                    <a:pt x="7" y="32"/>
                    <a:pt x="4" y="72"/>
                  </a:cubicBezTo>
                  <a:cubicBezTo>
                    <a:pt x="0" y="113"/>
                    <a:pt x="23" y="146"/>
                    <a:pt x="56" y="151"/>
                  </a:cubicBezTo>
                  <a:cubicBezTo>
                    <a:pt x="58" y="151"/>
                    <a:pt x="60" y="151"/>
                    <a:pt x="61" y="151"/>
                  </a:cubicBezTo>
                  <a:cubicBezTo>
                    <a:pt x="93" y="151"/>
                    <a:pt x="120" y="121"/>
                    <a:pt x="123" y="83"/>
                  </a:cubicBezTo>
                  <a:cubicBezTo>
                    <a:pt x="128" y="42"/>
                    <a:pt x="105" y="4"/>
                    <a:pt x="71" y="1"/>
                  </a:cubicBezTo>
                  <a:cubicBezTo>
                    <a:pt x="70" y="1"/>
                    <a:pt x="68" y="1"/>
                    <a:pt x="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46"/>
            <p:cNvSpPr/>
            <p:nvPr/>
          </p:nvSpPr>
          <p:spPr>
            <a:xfrm>
              <a:off x="7889432" y="3153765"/>
              <a:ext cx="10288" cy="5410"/>
            </a:xfrm>
            <a:custGeom>
              <a:avLst/>
              <a:gdLst/>
              <a:ahLst/>
              <a:cxnLst/>
              <a:rect l="l" t="t" r="r" b="b"/>
              <a:pathLst>
                <a:path w="251" h="132" extrusionOk="0">
                  <a:moveTo>
                    <a:pt x="90" y="0"/>
                  </a:moveTo>
                  <a:cubicBezTo>
                    <a:pt x="47" y="0"/>
                    <a:pt x="13" y="15"/>
                    <a:pt x="7" y="40"/>
                  </a:cubicBezTo>
                  <a:cubicBezTo>
                    <a:pt x="0" y="73"/>
                    <a:pt x="49" y="111"/>
                    <a:pt x="112" y="126"/>
                  </a:cubicBezTo>
                  <a:cubicBezTo>
                    <a:pt x="129" y="130"/>
                    <a:pt x="145" y="131"/>
                    <a:pt x="160" y="131"/>
                  </a:cubicBezTo>
                  <a:cubicBezTo>
                    <a:pt x="203" y="131"/>
                    <a:pt x="237" y="117"/>
                    <a:pt x="242" y="92"/>
                  </a:cubicBezTo>
                  <a:cubicBezTo>
                    <a:pt x="250" y="62"/>
                    <a:pt x="202" y="21"/>
                    <a:pt x="138" y="6"/>
                  </a:cubicBezTo>
                  <a:cubicBezTo>
                    <a:pt x="122" y="2"/>
                    <a:pt x="105" y="0"/>
                    <a:pt x="9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46"/>
            <p:cNvSpPr/>
            <p:nvPr/>
          </p:nvSpPr>
          <p:spPr>
            <a:xfrm>
              <a:off x="7903204" y="3147371"/>
              <a:ext cx="5369" cy="6968"/>
            </a:xfrm>
            <a:custGeom>
              <a:avLst/>
              <a:gdLst/>
              <a:ahLst/>
              <a:cxnLst/>
              <a:rect l="l" t="t" r="r" b="b"/>
              <a:pathLst>
                <a:path w="131" h="170" extrusionOk="0">
                  <a:moveTo>
                    <a:pt x="61" y="1"/>
                  </a:moveTo>
                  <a:cubicBezTo>
                    <a:pt x="59" y="1"/>
                    <a:pt x="58" y="1"/>
                    <a:pt x="56" y="1"/>
                  </a:cubicBezTo>
                  <a:cubicBezTo>
                    <a:pt x="26" y="5"/>
                    <a:pt x="0" y="42"/>
                    <a:pt x="8" y="91"/>
                  </a:cubicBezTo>
                  <a:cubicBezTo>
                    <a:pt x="11" y="136"/>
                    <a:pt x="41" y="170"/>
                    <a:pt x="75" y="170"/>
                  </a:cubicBezTo>
                  <a:cubicBezTo>
                    <a:pt x="104" y="165"/>
                    <a:pt x="130" y="125"/>
                    <a:pt x="127" y="80"/>
                  </a:cubicBezTo>
                  <a:cubicBezTo>
                    <a:pt x="120" y="33"/>
                    <a:pt x="93" y="1"/>
                    <a:pt x="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46"/>
            <p:cNvSpPr/>
            <p:nvPr/>
          </p:nvSpPr>
          <p:spPr>
            <a:xfrm>
              <a:off x="7916647" y="3137165"/>
              <a:ext cx="4959" cy="6886"/>
            </a:xfrm>
            <a:custGeom>
              <a:avLst/>
              <a:gdLst/>
              <a:ahLst/>
              <a:cxnLst/>
              <a:rect l="l" t="t" r="r" b="b"/>
              <a:pathLst>
                <a:path w="121" h="168" extrusionOk="0">
                  <a:moveTo>
                    <a:pt x="61" y="0"/>
                  </a:moveTo>
                  <a:cubicBezTo>
                    <a:pt x="26" y="0"/>
                    <a:pt x="0" y="38"/>
                    <a:pt x="0" y="86"/>
                  </a:cubicBezTo>
                  <a:cubicBezTo>
                    <a:pt x="0" y="131"/>
                    <a:pt x="26" y="168"/>
                    <a:pt x="61" y="168"/>
                  </a:cubicBezTo>
                  <a:cubicBezTo>
                    <a:pt x="90" y="168"/>
                    <a:pt x="121" y="131"/>
                    <a:pt x="121" y="86"/>
                  </a:cubicBezTo>
                  <a:cubicBezTo>
                    <a:pt x="121" y="38"/>
                    <a:pt x="90" y="0"/>
                    <a:pt x="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5" name="Google Shape;2785;p46"/>
            <p:cNvSpPr/>
            <p:nvPr/>
          </p:nvSpPr>
          <p:spPr>
            <a:xfrm>
              <a:off x="7924148" y="3128804"/>
              <a:ext cx="12583" cy="11190"/>
            </a:xfrm>
            <a:custGeom>
              <a:avLst/>
              <a:gdLst/>
              <a:ahLst/>
              <a:cxnLst/>
              <a:rect l="l" t="t" r="r" b="b"/>
              <a:pathLst>
                <a:path w="307" h="273" extrusionOk="0">
                  <a:moveTo>
                    <a:pt x="155" y="60"/>
                  </a:moveTo>
                  <a:cubicBezTo>
                    <a:pt x="164" y="66"/>
                    <a:pt x="172" y="74"/>
                    <a:pt x="180" y="85"/>
                  </a:cubicBezTo>
                  <a:cubicBezTo>
                    <a:pt x="191" y="99"/>
                    <a:pt x="195" y="125"/>
                    <a:pt x="191" y="133"/>
                  </a:cubicBezTo>
                  <a:cubicBezTo>
                    <a:pt x="184" y="144"/>
                    <a:pt x="176" y="148"/>
                    <a:pt x="150" y="152"/>
                  </a:cubicBezTo>
                  <a:cubicBezTo>
                    <a:pt x="128" y="148"/>
                    <a:pt x="117" y="140"/>
                    <a:pt x="112" y="130"/>
                  </a:cubicBezTo>
                  <a:cubicBezTo>
                    <a:pt x="109" y="122"/>
                    <a:pt x="117" y="99"/>
                    <a:pt x="128" y="85"/>
                  </a:cubicBezTo>
                  <a:cubicBezTo>
                    <a:pt x="137" y="73"/>
                    <a:pt x="146" y="65"/>
                    <a:pt x="155" y="60"/>
                  </a:cubicBezTo>
                  <a:close/>
                  <a:moveTo>
                    <a:pt x="171" y="0"/>
                  </a:moveTo>
                  <a:cubicBezTo>
                    <a:pt x="165" y="0"/>
                    <a:pt x="159" y="1"/>
                    <a:pt x="153" y="2"/>
                  </a:cubicBezTo>
                  <a:lnTo>
                    <a:pt x="153" y="2"/>
                  </a:lnTo>
                  <a:cubicBezTo>
                    <a:pt x="148" y="1"/>
                    <a:pt x="142" y="0"/>
                    <a:pt x="135" y="0"/>
                  </a:cubicBezTo>
                  <a:cubicBezTo>
                    <a:pt x="119" y="0"/>
                    <a:pt x="100" y="4"/>
                    <a:pt x="79" y="13"/>
                  </a:cubicBezTo>
                  <a:cubicBezTo>
                    <a:pt x="45" y="32"/>
                    <a:pt x="0" y="70"/>
                    <a:pt x="5" y="140"/>
                  </a:cubicBezTo>
                  <a:cubicBezTo>
                    <a:pt x="5" y="215"/>
                    <a:pt x="79" y="271"/>
                    <a:pt x="146" y="271"/>
                  </a:cubicBezTo>
                  <a:cubicBezTo>
                    <a:pt x="150" y="272"/>
                    <a:pt x="154" y="272"/>
                    <a:pt x="158" y="272"/>
                  </a:cubicBezTo>
                  <a:cubicBezTo>
                    <a:pt x="220" y="272"/>
                    <a:pt x="292" y="222"/>
                    <a:pt x="300" y="156"/>
                  </a:cubicBezTo>
                  <a:cubicBezTo>
                    <a:pt x="307" y="85"/>
                    <a:pt x="266" y="40"/>
                    <a:pt x="236" y="21"/>
                  </a:cubicBezTo>
                  <a:cubicBezTo>
                    <a:pt x="212" y="6"/>
                    <a:pt x="190" y="0"/>
                    <a:pt x="1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46"/>
            <p:cNvSpPr/>
            <p:nvPr/>
          </p:nvSpPr>
          <p:spPr>
            <a:xfrm>
              <a:off x="7945051" y="3117738"/>
              <a:ext cx="10534" cy="5205"/>
            </a:xfrm>
            <a:custGeom>
              <a:avLst/>
              <a:gdLst/>
              <a:ahLst/>
              <a:cxnLst/>
              <a:rect l="l" t="t" r="r" b="b"/>
              <a:pathLst>
                <a:path w="257" h="127" extrusionOk="0">
                  <a:moveTo>
                    <a:pt x="109" y="1"/>
                  </a:moveTo>
                  <a:cubicBezTo>
                    <a:pt x="43" y="1"/>
                    <a:pt x="0" y="48"/>
                    <a:pt x="14" y="74"/>
                  </a:cubicBezTo>
                  <a:cubicBezTo>
                    <a:pt x="33" y="104"/>
                    <a:pt x="73" y="112"/>
                    <a:pt x="118" y="119"/>
                  </a:cubicBezTo>
                  <a:cubicBezTo>
                    <a:pt x="139" y="123"/>
                    <a:pt x="161" y="126"/>
                    <a:pt x="180" y="126"/>
                  </a:cubicBezTo>
                  <a:cubicBezTo>
                    <a:pt x="200" y="126"/>
                    <a:pt x="218" y="122"/>
                    <a:pt x="230" y="108"/>
                  </a:cubicBezTo>
                  <a:cubicBezTo>
                    <a:pt x="257" y="86"/>
                    <a:pt x="223" y="14"/>
                    <a:pt x="137" y="4"/>
                  </a:cubicBezTo>
                  <a:cubicBezTo>
                    <a:pt x="127" y="2"/>
                    <a:pt x="118" y="1"/>
                    <a:pt x="1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7" name="Google Shape;2787;p46"/>
            <p:cNvSpPr/>
            <p:nvPr/>
          </p:nvSpPr>
          <p:spPr>
            <a:xfrm>
              <a:off x="7955708" y="3110975"/>
              <a:ext cx="12419" cy="5410"/>
            </a:xfrm>
            <a:custGeom>
              <a:avLst/>
              <a:gdLst/>
              <a:ahLst/>
              <a:cxnLst/>
              <a:rect l="l" t="t" r="r" b="b"/>
              <a:pathLst>
                <a:path w="303" h="132" extrusionOk="0">
                  <a:moveTo>
                    <a:pt x="120" y="1"/>
                  </a:moveTo>
                  <a:cubicBezTo>
                    <a:pt x="51" y="1"/>
                    <a:pt x="1" y="32"/>
                    <a:pt x="4" y="56"/>
                  </a:cubicBezTo>
                  <a:cubicBezTo>
                    <a:pt x="11" y="90"/>
                    <a:pt x="71" y="108"/>
                    <a:pt x="138" y="124"/>
                  </a:cubicBezTo>
                  <a:cubicBezTo>
                    <a:pt x="169" y="128"/>
                    <a:pt x="198" y="132"/>
                    <a:pt x="223" y="132"/>
                  </a:cubicBezTo>
                  <a:cubicBezTo>
                    <a:pt x="255" y="132"/>
                    <a:pt x="279" y="126"/>
                    <a:pt x="288" y="108"/>
                  </a:cubicBezTo>
                  <a:cubicBezTo>
                    <a:pt x="302" y="79"/>
                    <a:pt x="250" y="19"/>
                    <a:pt x="161" y="4"/>
                  </a:cubicBezTo>
                  <a:cubicBezTo>
                    <a:pt x="147" y="2"/>
                    <a:pt x="133" y="1"/>
                    <a:pt x="1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8" name="Google Shape;2788;p46"/>
            <p:cNvSpPr/>
            <p:nvPr/>
          </p:nvSpPr>
          <p:spPr>
            <a:xfrm>
              <a:off x="7972512" y="3102368"/>
              <a:ext cx="5410" cy="6804"/>
            </a:xfrm>
            <a:custGeom>
              <a:avLst/>
              <a:gdLst/>
              <a:ahLst/>
              <a:cxnLst/>
              <a:rect l="l" t="t" r="r" b="b"/>
              <a:pathLst>
                <a:path w="132" h="166" extrusionOk="0">
                  <a:moveTo>
                    <a:pt x="70" y="1"/>
                  </a:moveTo>
                  <a:cubicBezTo>
                    <a:pt x="39" y="1"/>
                    <a:pt x="12" y="33"/>
                    <a:pt x="8" y="80"/>
                  </a:cubicBezTo>
                  <a:cubicBezTo>
                    <a:pt x="1" y="125"/>
                    <a:pt x="27" y="165"/>
                    <a:pt x="57" y="165"/>
                  </a:cubicBezTo>
                  <a:cubicBezTo>
                    <a:pt x="59" y="165"/>
                    <a:pt x="61" y="166"/>
                    <a:pt x="63" y="166"/>
                  </a:cubicBezTo>
                  <a:cubicBezTo>
                    <a:pt x="94" y="166"/>
                    <a:pt x="121" y="133"/>
                    <a:pt x="128" y="91"/>
                  </a:cubicBezTo>
                  <a:cubicBezTo>
                    <a:pt x="132" y="42"/>
                    <a:pt x="106" y="5"/>
                    <a:pt x="75" y="1"/>
                  </a:cubicBezTo>
                  <a:cubicBezTo>
                    <a:pt x="74" y="1"/>
                    <a:pt x="72" y="1"/>
                    <a:pt x="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46"/>
            <p:cNvSpPr/>
            <p:nvPr/>
          </p:nvSpPr>
          <p:spPr>
            <a:xfrm>
              <a:off x="7982021" y="3089908"/>
              <a:ext cx="12747" cy="11558"/>
            </a:xfrm>
            <a:custGeom>
              <a:avLst/>
              <a:gdLst/>
              <a:ahLst/>
              <a:cxnLst/>
              <a:rect l="l" t="t" r="r" b="b"/>
              <a:pathLst>
                <a:path w="311" h="282" extrusionOk="0">
                  <a:moveTo>
                    <a:pt x="163" y="75"/>
                  </a:moveTo>
                  <a:cubicBezTo>
                    <a:pt x="166" y="77"/>
                    <a:pt x="169" y="79"/>
                    <a:pt x="172" y="81"/>
                  </a:cubicBezTo>
                  <a:cubicBezTo>
                    <a:pt x="191" y="96"/>
                    <a:pt x="195" y="111"/>
                    <a:pt x="195" y="122"/>
                  </a:cubicBezTo>
                  <a:cubicBezTo>
                    <a:pt x="191" y="141"/>
                    <a:pt x="179" y="160"/>
                    <a:pt x="169" y="160"/>
                  </a:cubicBezTo>
                  <a:cubicBezTo>
                    <a:pt x="167" y="162"/>
                    <a:pt x="164" y="163"/>
                    <a:pt x="160" y="163"/>
                  </a:cubicBezTo>
                  <a:cubicBezTo>
                    <a:pt x="150" y="163"/>
                    <a:pt x="137" y="157"/>
                    <a:pt x="131" y="148"/>
                  </a:cubicBezTo>
                  <a:cubicBezTo>
                    <a:pt x="124" y="137"/>
                    <a:pt x="120" y="129"/>
                    <a:pt x="127" y="111"/>
                  </a:cubicBezTo>
                  <a:cubicBezTo>
                    <a:pt x="136" y="92"/>
                    <a:pt x="151" y="82"/>
                    <a:pt x="163" y="75"/>
                  </a:cubicBezTo>
                  <a:close/>
                  <a:moveTo>
                    <a:pt x="176" y="0"/>
                  </a:moveTo>
                  <a:cubicBezTo>
                    <a:pt x="132" y="0"/>
                    <a:pt x="107" y="20"/>
                    <a:pt x="99" y="34"/>
                  </a:cubicBezTo>
                  <a:lnTo>
                    <a:pt x="99" y="34"/>
                  </a:lnTo>
                  <a:cubicBezTo>
                    <a:pt x="89" y="38"/>
                    <a:pt x="78" y="43"/>
                    <a:pt x="67" y="51"/>
                  </a:cubicBezTo>
                  <a:cubicBezTo>
                    <a:pt x="34" y="74"/>
                    <a:pt x="0" y="141"/>
                    <a:pt x="34" y="200"/>
                  </a:cubicBezTo>
                  <a:cubicBezTo>
                    <a:pt x="58" y="246"/>
                    <a:pt x="105" y="282"/>
                    <a:pt x="165" y="282"/>
                  </a:cubicBezTo>
                  <a:cubicBezTo>
                    <a:pt x="179" y="282"/>
                    <a:pt x="194" y="280"/>
                    <a:pt x="210" y="276"/>
                  </a:cubicBezTo>
                  <a:cubicBezTo>
                    <a:pt x="284" y="245"/>
                    <a:pt x="310" y="171"/>
                    <a:pt x="303" y="115"/>
                  </a:cubicBezTo>
                  <a:cubicBezTo>
                    <a:pt x="296" y="51"/>
                    <a:pt x="243" y="10"/>
                    <a:pt x="206" y="3"/>
                  </a:cubicBezTo>
                  <a:cubicBezTo>
                    <a:pt x="195" y="1"/>
                    <a:pt x="185" y="0"/>
                    <a:pt x="1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46"/>
            <p:cNvSpPr/>
            <p:nvPr/>
          </p:nvSpPr>
          <p:spPr>
            <a:xfrm>
              <a:off x="8000096" y="3084580"/>
              <a:ext cx="5533" cy="6886"/>
            </a:xfrm>
            <a:custGeom>
              <a:avLst/>
              <a:gdLst/>
              <a:ahLst/>
              <a:cxnLst/>
              <a:rect l="l" t="t" r="r" b="b"/>
              <a:pathLst>
                <a:path w="135" h="168" extrusionOk="0">
                  <a:moveTo>
                    <a:pt x="74" y="1"/>
                  </a:moveTo>
                  <a:cubicBezTo>
                    <a:pt x="46" y="1"/>
                    <a:pt x="18" y="33"/>
                    <a:pt x="7" y="73"/>
                  </a:cubicBezTo>
                  <a:cubicBezTo>
                    <a:pt x="0" y="118"/>
                    <a:pt x="19" y="163"/>
                    <a:pt x="52" y="166"/>
                  </a:cubicBezTo>
                  <a:cubicBezTo>
                    <a:pt x="55" y="167"/>
                    <a:pt x="58" y="167"/>
                    <a:pt x="61" y="167"/>
                  </a:cubicBezTo>
                  <a:cubicBezTo>
                    <a:pt x="89" y="167"/>
                    <a:pt x="117" y="139"/>
                    <a:pt x="128" y="95"/>
                  </a:cubicBezTo>
                  <a:cubicBezTo>
                    <a:pt x="135" y="51"/>
                    <a:pt x="116" y="6"/>
                    <a:pt x="83" y="2"/>
                  </a:cubicBezTo>
                  <a:cubicBezTo>
                    <a:pt x="80" y="1"/>
                    <a:pt x="77" y="1"/>
                    <a:pt x="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46"/>
            <p:cNvSpPr/>
            <p:nvPr/>
          </p:nvSpPr>
          <p:spPr>
            <a:xfrm>
              <a:off x="8013703" y="3073759"/>
              <a:ext cx="5287" cy="6189"/>
            </a:xfrm>
            <a:custGeom>
              <a:avLst/>
              <a:gdLst/>
              <a:ahLst/>
              <a:cxnLst/>
              <a:rect l="l" t="t" r="r" b="b"/>
              <a:pathLst>
                <a:path w="129" h="151" extrusionOk="0">
                  <a:moveTo>
                    <a:pt x="66" y="1"/>
                  </a:moveTo>
                  <a:cubicBezTo>
                    <a:pt x="35" y="1"/>
                    <a:pt x="8" y="29"/>
                    <a:pt x="4" y="68"/>
                  </a:cubicBezTo>
                  <a:cubicBezTo>
                    <a:pt x="1" y="109"/>
                    <a:pt x="23" y="146"/>
                    <a:pt x="56" y="151"/>
                  </a:cubicBezTo>
                  <a:cubicBezTo>
                    <a:pt x="58" y="151"/>
                    <a:pt x="60" y="151"/>
                    <a:pt x="61" y="151"/>
                  </a:cubicBezTo>
                  <a:cubicBezTo>
                    <a:pt x="90" y="151"/>
                    <a:pt x="120" y="121"/>
                    <a:pt x="124" y="79"/>
                  </a:cubicBezTo>
                  <a:cubicBezTo>
                    <a:pt x="128" y="38"/>
                    <a:pt x="106" y="4"/>
                    <a:pt x="72" y="1"/>
                  </a:cubicBezTo>
                  <a:cubicBezTo>
                    <a:pt x="70" y="1"/>
                    <a:pt x="68" y="1"/>
                    <a:pt x="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46"/>
            <p:cNvSpPr/>
            <p:nvPr/>
          </p:nvSpPr>
          <p:spPr>
            <a:xfrm>
              <a:off x="8024647" y="3064087"/>
              <a:ext cx="11313" cy="5533"/>
            </a:xfrm>
            <a:custGeom>
              <a:avLst/>
              <a:gdLst/>
              <a:ahLst/>
              <a:cxnLst/>
              <a:rect l="l" t="t" r="r" b="b"/>
              <a:pathLst>
                <a:path w="276" h="135" extrusionOk="0">
                  <a:moveTo>
                    <a:pt x="104" y="0"/>
                  </a:moveTo>
                  <a:cubicBezTo>
                    <a:pt x="44" y="0"/>
                    <a:pt x="1" y="29"/>
                    <a:pt x="6" y="54"/>
                  </a:cubicBezTo>
                  <a:cubicBezTo>
                    <a:pt x="10" y="87"/>
                    <a:pt x="63" y="110"/>
                    <a:pt x="122" y="125"/>
                  </a:cubicBezTo>
                  <a:cubicBezTo>
                    <a:pt x="151" y="130"/>
                    <a:pt x="178" y="134"/>
                    <a:pt x="201" y="134"/>
                  </a:cubicBezTo>
                  <a:cubicBezTo>
                    <a:pt x="227" y="134"/>
                    <a:pt x="247" y="129"/>
                    <a:pt x="256" y="113"/>
                  </a:cubicBezTo>
                  <a:cubicBezTo>
                    <a:pt x="275" y="87"/>
                    <a:pt x="230" y="23"/>
                    <a:pt x="148" y="6"/>
                  </a:cubicBezTo>
                  <a:cubicBezTo>
                    <a:pt x="133" y="2"/>
                    <a:pt x="118" y="0"/>
                    <a:pt x="1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46"/>
            <p:cNvSpPr/>
            <p:nvPr/>
          </p:nvSpPr>
          <p:spPr>
            <a:xfrm>
              <a:off x="8041369" y="3056135"/>
              <a:ext cx="5615" cy="6148"/>
            </a:xfrm>
            <a:custGeom>
              <a:avLst/>
              <a:gdLst/>
              <a:ahLst/>
              <a:cxnLst/>
              <a:rect l="l" t="t" r="r" b="b"/>
              <a:pathLst>
                <a:path w="137" h="150" extrusionOk="0">
                  <a:moveTo>
                    <a:pt x="84" y="0"/>
                  </a:moveTo>
                  <a:cubicBezTo>
                    <a:pt x="60" y="0"/>
                    <a:pt x="29" y="18"/>
                    <a:pt x="17" y="57"/>
                  </a:cubicBezTo>
                  <a:cubicBezTo>
                    <a:pt x="1" y="112"/>
                    <a:pt x="34" y="150"/>
                    <a:pt x="63" y="150"/>
                  </a:cubicBezTo>
                  <a:cubicBezTo>
                    <a:pt x="67" y="150"/>
                    <a:pt x="72" y="149"/>
                    <a:pt x="76" y="147"/>
                  </a:cubicBezTo>
                  <a:cubicBezTo>
                    <a:pt x="107" y="136"/>
                    <a:pt x="125" y="110"/>
                    <a:pt x="133" y="95"/>
                  </a:cubicBezTo>
                  <a:cubicBezTo>
                    <a:pt x="136" y="72"/>
                    <a:pt x="133" y="43"/>
                    <a:pt x="114" y="16"/>
                  </a:cubicBezTo>
                  <a:cubicBezTo>
                    <a:pt x="108" y="5"/>
                    <a:pt x="97" y="0"/>
                    <a:pt x="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46"/>
            <p:cNvSpPr/>
            <p:nvPr/>
          </p:nvSpPr>
          <p:spPr>
            <a:xfrm>
              <a:off x="8053378" y="3045110"/>
              <a:ext cx="5369" cy="6189"/>
            </a:xfrm>
            <a:custGeom>
              <a:avLst/>
              <a:gdLst/>
              <a:ahLst/>
              <a:cxnLst/>
              <a:rect l="l" t="t" r="r" b="b"/>
              <a:pathLst>
                <a:path w="131" h="151" extrusionOk="0">
                  <a:moveTo>
                    <a:pt x="65" y="0"/>
                  </a:moveTo>
                  <a:cubicBezTo>
                    <a:pt x="36" y="0"/>
                    <a:pt x="11" y="32"/>
                    <a:pt x="4" y="69"/>
                  </a:cubicBezTo>
                  <a:cubicBezTo>
                    <a:pt x="0" y="110"/>
                    <a:pt x="22" y="147"/>
                    <a:pt x="57" y="150"/>
                  </a:cubicBezTo>
                  <a:cubicBezTo>
                    <a:pt x="59" y="151"/>
                    <a:pt x="61" y="151"/>
                    <a:pt x="63" y="151"/>
                  </a:cubicBezTo>
                  <a:cubicBezTo>
                    <a:pt x="93" y="151"/>
                    <a:pt x="120" y="122"/>
                    <a:pt x="124" y="83"/>
                  </a:cubicBezTo>
                  <a:cubicBezTo>
                    <a:pt x="131" y="43"/>
                    <a:pt x="109" y="5"/>
                    <a:pt x="74" y="1"/>
                  </a:cubicBezTo>
                  <a:cubicBezTo>
                    <a:pt x="71" y="1"/>
                    <a:pt x="68" y="0"/>
                    <a:pt x="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5" name="Google Shape;2795;p46"/>
            <p:cNvSpPr/>
            <p:nvPr/>
          </p:nvSpPr>
          <p:spPr>
            <a:xfrm>
              <a:off x="7856643" y="2547865"/>
              <a:ext cx="214734" cy="213668"/>
            </a:xfrm>
            <a:custGeom>
              <a:avLst/>
              <a:gdLst/>
              <a:ahLst/>
              <a:cxnLst/>
              <a:rect l="l" t="t" r="r" b="b"/>
              <a:pathLst>
                <a:path w="5239" h="5213" extrusionOk="0">
                  <a:moveTo>
                    <a:pt x="2418" y="1"/>
                  </a:moveTo>
                  <a:cubicBezTo>
                    <a:pt x="1908" y="1"/>
                    <a:pt x="1528" y="32"/>
                    <a:pt x="1528" y="32"/>
                  </a:cubicBezTo>
                  <a:lnTo>
                    <a:pt x="1" y="1570"/>
                  </a:lnTo>
                  <a:lnTo>
                    <a:pt x="3702" y="5212"/>
                  </a:lnTo>
                  <a:cubicBezTo>
                    <a:pt x="3702" y="5212"/>
                    <a:pt x="4457" y="3016"/>
                    <a:pt x="4983" y="1081"/>
                  </a:cubicBezTo>
                  <a:cubicBezTo>
                    <a:pt x="5239" y="148"/>
                    <a:pt x="3524" y="1"/>
                    <a:pt x="2418"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6" name="Google Shape;2796;p46"/>
            <p:cNvSpPr/>
            <p:nvPr/>
          </p:nvSpPr>
          <p:spPr>
            <a:xfrm>
              <a:off x="7891400" y="2604836"/>
              <a:ext cx="5574" cy="13239"/>
            </a:xfrm>
            <a:custGeom>
              <a:avLst/>
              <a:gdLst/>
              <a:ahLst/>
              <a:cxnLst/>
              <a:rect l="l" t="t" r="r" b="b"/>
              <a:pathLst>
                <a:path w="136" h="323" extrusionOk="0">
                  <a:moveTo>
                    <a:pt x="53" y="1"/>
                  </a:moveTo>
                  <a:cubicBezTo>
                    <a:pt x="19" y="5"/>
                    <a:pt x="1" y="80"/>
                    <a:pt x="8" y="169"/>
                  </a:cubicBezTo>
                  <a:cubicBezTo>
                    <a:pt x="15" y="257"/>
                    <a:pt x="51" y="323"/>
                    <a:pt x="80" y="323"/>
                  </a:cubicBezTo>
                  <a:cubicBezTo>
                    <a:pt x="81" y="323"/>
                    <a:pt x="81" y="323"/>
                    <a:pt x="82" y="323"/>
                  </a:cubicBezTo>
                  <a:cubicBezTo>
                    <a:pt x="116" y="319"/>
                    <a:pt x="135" y="244"/>
                    <a:pt x="127" y="158"/>
                  </a:cubicBezTo>
                  <a:cubicBezTo>
                    <a:pt x="120" y="68"/>
                    <a:pt x="87" y="1"/>
                    <a:pt x="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7" name="Google Shape;2797;p46"/>
            <p:cNvSpPr/>
            <p:nvPr/>
          </p:nvSpPr>
          <p:spPr>
            <a:xfrm>
              <a:off x="7898736" y="2618198"/>
              <a:ext cx="10616" cy="5041"/>
            </a:xfrm>
            <a:custGeom>
              <a:avLst/>
              <a:gdLst/>
              <a:ahLst/>
              <a:cxnLst/>
              <a:rect l="l" t="t" r="r" b="b"/>
              <a:pathLst>
                <a:path w="259" h="123" extrusionOk="0">
                  <a:moveTo>
                    <a:pt x="127" y="0"/>
                  </a:moveTo>
                  <a:cubicBezTo>
                    <a:pt x="56" y="0"/>
                    <a:pt x="1" y="30"/>
                    <a:pt x="1" y="60"/>
                  </a:cubicBezTo>
                  <a:cubicBezTo>
                    <a:pt x="1" y="93"/>
                    <a:pt x="56" y="123"/>
                    <a:pt x="127" y="123"/>
                  </a:cubicBezTo>
                  <a:cubicBezTo>
                    <a:pt x="199" y="123"/>
                    <a:pt x="258" y="93"/>
                    <a:pt x="258" y="60"/>
                  </a:cubicBezTo>
                  <a:cubicBezTo>
                    <a:pt x="258" y="30"/>
                    <a:pt x="199" y="0"/>
                    <a:pt x="1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8" name="Google Shape;2798;p46"/>
            <p:cNvSpPr/>
            <p:nvPr/>
          </p:nvSpPr>
          <p:spPr>
            <a:xfrm>
              <a:off x="7912057" y="2631026"/>
              <a:ext cx="4959" cy="10944"/>
            </a:xfrm>
            <a:custGeom>
              <a:avLst/>
              <a:gdLst/>
              <a:ahLst/>
              <a:cxnLst/>
              <a:rect l="l" t="t" r="r" b="b"/>
              <a:pathLst>
                <a:path w="121" h="267" extrusionOk="0">
                  <a:moveTo>
                    <a:pt x="40" y="1"/>
                  </a:moveTo>
                  <a:cubicBezTo>
                    <a:pt x="35" y="1"/>
                    <a:pt x="31" y="2"/>
                    <a:pt x="26" y="4"/>
                  </a:cubicBezTo>
                  <a:cubicBezTo>
                    <a:pt x="0" y="23"/>
                    <a:pt x="4" y="75"/>
                    <a:pt x="0" y="132"/>
                  </a:cubicBezTo>
                  <a:cubicBezTo>
                    <a:pt x="4" y="187"/>
                    <a:pt x="0" y="244"/>
                    <a:pt x="26" y="263"/>
                  </a:cubicBezTo>
                  <a:cubicBezTo>
                    <a:pt x="30" y="265"/>
                    <a:pt x="35" y="266"/>
                    <a:pt x="40" y="266"/>
                  </a:cubicBezTo>
                  <a:cubicBezTo>
                    <a:pt x="72" y="266"/>
                    <a:pt x="121" y="216"/>
                    <a:pt x="121" y="132"/>
                  </a:cubicBezTo>
                  <a:cubicBezTo>
                    <a:pt x="121" y="51"/>
                    <a:pt x="73" y="1"/>
                    <a:pt x="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9" name="Google Shape;2799;p46"/>
            <p:cNvSpPr/>
            <p:nvPr/>
          </p:nvSpPr>
          <p:spPr>
            <a:xfrm>
              <a:off x="7921238" y="2641724"/>
              <a:ext cx="15985" cy="14059"/>
            </a:xfrm>
            <a:custGeom>
              <a:avLst/>
              <a:gdLst/>
              <a:ahLst/>
              <a:cxnLst/>
              <a:rect l="l" t="t" r="r" b="b"/>
              <a:pathLst>
                <a:path w="390" h="343" extrusionOk="0">
                  <a:moveTo>
                    <a:pt x="196" y="75"/>
                  </a:moveTo>
                  <a:cubicBezTo>
                    <a:pt x="202" y="78"/>
                    <a:pt x="208" y="82"/>
                    <a:pt x="214" y="87"/>
                  </a:cubicBezTo>
                  <a:cubicBezTo>
                    <a:pt x="266" y="124"/>
                    <a:pt x="285" y="195"/>
                    <a:pt x="206" y="218"/>
                  </a:cubicBezTo>
                  <a:cubicBezTo>
                    <a:pt x="194" y="221"/>
                    <a:pt x="184" y="222"/>
                    <a:pt x="175" y="222"/>
                  </a:cubicBezTo>
                  <a:cubicBezTo>
                    <a:pt x="122" y="222"/>
                    <a:pt x="110" y="172"/>
                    <a:pt x="139" y="124"/>
                  </a:cubicBezTo>
                  <a:cubicBezTo>
                    <a:pt x="156" y="94"/>
                    <a:pt x="178" y="83"/>
                    <a:pt x="196" y="75"/>
                  </a:cubicBezTo>
                  <a:close/>
                  <a:moveTo>
                    <a:pt x="199" y="1"/>
                  </a:moveTo>
                  <a:cubicBezTo>
                    <a:pt x="141" y="1"/>
                    <a:pt x="109" y="34"/>
                    <a:pt x="108" y="46"/>
                  </a:cubicBezTo>
                  <a:lnTo>
                    <a:pt x="108" y="46"/>
                  </a:lnTo>
                  <a:cubicBezTo>
                    <a:pt x="97" y="52"/>
                    <a:pt x="86" y="60"/>
                    <a:pt x="76" y="69"/>
                  </a:cubicBezTo>
                  <a:cubicBezTo>
                    <a:pt x="42" y="98"/>
                    <a:pt x="1" y="162"/>
                    <a:pt x="31" y="244"/>
                  </a:cubicBezTo>
                  <a:cubicBezTo>
                    <a:pt x="51" y="309"/>
                    <a:pt x="121" y="343"/>
                    <a:pt x="186" y="343"/>
                  </a:cubicBezTo>
                  <a:cubicBezTo>
                    <a:pt x="206" y="343"/>
                    <a:pt x="226" y="340"/>
                    <a:pt x="243" y="333"/>
                  </a:cubicBezTo>
                  <a:cubicBezTo>
                    <a:pt x="318" y="315"/>
                    <a:pt x="390" y="226"/>
                    <a:pt x="371" y="143"/>
                  </a:cubicBezTo>
                  <a:cubicBezTo>
                    <a:pt x="352" y="64"/>
                    <a:pt x="295" y="28"/>
                    <a:pt x="251" y="9"/>
                  </a:cubicBezTo>
                  <a:cubicBezTo>
                    <a:pt x="232" y="3"/>
                    <a:pt x="214" y="1"/>
                    <a:pt x="1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0" name="Google Shape;2800;p46"/>
            <p:cNvSpPr/>
            <p:nvPr/>
          </p:nvSpPr>
          <p:spPr>
            <a:xfrm>
              <a:off x="7940379" y="2661397"/>
              <a:ext cx="6189" cy="8034"/>
            </a:xfrm>
            <a:custGeom>
              <a:avLst/>
              <a:gdLst/>
              <a:ahLst/>
              <a:cxnLst/>
              <a:rect l="l" t="t" r="r" b="b"/>
              <a:pathLst>
                <a:path w="151" h="196" extrusionOk="0">
                  <a:moveTo>
                    <a:pt x="93" y="1"/>
                  </a:moveTo>
                  <a:cubicBezTo>
                    <a:pt x="65" y="1"/>
                    <a:pt x="33" y="32"/>
                    <a:pt x="19" y="77"/>
                  </a:cubicBezTo>
                  <a:cubicBezTo>
                    <a:pt x="1" y="130"/>
                    <a:pt x="12" y="182"/>
                    <a:pt x="42" y="194"/>
                  </a:cubicBezTo>
                  <a:cubicBezTo>
                    <a:pt x="46" y="195"/>
                    <a:pt x="50" y="196"/>
                    <a:pt x="55" y="196"/>
                  </a:cubicBezTo>
                  <a:cubicBezTo>
                    <a:pt x="84" y="196"/>
                    <a:pt x="115" y="164"/>
                    <a:pt x="131" y="115"/>
                  </a:cubicBezTo>
                  <a:cubicBezTo>
                    <a:pt x="150" y="63"/>
                    <a:pt x="139" y="10"/>
                    <a:pt x="105" y="3"/>
                  </a:cubicBezTo>
                  <a:cubicBezTo>
                    <a:pt x="102" y="2"/>
                    <a:pt x="98" y="1"/>
                    <a:pt x="9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46"/>
            <p:cNvSpPr/>
            <p:nvPr/>
          </p:nvSpPr>
          <p:spPr>
            <a:xfrm>
              <a:off x="7951691" y="2666562"/>
              <a:ext cx="6476" cy="15821"/>
            </a:xfrm>
            <a:custGeom>
              <a:avLst/>
              <a:gdLst/>
              <a:ahLst/>
              <a:cxnLst/>
              <a:rect l="l" t="t" r="r" b="b"/>
              <a:pathLst>
                <a:path w="158" h="386" extrusionOk="0">
                  <a:moveTo>
                    <a:pt x="110" y="1"/>
                  </a:moveTo>
                  <a:cubicBezTo>
                    <a:pt x="77" y="1"/>
                    <a:pt x="38" y="81"/>
                    <a:pt x="19" y="184"/>
                  </a:cubicBezTo>
                  <a:cubicBezTo>
                    <a:pt x="1" y="292"/>
                    <a:pt x="12" y="382"/>
                    <a:pt x="45" y="385"/>
                  </a:cubicBezTo>
                  <a:cubicBezTo>
                    <a:pt x="47" y="386"/>
                    <a:pt x="48" y="386"/>
                    <a:pt x="50" y="386"/>
                  </a:cubicBezTo>
                  <a:cubicBezTo>
                    <a:pt x="83" y="386"/>
                    <a:pt x="122" y="306"/>
                    <a:pt x="140" y="206"/>
                  </a:cubicBezTo>
                  <a:cubicBezTo>
                    <a:pt x="158" y="97"/>
                    <a:pt x="143" y="8"/>
                    <a:pt x="113" y="1"/>
                  </a:cubicBezTo>
                  <a:cubicBezTo>
                    <a:pt x="112" y="1"/>
                    <a:pt x="111" y="1"/>
                    <a:pt x="1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46"/>
            <p:cNvSpPr/>
            <p:nvPr/>
          </p:nvSpPr>
          <p:spPr>
            <a:xfrm>
              <a:off x="7959027" y="2681890"/>
              <a:ext cx="12173" cy="5123"/>
            </a:xfrm>
            <a:custGeom>
              <a:avLst/>
              <a:gdLst/>
              <a:ahLst/>
              <a:cxnLst/>
              <a:rect l="l" t="t" r="r" b="b"/>
              <a:pathLst>
                <a:path w="297" h="125" extrusionOk="0">
                  <a:moveTo>
                    <a:pt x="183" y="0"/>
                  </a:moveTo>
                  <a:cubicBezTo>
                    <a:pt x="170" y="0"/>
                    <a:pt x="157" y="1"/>
                    <a:pt x="143" y="3"/>
                  </a:cubicBezTo>
                  <a:cubicBezTo>
                    <a:pt x="61" y="11"/>
                    <a:pt x="1" y="44"/>
                    <a:pt x="5" y="78"/>
                  </a:cubicBezTo>
                  <a:cubicBezTo>
                    <a:pt x="8" y="107"/>
                    <a:pt x="58" y="125"/>
                    <a:pt x="122" y="125"/>
                  </a:cubicBezTo>
                  <a:cubicBezTo>
                    <a:pt x="132" y="125"/>
                    <a:pt x="143" y="124"/>
                    <a:pt x="154" y="123"/>
                  </a:cubicBezTo>
                  <a:cubicBezTo>
                    <a:pt x="237" y="112"/>
                    <a:pt x="297" y="78"/>
                    <a:pt x="292" y="44"/>
                  </a:cubicBezTo>
                  <a:cubicBezTo>
                    <a:pt x="289" y="20"/>
                    <a:pt x="243" y="0"/>
                    <a:pt x="1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3" name="Google Shape;2803;p46"/>
            <p:cNvSpPr/>
            <p:nvPr/>
          </p:nvSpPr>
          <p:spPr>
            <a:xfrm>
              <a:off x="7972840" y="2689924"/>
              <a:ext cx="15493" cy="14837"/>
            </a:xfrm>
            <a:custGeom>
              <a:avLst/>
              <a:gdLst/>
              <a:ahLst/>
              <a:cxnLst/>
              <a:rect l="l" t="t" r="r" b="b"/>
              <a:pathLst>
                <a:path w="378" h="362" extrusionOk="0">
                  <a:moveTo>
                    <a:pt x="176" y="1"/>
                  </a:moveTo>
                  <a:cubicBezTo>
                    <a:pt x="132" y="1"/>
                    <a:pt x="107" y="21"/>
                    <a:pt x="112" y="31"/>
                  </a:cubicBezTo>
                  <a:cubicBezTo>
                    <a:pt x="117" y="47"/>
                    <a:pt x="161" y="50"/>
                    <a:pt x="206" y="91"/>
                  </a:cubicBezTo>
                  <a:cubicBezTo>
                    <a:pt x="251" y="133"/>
                    <a:pt x="274" y="200"/>
                    <a:pt x="206" y="233"/>
                  </a:cubicBezTo>
                  <a:cubicBezTo>
                    <a:pt x="191" y="239"/>
                    <a:pt x="178" y="242"/>
                    <a:pt x="167" y="242"/>
                  </a:cubicBezTo>
                  <a:cubicBezTo>
                    <a:pt x="130" y="242"/>
                    <a:pt x="119" y="210"/>
                    <a:pt x="143" y="170"/>
                  </a:cubicBezTo>
                  <a:cubicBezTo>
                    <a:pt x="165" y="121"/>
                    <a:pt x="202" y="129"/>
                    <a:pt x="213" y="114"/>
                  </a:cubicBezTo>
                  <a:cubicBezTo>
                    <a:pt x="217" y="110"/>
                    <a:pt x="213" y="91"/>
                    <a:pt x="187" y="81"/>
                  </a:cubicBezTo>
                  <a:cubicBezTo>
                    <a:pt x="181" y="78"/>
                    <a:pt x="173" y="76"/>
                    <a:pt x="164" y="76"/>
                  </a:cubicBezTo>
                  <a:cubicBezTo>
                    <a:pt x="137" y="76"/>
                    <a:pt x="103" y="89"/>
                    <a:pt x="75" y="114"/>
                  </a:cubicBezTo>
                  <a:cubicBezTo>
                    <a:pt x="45" y="143"/>
                    <a:pt x="0" y="211"/>
                    <a:pt x="45" y="293"/>
                  </a:cubicBezTo>
                  <a:cubicBezTo>
                    <a:pt x="73" y="339"/>
                    <a:pt x="124" y="361"/>
                    <a:pt x="175" y="361"/>
                  </a:cubicBezTo>
                  <a:cubicBezTo>
                    <a:pt x="206" y="361"/>
                    <a:pt x="237" y="353"/>
                    <a:pt x="262" y="338"/>
                  </a:cubicBezTo>
                  <a:cubicBezTo>
                    <a:pt x="333" y="308"/>
                    <a:pt x="377" y="215"/>
                    <a:pt x="355" y="143"/>
                  </a:cubicBezTo>
                  <a:cubicBezTo>
                    <a:pt x="341" y="73"/>
                    <a:pt x="288" y="36"/>
                    <a:pt x="247" y="17"/>
                  </a:cubicBezTo>
                  <a:cubicBezTo>
                    <a:pt x="220" y="5"/>
                    <a:pt x="196" y="1"/>
                    <a:pt x="1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46"/>
            <p:cNvSpPr/>
            <p:nvPr/>
          </p:nvSpPr>
          <p:spPr>
            <a:xfrm>
              <a:off x="7990915" y="2708654"/>
              <a:ext cx="4918" cy="15821"/>
            </a:xfrm>
            <a:custGeom>
              <a:avLst/>
              <a:gdLst/>
              <a:ahLst/>
              <a:cxnLst/>
              <a:rect l="l" t="t" r="r" b="b"/>
              <a:pathLst>
                <a:path w="120" h="386" extrusionOk="0">
                  <a:moveTo>
                    <a:pt x="60" y="0"/>
                  </a:moveTo>
                  <a:cubicBezTo>
                    <a:pt x="26" y="0"/>
                    <a:pt x="0" y="90"/>
                    <a:pt x="0" y="195"/>
                  </a:cubicBezTo>
                  <a:cubicBezTo>
                    <a:pt x="0" y="300"/>
                    <a:pt x="26" y="386"/>
                    <a:pt x="60" y="386"/>
                  </a:cubicBezTo>
                  <a:cubicBezTo>
                    <a:pt x="93" y="386"/>
                    <a:pt x="119" y="300"/>
                    <a:pt x="119" y="195"/>
                  </a:cubicBezTo>
                  <a:cubicBezTo>
                    <a:pt x="119" y="90"/>
                    <a:pt x="93" y="0"/>
                    <a:pt x="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46"/>
            <p:cNvSpPr/>
            <p:nvPr/>
          </p:nvSpPr>
          <p:spPr>
            <a:xfrm>
              <a:off x="7861521" y="2484337"/>
              <a:ext cx="109519" cy="126078"/>
            </a:xfrm>
            <a:custGeom>
              <a:avLst/>
              <a:gdLst/>
              <a:ahLst/>
              <a:cxnLst/>
              <a:rect l="l" t="t" r="r" b="b"/>
              <a:pathLst>
                <a:path w="2672" h="3076" extrusionOk="0">
                  <a:moveTo>
                    <a:pt x="2656" y="1"/>
                  </a:moveTo>
                  <a:cubicBezTo>
                    <a:pt x="2637" y="1"/>
                    <a:pt x="2497" y="178"/>
                    <a:pt x="2261" y="442"/>
                  </a:cubicBezTo>
                  <a:cubicBezTo>
                    <a:pt x="1992" y="753"/>
                    <a:pt x="1671" y="1115"/>
                    <a:pt x="1316" y="1522"/>
                  </a:cubicBezTo>
                  <a:cubicBezTo>
                    <a:pt x="946" y="1940"/>
                    <a:pt x="614" y="2321"/>
                    <a:pt x="375" y="2601"/>
                  </a:cubicBezTo>
                  <a:cubicBezTo>
                    <a:pt x="139" y="2885"/>
                    <a:pt x="1" y="3064"/>
                    <a:pt x="12" y="3075"/>
                  </a:cubicBezTo>
                  <a:cubicBezTo>
                    <a:pt x="13" y="3076"/>
                    <a:pt x="13" y="3076"/>
                    <a:pt x="14" y="3076"/>
                  </a:cubicBezTo>
                  <a:cubicBezTo>
                    <a:pt x="35" y="3076"/>
                    <a:pt x="197" y="2917"/>
                    <a:pt x="438" y="2661"/>
                  </a:cubicBezTo>
                  <a:cubicBezTo>
                    <a:pt x="692" y="2392"/>
                    <a:pt x="1035" y="2018"/>
                    <a:pt x="1406" y="1601"/>
                  </a:cubicBezTo>
                  <a:cubicBezTo>
                    <a:pt x="1775" y="1178"/>
                    <a:pt x="2104" y="789"/>
                    <a:pt x="2328" y="498"/>
                  </a:cubicBezTo>
                  <a:cubicBezTo>
                    <a:pt x="2552" y="207"/>
                    <a:pt x="2671" y="9"/>
                    <a:pt x="2657" y="1"/>
                  </a:cubicBezTo>
                  <a:cubicBezTo>
                    <a:pt x="2657" y="1"/>
                    <a:pt x="2656" y="1"/>
                    <a:pt x="26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46"/>
            <p:cNvSpPr/>
            <p:nvPr/>
          </p:nvSpPr>
          <p:spPr>
            <a:xfrm>
              <a:off x="8066084" y="3046135"/>
              <a:ext cx="10903" cy="5451"/>
            </a:xfrm>
            <a:custGeom>
              <a:avLst/>
              <a:gdLst/>
              <a:ahLst/>
              <a:cxnLst/>
              <a:rect l="l" t="t" r="r" b="b"/>
              <a:pathLst>
                <a:path w="266" h="133" extrusionOk="0">
                  <a:moveTo>
                    <a:pt x="84" y="1"/>
                  </a:moveTo>
                  <a:cubicBezTo>
                    <a:pt x="45" y="1"/>
                    <a:pt x="15" y="13"/>
                    <a:pt x="7" y="36"/>
                  </a:cubicBezTo>
                  <a:cubicBezTo>
                    <a:pt x="0" y="70"/>
                    <a:pt x="49" y="107"/>
                    <a:pt x="119" y="125"/>
                  </a:cubicBezTo>
                  <a:cubicBezTo>
                    <a:pt x="140" y="130"/>
                    <a:pt x="160" y="132"/>
                    <a:pt x="178" y="132"/>
                  </a:cubicBezTo>
                  <a:cubicBezTo>
                    <a:pt x="220" y="132"/>
                    <a:pt x="253" y="120"/>
                    <a:pt x="258" y="99"/>
                  </a:cubicBezTo>
                  <a:cubicBezTo>
                    <a:pt x="266" y="66"/>
                    <a:pt x="217" y="25"/>
                    <a:pt x="145" y="10"/>
                  </a:cubicBezTo>
                  <a:cubicBezTo>
                    <a:pt x="124" y="4"/>
                    <a:pt x="103" y="1"/>
                    <a:pt x="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46"/>
            <p:cNvSpPr/>
            <p:nvPr/>
          </p:nvSpPr>
          <p:spPr>
            <a:xfrm>
              <a:off x="8079774" y="3036421"/>
              <a:ext cx="12214" cy="9427"/>
            </a:xfrm>
            <a:custGeom>
              <a:avLst/>
              <a:gdLst/>
              <a:ahLst/>
              <a:cxnLst/>
              <a:rect l="l" t="t" r="r" b="b"/>
              <a:pathLst>
                <a:path w="298" h="230" extrusionOk="0">
                  <a:moveTo>
                    <a:pt x="126" y="68"/>
                  </a:moveTo>
                  <a:cubicBezTo>
                    <a:pt x="138" y="72"/>
                    <a:pt x="152" y="77"/>
                    <a:pt x="163" y="86"/>
                  </a:cubicBezTo>
                  <a:cubicBezTo>
                    <a:pt x="178" y="93"/>
                    <a:pt x="178" y="101"/>
                    <a:pt x="178" y="109"/>
                  </a:cubicBezTo>
                  <a:cubicBezTo>
                    <a:pt x="178" y="108"/>
                    <a:pt x="178" y="108"/>
                    <a:pt x="178" y="108"/>
                  </a:cubicBezTo>
                  <a:lnTo>
                    <a:pt x="178" y="108"/>
                  </a:lnTo>
                  <a:cubicBezTo>
                    <a:pt x="177" y="108"/>
                    <a:pt x="178" y="108"/>
                    <a:pt x="178" y="109"/>
                  </a:cubicBezTo>
                  <a:lnTo>
                    <a:pt x="178" y="109"/>
                  </a:lnTo>
                  <a:cubicBezTo>
                    <a:pt x="178" y="109"/>
                    <a:pt x="178" y="109"/>
                    <a:pt x="178" y="109"/>
                  </a:cubicBezTo>
                  <a:lnTo>
                    <a:pt x="178" y="109"/>
                  </a:lnTo>
                  <a:cubicBezTo>
                    <a:pt x="178" y="109"/>
                    <a:pt x="178" y="109"/>
                    <a:pt x="178" y="109"/>
                  </a:cubicBezTo>
                  <a:lnTo>
                    <a:pt x="178" y="109"/>
                  </a:lnTo>
                  <a:cubicBezTo>
                    <a:pt x="178" y="109"/>
                    <a:pt x="178" y="109"/>
                    <a:pt x="178" y="109"/>
                  </a:cubicBezTo>
                  <a:lnTo>
                    <a:pt x="178" y="109"/>
                  </a:lnTo>
                  <a:cubicBezTo>
                    <a:pt x="175" y="109"/>
                    <a:pt x="172" y="110"/>
                    <a:pt x="170" y="110"/>
                  </a:cubicBezTo>
                  <a:cubicBezTo>
                    <a:pt x="148" y="110"/>
                    <a:pt x="122" y="90"/>
                    <a:pt x="122" y="90"/>
                  </a:cubicBezTo>
                  <a:cubicBezTo>
                    <a:pt x="120" y="82"/>
                    <a:pt x="122" y="74"/>
                    <a:pt x="126" y="68"/>
                  </a:cubicBezTo>
                  <a:close/>
                  <a:moveTo>
                    <a:pt x="183" y="115"/>
                  </a:moveTo>
                  <a:cubicBezTo>
                    <a:pt x="184" y="115"/>
                    <a:pt x="184" y="116"/>
                    <a:pt x="185" y="116"/>
                  </a:cubicBezTo>
                  <a:cubicBezTo>
                    <a:pt x="186" y="117"/>
                    <a:pt x="186" y="118"/>
                    <a:pt x="186" y="118"/>
                  </a:cubicBezTo>
                  <a:cubicBezTo>
                    <a:pt x="185" y="118"/>
                    <a:pt x="184" y="117"/>
                    <a:pt x="183" y="115"/>
                  </a:cubicBezTo>
                  <a:close/>
                  <a:moveTo>
                    <a:pt x="178" y="0"/>
                  </a:moveTo>
                  <a:cubicBezTo>
                    <a:pt x="153" y="1"/>
                    <a:pt x="134" y="8"/>
                    <a:pt x="122" y="15"/>
                  </a:cubicBezTo>
                  <a:lnTo>
                    <a:pt x="122" y="15"/>
                  </a:lnTo>
                  <a:cubicBezTo>
                    <a:pt x="122" y="15"/>
                    <a:pt x="122" y="15"/>
                    <a:pt x="122" y="15"/>
                  </a:cubicBezTo>
                  <a:cubicBezTo>
                    <a:pt x="118" y="15"/>
                    <a:pt x="115" y="15"/>
                    <a:pt x="111" y="15"/>
                  </a:cubicBezTo>
                  <a:cubicBezTo>
                    <a:pt x="90" y="15"/>
                    <a:pt x="63" y="24"/>
                    <a:pt x="44" y="53"/>
                  </a:cubicBezTo>
                  <a:cubicBezTo>
                    <a:pt x="1" y="132"/>
                    <a:pt x="72" y="229"/>
                    <a:pt x="169" y="229"/>
                  </a:cubicBezTo>
                  <a:cubicBezTo>
                    <a:pt x="181" y="229"/>
                    <a:pt x="194" y="228"/>
                    <a:pt x="208" y="224"/>
                  </a:cubicBezTo>
                  <a:cubicBezTo>
                    <a:pt x="242" y="217"/>
                    <a:pt x="271" y="191"/>
                    <a:pt x="287" y="157"/>
                  </a:cubicBezTo>
                  <a:cubicBezTo>
                    <a:pt x="297" y="124"/>
                    <a:pt x="294" y="93"/>
                    <a:pt x="282" y="71"/>
                  </a:cubicBezTo>
                  <a:cubicBezTo>
                    <a:pt x="260" y="23"/>
                    <a:pt x="208" y="0"/>
                    <a:pt x="1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46"/>
            <p:cNvSpPr/>
            <p:nvPr/>
          </p:nvSpPr>
          <p:spPr>
            <a:xfrm>
              <a:off x="7206023" y="2581187"/>
              <a:ext cx="779418" cy="357001"/>
            </a:xfrm>
            <a:custGeom>
              <a:avLst/>
              <a:gdLst/>
              <a:ahLst/>
              <a:cxnLst/>
              <a:rect l="l" t="t" r="r" b="b"/>
              <a:pathLst>
                <a:path w="19016" h="8710" extrusionOk="0">
                  <a:moveTo>
                    <a:pt x="4381" y="1"/>
                  </a:moveTo>
                  <a:cubicBezTo>
                    <a:pt x="4332" y="1"/>
                    <a:pt x="4282" y="19"/>
                    <a:pt x="4240" y="59"/>
                  </a:cubicBezTo>
                  <a:cubicBezTo>
                    <a:pt x="4087" y="197"/>
                    <a:pt x="3952" y="772"/>
                    <a:pt x="4075" y="1467"/>
                  </a:cubicBezTo>
                  <a:cubicBezTo>
                    <a:pt x="4079" y="1479"/>
                    <a:pt x="4079" y="1489"/>
                    <a:pt x="4079" y="1501"/>
                  </a:cubicBezTo>
                  <a:cubicBezTo>
                    <a:pt x="4112" y="1714"/>
                    <a:pt x="4060" y="1793"/>
                    <a:pt x="3964" y="1793"/>
                  </a:cubicBezTo>
                  <a:cubicBezTo>
                    <a:pt x="3742" y="1793"/>
                    <a:pt x="3282" y="1367"/>
                    <a:pt x="3071" y="1179"/>
                  </a:cubicBezTo>
                  <a:cubicBezTo>
                    <a:pt x="2773" y="912"/>
                    <a:pt x="1832" y="144"/>
                    <a:pt x="1653" y="144"/>
                  </a:cubicBezTo>
                  <a:cubicBezTo>
                    <a:pt x="1650" y="144"/>
                    <a:pt x="1647" y="144"/>
                    <a:pt x="1644" y="145"/>
                  </a:cubicBezTo>
                  <a:cubicBezTo>
                    <a:pt x="1416" y="186"/>
                    <a:pt x="1420" y="443"/>
                    <a:pt x="1726" y="705"/>
                  </a:cubicBezTo>
                  <a:cubicBezTo>
                    <a:pt x="2040" y="974"/>
                    <a:pt x="2902" y="1826"/>
                    <a:pt x="2757" y="1982"/>
                  </a:cubicBezTo>
                  <a:cubicBezTo>
                    <a:pt x="2750" y="1990"/>
                    <a:pt x="2738" y="1994"/>
                    <a:pt x="2724" y="1994"/>
                  </a:cubicBezTo>
                  <a:cubicBezTo>
                    <a:pt x="2458" y="1994"/>
                    <a:pt x="1094" y="735"/>
                    <a:pt x="1094" y="735"/>
                  </a:cubicBezTo>
                  <a:cubicBezTo>
                    <a:pt x="1094" y="735"/>
                    <a:pt x="917" y="507"/>
                    <a:pt x="756" y="507"/>
                  </a:cubicBezTo>
                  <a:cubicBezTo>
                    <a:pt x="716" y="507"/>
                    <a:pt x="677" y="521"/>
                    <a:pt x="642" y="555"/>
                  </a:cubicBezTo>
                  <a:cubicBezTo>
                    <a:pt x="325" y="869"/>
                    <a:pt x="2047" y="2236"/>
                    <a:pt x="2211" y="2363"/>
                  </a:cubicBezTo>
                  <a:cubicBezTo>
                    <a:pt x="2302" y="2431"/>
                    <a:pt x="2227" y="2554"/>
                    <a:pt x="2133" y="2554"/>
                  </a:cubicBezTo>
                  <a:cubicBezTo>
                    <a:pt x="2107" y="2554"/>
                    <a:pt x="2080" y="2545"/>
                    <a:pt x="2054" y="2524"/>
                  </a:cubicBezTo>
                  <a:cubicBezTo>
                    <a:pt x="1945" y="2434"/>
                    <a:pt x="847" y="1362"/>
                    <a:pt x="386" y="1362"/>
                  </a:cubicBezTo>
                  <a:cubicBezTo>
                    <a:pt x="331" y="1362"/>
                    <a:pt x="285" y="1378"/>
                    <a:pt x="251" y="1411"/>
                  </a:cubicBezTo>
                  <a:cubicBezTo>
                    <a:pt x="1" y="1653"/>
                    <a:pt x="1655" y="2546"/>
                    <a:pt x="1785" y="2984"/>
                  </a:cubicBezTo>
                  <a:cubicBezTo>
                    <a:pt x="1806" y="3050"/>
                    <a:pt x="1793" y="3077"/>
                    <a:pt x="1755" y="3077"/>
                  </a:cubicBezTo>
                  <a:cubicBezTo>
                    <a:pt x="1567" y="3077"/>
                    <a:pt x="763" y="2384"/>
                    <a:pt x="456" y="2384"/>
                  </a:cubicBezTo>
                  <a:cubicBezTo>
                    <a:pt x="420" y="2384"/>
                    <a:pt x="390" y="2394"/>
                    <a:pt x="370" y="2415"/>
                  </a:cubicBezTo>
                  <a:cubicBezTo>
                    <a:pt x="287" y="2509"/>
                    <a:pt x="236" y="2587"/>
                    <a:pt x="1094" y="3189"/>
                  </a:cubicBezTo>
                  <a:cubicBezTo>
                    <a:pt x="1554" y="3513"/>
                    <a:pt x="2503" y="4018"/>
                    <a:pt x="3299" y="4425"/>
                  </a:cubicBezTo>
                  <a:lnTo>
                    <a:pt x="3392" y="4470"/>
                  </a:lnTo>
                  <a:cubicBezTo>
                    <a:pt x="3392" y="4470"/>
                    <a:pt x="9281" y="8709"/>
                    <a:pt x="13450" y="8709"/>
                  </a:cubicBezTo>
                  <a:cubicBezTo>
                    <a:pt x="14709" y="8709"/>
                    <a:pt x="15811" y="8323"/>
                    <a:pt x="16547" y="7316"/>
                  </a:cubicBezTo>
                  <a:cubicBezTo>
                    <a:pt x="18493" y="4656"/>
                    <a:pt x="18628" y="4508"/>
                    <a:pt x="19016" y="3842"/>
                  </a:cubicBezTo>
                  <a:lnTo>
                    <a:pt x="16154" y="1034"/>
                  </a:lnTo>
                  <a:cubicBezTo>
                    <a:pt x="16154" y="1034"/>
                    <a:pt x="13268" y="4762"/>
                    <a:pt x="12669" y="4762"/>
                  </a:cubicBezTo>
                  <a:cubicBezTo>
                    <a:pt x="12665" y="4762"/>
                    <a:pt x="12662" y="4762"/>
                    <a:pt x="12658" y="4761"/>
                  </a:cubicBezTo>
                  <a:cubicBezTo>
                    <a:pt x="9472" y="4518"/>
                    <a:pt x="6294" y="2908"/>
                    <a:pt x="5188" y="2300"/>
                  </a:cubicBezTo>
                  <a:cubicBezTo>
                    <a:pt x="5091" y="2146"/>
                    <a:pt x="4983" y="1960"/>
                    <a:pt x="4864" y="1739"/>
                  </a:cubicBezTo>
                  <a:cubicBezTo>
                    <a:pt x="4762" y="1549"/>
                    <a:pt x="4695" y="1340"/>
                    <a:pt x="4666" y="1127"/>
                  </a:cubicBezTo>
                  <a:cubicBezTo>
                    <a:pt x="4632" y="900"/>
                    <a:pt x="4598" y="608"/>
                    <a:pt x="4617" y="406"/>
                  </a:cubicBezTo>
                  <a:cubicBezTo>
                    <a:pt x="4621" y="388"/>
                    <a:pt x="4621" y="369"/>
                    <a:pt x="4624" y="354"/>
                  </a:cubicBezTo>
                  <a:cubicBezTo>
                    <a:pt x="4635" y="317"/>
                    <a:pt x="4635" y="283"/>
                    <a:pt x="4632" y="250"/>
                  </a:cubicBezTo>
                  <a:cubicBezTo>
                    <a:pt x="4621" y="106"/>
                    <a:pt x="4502" y="1"/>
                    <a:pt x="438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46"/>
            <p:cNvSpPr/>
            <p:nvPr/>
          </p:nvSpPr>
          <p:spPr>
            <a:xfrm flipH="1">
              <a:off x="7744211" y="2144852"/>
              <a:ext cx="28500" cy="81600"/>
            </a:xfrm>
            <a:prstGeom prst="rtTriangle">
              <a:avLst/>
            </a:prstGeom>
            <a:solidFill>
              <a:srgbClr val="E489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10" name="Google Shape;2810;p46"/>
          <p:cNvGrpSpPr/>
          <p:nvPr/>
        </p:nvGrpSpPr>
        <p:grpSpPr>
          <a:xfrm rot="756199">
            <a:off x="5892235" y="4165295"/>
            <a:ext cx="502396" cy="423275"/>
            <a:chOff x="2681574" y="1237063"/>
            <a:chExt cx="340338" cy="314998"/>
          </a:xfrm>
        </p:grpSpPr>
        <p:sp>
          <p:nvSpPr>
            <p:cNvPr id="2811" name="Google Shape;2811;p46"/>
            <p:cNvSpPr/>
            <p:nvPr/>
          </p:nvSpPr>
          <p:spPr>
            <a:xfrm>
              <a:off x="2681574" y="1237063"/>
              <a:ext cx="340338" cy="314998"/>
            </a:xfrm>
            <a:custGeom>
              <a:avLst/>
              <a:gdLst/>
              <a:ahLst/>
              <a:cxnLst/>
              <a:rect l="l" t="t" r="r" b="b"/>
              <a:pathLst>
                <a:path w="9227" h="8540" extrusionOk="0">
                  <a:moveTo>
                    <a:pt x="6425" y="0"/>
                  </a:moveTo>
                  <a:cubicBezTo>
                    <a:pt x="6425" y="0"/>
                    <a:pt x="6228" y="2011"/>
                    <a:pt x="3964" y="2884"/>
                  </a:cubicBezTo>
                  <a:cubicBezTo>
                    <a:pt x="2562" y="3427"/>
                    <a:pt x="1" y="4855"/>
                    <a:pt x="254" y="5974"/>
                  </a:cubicBezTo>
                  <a:lnTo>
                    <a:pt x="2369" y="8540"/>
                  </a:lnTo>
                  <a:cubicBezTo>
                    <a:pt x="2369" y="8540"/>
                    <a:pt x="3746" y="7084"/>
                    <a:pt x="5677" y="6442"/>
                  </a:cubicBezTo>
                  <a:cubicBezTo>
                    <a:pt x="7574" y="5813"/>
                    <a:pt x="9226" y="3160"/>
                    <a:pt x="9226" y="3160"/>
                  </a:cubicBezTo>
                  <a:lnTo>
                    <a:pt x="6425"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46"/>
            <p:cNvSpPr/>
            <p:nvPr/>
          </p:nvSpPr>
          <p:spPr>
            <a:xfrm>
              <a:off x="2798758" y="1347238"/>
              <a:ext cx="136733" cy="114897"/>
            </a:xfrm>
            <a:custGeom>
              <a:avLst/>
              <a:gdLst/>
              <a:ahLst/>
              <a:cxnLst/>
              <a:rect l="l" t="t" r="r" b="b"/>
              <a:pathLst>
                <a:path w="3707" h="3115" extrusionOk="0">
                  <a:moveTo>
                    <a:pt x="2035" y="1"/>
                  </a:moveTo>
                  <a:cubicBezTo>
                    <a:pt x="1894" y="1"/>
                    <a:pt x="1751" y="21"/>
                    <a:pt x="1608" y="63"/>
                  </a:cubicBezTo>
                  <a:cubicBezTo>
                    <a:pt x="813" y="299"/>
                    <a:pt x="1" y="1239"/>
                    <a:pt x="232" y="2035"/>
                  </a:cubicBezTo>
                  <a:cubicBezTo>
                    <a:pt x="409" y="2631"/>
                    <a:pt x="1028" y="3114"/>
                    <a:pt x="1736" y="3114"/>
                  </a:cubicBezTo>
                  <a:cubicBezTo>
                    <a:pt x="1972" y="3114"/>
                    <a:pt x="2218" y="3061"/>
                    <a:pt x="2461" y="2939"/>
                  </a:cubicBezTo>
                  <a:cubicBezTo>
                    <a:pt x="3200" y="2568"/>
                    <a:pt x="3706" y="1868"/>
                    <a:pt x="3470" y="1077"/>
                  </a:cubicBezTo>
                  <a:cubicBezTo>
                    <a:pt x="3276" y="424"/>
                    <a:pt x="2682" y="1"/>
                    <a:pt x="2035"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46"/>
            <p:cNvSpPr/>
            <p:nvPr/>
          </p:nvSpPr>
          <p:spPr>
            <a:xfrm>
              <a:off x="2831807" y="1370734"/>
              <a:ext cx="68385" cy="74950"/>
            </a:xfrm>
            <a:custGeom>
              <a:avLst/>
              <a:gdLst/>
              <a:ahLst/>
              <a:cxnLst/>
              <a:rect l="l" t="t" r="r" b="b"/>
              <a:pathLst>
                <a:path w="1854" h="2032" extrusionOk="0">
                  <a:moveTo>
                    <a:pt x="529" y="422"/>
                  </a:moveTo>
                  <a:cubicBezTo>
                    <a:pt x="613" y="541"/>
                    <a:pt x="712" y="676"/>
                    <a:pt x="827" y="825"/>
                  </a:cubicBezTo>
                  <a:cubicBezTo>
                    <a:pt x="796" y="842"/>
                    <a:pt x="770" y="856"/>
                    <a:pt x="744" y="873"/>
                  </a:cubicBezTo>
                  <a:cubicBezTo>
                    <a:pt x="630" y="737"/>
                    <a:pt x="525" y="615"/>
                    <a:pt x="433" y="523"/>
                  </a:cubicBezTo>
                  <a:cubicBezTo>
                    <a:pt x="442" y="515"/>
                    <a:pt x="446" y="501"/>
                    <a:pt x="450" y="493"/>
                  </a:cubicBezTo>
                  <a:cubicBezTo>
                    <a:pt x="476" y="467"/>
                    <a:pt x="503" y="445"/>
                    <a:pt x="529" y="422"/>
                  </a:cubicBezTo>
                  <a:close/>
                  <a:moveTo>
                    <a:pt x="363" y="642"/>
                  </a:moveTo>
                  <a:cubicBezTo>
                    <a:pt x="424" y="733"/>
                    <a:pt x="503" y="838"/>
                    <a:pt x="587" y="952"/>
                  </a:cubicBezTo>
                  <a:cubicBezTo>
                    <a:pt x="569" y="956"/>
                    <a:pt x="547" y="969"/>
                    <a:pt x="534" y="973"/>
                  </a:cubicBezTo>
                  <a:cubicBezTo>
                    <a:pt x="512" y="978"/>
                    <a:pt x="494" y="978"/>
                    <a:pt x="476" y="978"/>
                  </a:cubicBezTo>
                  <a:cubicBezTo>
                    <a:pt x="460" y="978"/>
                    <a:pt x="446" y="973"/>
                    <a:pt x="433" y="969"/>
                  </a:cubicBezTo>
                  <a:cubicBezTo>
                    <a:pt x="407" y="961"/>
                    <a:pt x="377" y="939"/>
                    <a:pt x="359" y="908"/>
                  </a:cubicBezTo>
                  <a:cubicBezTo>
                    <a:pt x="315" y="851"/>
                    <a:pt x="302" y="785"/>
                    <a:pt x="329" y="707"/>
                  </a:cubicBezTo>
                  <a:cubicBezTo>
                    <a:pt x="333" y="685"/>
                    <a:pt x="355" y="664"/>
                    <a:pt x="363" y="642"/>
                  </a:cubicBezTo>
                  <a:close/>
                  <a:moveTo>
                    <a:pt x="1286" y="1027"/>
                  </a:moveTo>
                  <a:cubicBezTo>
                    <a:pt x="1295" y="1027"/>
                    <a:pt x="1303" y="1028"/>
                    <a:pt x="1311" y="1031"/>
                  </a:cubicBezTo>
                  <a:cubicBezTo>
                    <a:pt x="1382" y="1039"/>
                    <a:pt x="1456" y="1100"/>
                    <a:pt x="1482" y="1170"/>
                  </a:cubicBezTo>
                  <a:cubicBezTo>
                    <a:pt x="1513" y="1227"/>
                    <a:pt x="1509" y="1310"/>
                    <a:pt x="1486" y="1384"/>
                  </a:cubicBezTo>
                  <a:cubicBezTo>
                    <a:pt x="1408" y="1279"/>
                    <a:pt x="1321" y="1162"/>
                    <a:pt x="1224" y="1035"/>
                  </a:cubicBezTo>
                  <a:cubicBezTo>
                    <a:pt x="1245" y="1032"/>
                    <a:pt x="1266" y="1027"/>
                    <a:pt x="1286" y="1027"/>
                  </a:cubicBezTo>
                  <a:close/>
                  <a:moveTo>
                    <a:pt x="1053" y="1104"/>
                  </a:moveTo>
                  <a:cubicBezTo>
                    <a:pt x="1180" y="1262"/>
                    <a:pt x="1303" y="1406"/>
                    <a:pt x="1408" y="1524"/>
                  </a:cubicBezTo>
                  <a:cubicBezTo>
                    <a:pt x="1386" y="1555"/>
                    <a:pt x="1373" y="1594"/>
                    <a:pt x="1347" y="1620"/>
                  </a:cubicBezTo>
                  <a:cubicBezTo>
                    <a:pt x="1342" y="1624"/>
                    <a:pt x="1338" y="1629"/>
                    <a:pt x="1333" y="1638"/>
                  </a:cubicBezTo>
                  <a:cubicBezTo>
                    <a:pt x="1233" y="1498"/>
                    <a:pt x="1111" y="1332"/>
                    <a:pt x="970" y="1152"/>
                  </a:cubicBezTo>
                  <a:cubicBezTo>
                    <a:pt x="992" y="1140"/>
                    <a:pt x="1015" y="1126"/>
                    <a:pt x="1037" y="1114"/>
                  </a:cubicBezTo>
                  <a:cubicBezTo>
                    <a:pt x="1041" y="1109"/>
                    <a:pt x="1045" y="1109"/>
                    <a:pt x="1053" y="1104"/>
                  </a:cubicBezTo>
                  <a:close/>
                  <a:moveTo>
                    <a:pt x="290" y="1"/>
                  </a:moveTo>
                  <a:cubicBezTo>
                    <a:pt x="288" y="1"/>
                    <a:pt x="286" y="1"/>
                    <a:pt x="285" y="3"/>
                  </a:cubicBezTo>
                  <a:cubicBezTo>
                    <a:pt x="267" y="12"/>
                    <a:pt x="315" y="104"/>
                    <a:pt x="403" y="235"/>
                  </a:cubicBezTo>
                  <a:cubicBezTo>
                    <a:pt x="363" y="261"/>
                    <a:pt x="324" y="275"/>
                    <a:pt x="280" y="305"/>
                  </a:cubicBezTo>
                  <a:cubicBezTo>
                    <a:pt x="272" y="313"/>
                    <a:pt x="258" y="327"/>
                    <a:pt x="250" y="340"/>
                  </a:cubicBezTo>
                  <a:cubicBezTo>
                    <a:pt x="217" y="311"/>
                    <a:pt x="194" y="294"/>
                    <a:pt x="179" y="294"/>
                  </a:cubicBezTo>
                  <a:cubicBezTo>
                    <a:pt x="176" y="294"/>
                    <a:pt x="173" y="295"/>
                    <a:pt x="171" y="297"/>
                  </a:cubicBezTo>
                  <a:cubicBezTo>
                    <a:pt x="162" y="305"/>
                    <a:pt x="175" y="335"/>
                    <a:pt x="202" y="388"/>
                  </a:cubicBezTo>
                  <a:cubicBezTo>
                    <a:pt x="145" y="445"/>
                    <a:pt x="88" y="511"/>
                    <a:pt x="49" y="602"/>
                  </a:cubicBezTo>
                  <a:cubicBezTo>
                    <a:pt x="22" y="672"/>
                    <a:pt x="0" y="747"/>
                    <a:pt x="4" y="838"/>
                  </a:cubicBezTo>
                  <a:cubicBezTo>
                    <a:pt x="10" y="926"/>
                    <a:pt x="36" y="1013"/>
                    <a:pt x="79" y="1092"/>
                  </a:cubicBezTo>
                  <a:cubicBezTo>
                    <a:pt x="131" y="1166"/>
                    <a:pt x="202" y="1235"/>
                    <a:pt x="298" y="1279"/>
                  </a:cubicBezTo>
                  <a:cubicBezTo>
                    <a:pt x="341" y="1301"/>
                    <a:pt x="394" y="1314"/>
                    <a:pt x="446" y="1323"/>
                  </a:cubicBezTo>
                  <a:cubicBezTo>
                    <a:pt x="466" y="1325"/>
                    <a:pt x="487" y="1326"/>
                    <a:pt x="508" y="1326"/>
                  </a:cubicBezTo>
                  <a:cubicBezTo>
                    <a:pt x="537" y="1326"/>
                    <a:pt x="567" y="1324"/>
                    <a:pt x="595" y="1319"/>
                  </a:cubicBezTo>
                  <a:cubicBezTo>
                    <a:pt x="678" y="1301"/>
                    <a:pt x="748" y="1271"/>
                    <a:pt x="809" y="1241"/>
                  </a:cubicBezTo>
                  <a:cubicBezTo>
                    <a:pt x="962" y="1428"/>
                    <a:pt x="1106" y="1598"/>
                    <a:pt x="1228" y="1729"/>
                  </a:cubicBezTo>
                  <a:cubicBezTo>
                    <a:pt x="1150" y="1791"/>
                    <a:pt x="1075" y="1848"/>
                    <a:pt x="1023" y="1887"/>
                  </a:cubicBezTo>
                  <a:cubicBezTo>
                    <a:pt x="932" y="1949"/>
                    <a:pt x="883" y="1987"/>
                    <a:pt x="892" y="2009"/>
                  </a:cubicBezTo>
                  <a:cubicBezTo>
                    <a:pt x="897" y="2024"/>
                    <a:pt x="918" y="2031"/>
                    <a:pt x="954" y="2031"/>
                  </a:cubicBezTo>
                  <a:cubicBezTo>
                    <a:pt x="984" y="2031"/>
                    <a:pt x="1025" y="2026"/>
                    <a:pt x="1075" y="2014"/>
                  </a:cubicBezTo>
                  <a:cubicBezTo>
                    <a:pt x="1154" y="1996"/>
                    <a:pt x="1263" y="1953"/>
                    <a:pt x="1377" y="1891"/>
                  </a:cubicBezTo>
                  <a:cubicBezTo>
                    <a:pt x="1461" y="1972"/>
                    <a:pt x="1516" y="2015"/>
                    <a:pt x="1538" y="2015"/>
                  </a:cubicBezTo>
                  <a:cubicBezTo>
                    <a:pt x="1540" y="2015"/>
                    <a:pt x="1542" y="2014"/>
                    <a:pt x="1543" y="2014"/>
                  </a:cubicBezTo>
                  <a:cubicBezTo>
                    <a:pt x="1557" y="2001"/>
                    <a:pt x="1525" y="1939"/>
                    <a:pt x="1464" y="1838"/>
                  </a:cubicBezTo>
                  <a:cubicBezTo>
                    <a:pt x="1486" y="1826"/>
                    <a:pt x="1499" y="1822"/>
                    <a:pt x="1521" y="1808"/>
                  </a:cubicBezTo>
                  <a:cubicBezTo>
                    <a:pt x="1547" y="1786"/>
                    <a:pt x="1569" y="1756"/>
                    <a:pt x="1596" y="1729"/>
                  </a:cubicBezTo>
                  <a:cubicBezTo>
                    <a:pt x="1695" y="1833"/>
                    <a:pt x="1762" y="1893"/>
                    <a:pt x="1786" y="1893"/>
                  </a:cubicBezTo>
                  <a:cubicBezTo>
                    <a:pt x="1789" y="1893"/>
                    <a:pt x="1791" y="1892"/>
                    <a:pt x="1793" y="1891"/>
                  </a:cubicBezTo>
                  <a:cubicBezTo>
                    <a:pt x="1810" y="1878"/>
                    <a:pt x="1761" y="1786"/>
                    <a:pt x="1670" y="1646"/>
                  </a:cubicBezTo>
                  <a:cubicBezTo>
                    <a:pt x="1700" y="1608"/>
                    <a:pt x="1727" y="1568"/>
                    <a:pt x="1753" y="1520"/>
                  </a:cubicBezTo>
                  <a:cubicBezTo>
                    <a:pt x="1814" y="1398"/>
                    <a:pt x="1854" y="1231"/>
                    <a:pt x="1793" y="1052"/>
                  </a:cubicBezTo>
                  <a:cubicBezTo>
                    <a:pt x="1731" y="882"/>
                    <a:pt x="1587" y="737"/>
                    <a:pt x="1390" y="690"/>
                  </a:cubicBezTo>
                  <a:cubicBezTo>
                    <a:pt x="1338" y="676"/>
                    <a:pt x="1285" y="672"/>
                    <a:pt x="1237" y="672"/>
                  </a:cubicBezTo>
                  <a:cubicBezTo>
                    <a:pt x="1184" y="676"/>
                    <a:pt x="1137" y="685"/>
                    <a:pt x="1093" y="698"/>
                  </a:cubicBezTo>
                  <a:cubicBezTo>
                    <a:pt x="1053" y="711"/>
                    <a:pt x="1023" y="729"/>
                    <a:pt x="988" y="747"/>
                  </a:cubicBezTo>
                  <a:cubicBezTo>
                    <a:pt x="861" y="589"/>
                    <a:pt x="739" y="449"/>
                    <a:pt x="639" y="331"/>
                  </a:cubicBezTo>
                  <a:cubicBezTo>
                    <a:pt x="691" y="291"/>
                    <a:pt x="739" y="257"/>
                    <a:pt x="783" y="231"/>
                  </a:cubicBezTo>
                  <a:cubicBezTo>
                    <a:pt x="870" y="166"/>
                    <a:pt x="914" y="121"/>
                    <a:pt x="905" y="99"/>
                  </a:cubicBezTo>
                  <a:cubicBezTo>
                    <a:pt x="901" y="88"/>
                    <a:pt x="883" y="83"/>
                    <a:pt x="853" y="83"/>
                  </a:cubicBezTo>
                  <a:cubicBezTo>
                    <a:pt x="823" y="83"/>
                    <a:pt x="781" y="88"/>
                    <a:pt x="726" y="99"/>
                  </a:cubicBezTo>
                  <a:cubicBezTo>
                    <a:pt x="669" y="113"/>
                    <a:pt x="603" y="134"/>
                    <a:pt x="529" y="166"/>
                  </a:cubicBezTo>
                  <a:cubicBezTo>
                    <a:pt x="521" y="170"/>
                    <a:pt x="508" y="178"/>
                    <a:pt x="498" y="182"/>
                  </a:cubicBezTo>
                  <a:cubicBezTo>
                    <a:pt x="392" y="72"/>
                    <a:pt x="314" y="1"/>
                    <a:pt x="29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46"/>
            <p:cNvSpPr/>
            <p:nvPr/>
          </p:nvSpPr>
          <p:spPr>
            <a:xfrm>
              <a:off x="2700128" y="1258825"/>
              <a:ext cx="302900" cy="276785"/>
            </a:xfrm>
            <a:custGeom>
              <a:avLst/>
              <a:gdLst/>
              <a:ahLst/>
              <a:cxnLst/>
              <a:rect l="l" t="t" r="r" b="b"/>
              <a:pathLst>
                <a:path w="8212" h="7504" extrusionOk="0">
                  <a:moveTo>
                    <a:pt x="6123" y="179"/>
                  </a:moveTo>
                  <a:lnTo>
                    <a:pt x="8090" y="2504"/>
                  </a:lnTo>
                  <a:cubicBezTo>
                    <a:pt x="7251" y="4309"/>
                    <a:pt x="5573" y="5340"/>
                    <a:pt x="4379" y="5673"/>
                  </a:cubicBezTo>
                  <a:cubicBezTo>
                    <a:pt x="3318" y="5974"/>
                    <a:pt x="2159" y="7106"/>
                    <a:pt x="1923" y="7347"/>
                  </a:cubicBezTo>
                  <a:lnTo>
                    <a:pt x="123" y="5144"/>
                  </a:lnTo>
                  <a:cubicBezTo>
                    <a:pt x="660" y="3859"/>
                    <a:pt x="2636" y="3046"/>
                    <a:pt x="3942" y="2508"/>
                  </a:cubicBezTo>
                  <a:cubicBezTo>
                    <a:pt x="4173" y="2413"/>
                    <a:pt x="4393" y="2321"/>
                    <a:pt x="4580" y="2238"/>
                  </a:cubicBezTo>
                  <a:cubicBezTo>
                    <a:pt x="4803" y="2141"/>
                    <a:pt x="4996" y="2014"/>
                    <a:pt x="5157" y="1875"/>
                  </a:cubicBezTo>
                  <a:cubicBezTo>
                    <a:pt x="5742" y="1377"/>
                    <a:pt x="5983" y="709"/>
                    <a:pt x="6053" y="477"/>
                  </a:cubicBezTo>
                  <a:cubicBezTo>
                    <a:pt x="6065" y="437"/>
                    <a:pt x="6105" y="302"/>
                    <a:pt x="6123" y="179"/>
                  </a:cubicBezTo>
                  <a:close/>
                  <a:moveTo>
                    <a:pt x="6105" y="1"/>
                  </a:moveTo>
                  <a:lnTo>
                    <a:pt x="6018" y="57"/>
                  </a:lnTo>
                  <a:cubicBezTo>
                    <a:pt x="6061" y="175"/>
                    <a:pt x="5769" y="1595"/>
                    <a:pt x="4536" y="2141"/>
                  </a:cubicBezTo>
                  <a:cubicBezTo>
                    <a:pt x="4353" y="2224"/>
                    <a:pt x="4135" y="2316"/>
                    <a:pt x="3903" y="2408"/>
                  </a:cubicBezTo>
                  <a:cubicBezTo>
                    <a:pt x="2977" y="2793"/>
                    <a:pt x="1718" y="3309"/>
                    <a:pt x="857" y="4043"/>
                  </a:cubicBezTo>
                  <a:cubicBezTo>
                    <a:pt x="476" y="4362"/>
                    <a:pt x="175" y="4725"/>
                    <a:pt x="14" y="5135"/>
                  </a:cubicBezTo>
                  <a:lnTo>
                    <a:pt x="0" y="5166"/>
                  </a:lnTo>
                  <a:lnTo>
                    <a:pt x="1914" y="7504"/>
                  </a:lnTo>
                  <a:lnTo>
                    <a:pt x="1958" y="7460"/>
                  </a:lnTo>
                  <a:cubicBezTo>
                    <a:pt x="1971" y="7447"/>
                    <a:pt x="3273" y="6096"/>
                    <a:pt x="4409" y="5778"/>
                  </a:cubicBezTo>
                  <a:cubicBezTo>
                    <a:pt x="5629" y="5432"/>
                    <a:pt x="7350" y="4374"/>
                    <a:pt x="8199" y="2518"/>
                  </a:cubicBezTo>
                  <a:lnTo>
                    <a:pt x="8211" y="2486"/>
                  </a:lnTo>
                  <a:lnTo>
                    <a:pt x="6105"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Rectangle 2"/>
          <p:cNvSpPr/>
          <p:nvPr/>
        </p:nvSpPr>
        <p:spPr>
          <a:xfrm>
            <a:off x="833911" y="2879117"/>
            <a:ext cx="2717891" cy="1374953"/>
          </a:xfrm>
          <a:prstGeom prst="rect">
            <a:avLst/>
          </a:prstGeom>
          <a:solidFill>
            <a:srgbClr val="FFF2CC"/>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smtClean="0">
                <a:solidFill>
                  <a:schemeClr val="accent3"/>
                </a:solidFill>
              </a:rPr>
              <a:t>BY </a:t>
            </a:r>
          </a:p>
          <a:p>
            <a:pPr algn="ctr"/>
            <a:r>
              <a:rPr lang="en-IN" sz="3600" dirty="0" smtClean="0">
                <a:solidFill>
                  <a:schemeClr val="accent3"/>
                </a:solidFill>
              </a:rPr>
              <a:t>Momin Shaik </a:t>
            </a:r>
          </a:p>
        </p:txBody>
      </p:sp>
      <p:sp>
        <p:nvSpPr>
          <p:cNvPr id="2" name="Rectangle 1"/>
          <p:cNvSpPr/>
          <p:nvPr/>
        </p:nvSpPr>
        <p:spPr>
          <a:xfrm>
            <a:off x="279610" y="4830063"/>
            <a:ext cx="3881001" cy="240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6" name="Google Shape;2538;p46"/>
          <p:cNvSpPr txBox="1">
            <a:spLocks/>
          </p:cNvSpPr>
          <p:nvPr/>
        </p:nvSpPr>
        <p:spPr>
          <a:xfrm>
            <a:off x="279610" y="4674650"/>
            <a:ext cx="4013880" cy="32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CBF4A"/>
              </a:buClr>
              <a:buSzPts val="1400"/>
              <a:buFont typeface="Anaheim"/>
              <a:buNone/>
              <a:defRPr sz="1200" b="0" i="0" u="none" strike="noStrike" cap="none">
                <a:solidFill>
                  <a:srgbClr val="434343"/>
                </a:solidFill>
                <a:latin typeface="Anaheim"/>
                <a:ea typeface="Anaheim"/>
                <a:cs typeface="Anaheim"/>
                <a:sym typeface="Anaheim"/>
              </a:defRPr>
            </a:lvl1pPr>
            <a:lvl2pPr marL="914400" marR="0" lvl="1"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2pPr>
            <a:lvl3pPr marL="1371600" marR="0" lvl="2"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3pPr>
            <a:lvl4pPr marL="1828800" marR="0" lvl="3"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4pPr>
            <a:lvl5pPr marL="2286000" marR="0" lvl="4"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5pPr>
            <a:lvl6pPr marL="2743200" marR="0" lvl="5"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6pPr>
            <a:lvl7pPr marL="3200400" marR="0" lvl="6"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7pPr>
            <a:lvl8pPr marL="3657600" marR="0" lvl="7"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8pPr>
            <a:lvl9pPr marL="4114800" marR="0" lvl="8" indent="-304800" algn="ctr" rtl="0">
              <a:lnSpc>
                <a:spcPct val="100000"/>
              </a:lnSpc>
              <a:spcBef>
                <a:spcPts val="0"/>
              </a:spcBef>
              <a:spcAft>
                <a:spcPts val="0"/>
              </a:spcAft>
              <a:buClr>
                <a:srgbClr val="FCBF4A"/>
              </a:buClr>
              <a:buSzPts val="1400"/>
              <a:buFont typeface="Josefin Slab"/>
              <a:buNone/>
              <a:defRPr sz="1400" b="0" i="0" u="none" strike="noStrike" cap="none">
                <a:solidFill>
                  <a:srgbClr val="FCBF4A"/>
                </a:solidFill>
                <a:latin typeface="Josefin Slab"/>
                <a:ea typeface="Josefin Slab"/>
                <a:cs typeface="Josefin Slab"/>
                <a:sym typeface="Josefin Slab"/>
              </a:defRPr>
            </a:lvl9pPr>
          </a:lstStyle>
          <a:p>
            <a:r>
              <a:rPr lang="en-US" sz="1000" b="1" dirty="0" smtClean="0"/>
              <a:t>Credits - </a:t>
            </a:r>
            <a:r>
              <a:rPr lang="en-IN" sz="1000" dirty="0" err="1"/>
              <a:t>Dr.</a:t>
            </a:r>
            <a:r>
              <a:rPr lang="en-IN" sz="1000" dirty="0"/>
              <a:t> Anil </a:t>
            </a:r>
            <a:r>
              <a:rPr lang="en-IN" sz="1000" dirty="0" smtClean="0"/>
              <a:t>Kumar, Lecturer </a:t>
            </a:r>
            <a:r>
              <a:rPr lang="en-IN" sz="1000" dirty="0"/>
              <a:t>Geography, Govt. Sr. </a:t>
            </a:r>
            <a:r>
              <a:rPr lang="en-IN" sz="1000" dirty="0" smtClean="0"/>
              <a:t>Sec.</a:t>
            </a:r>
          </a:p>
          <a:p>
            <a:r>
              <a:rPr lang="en-IN" sz="1000" dirty="0" smtClean="0"/>
              <a:t>School, </a:t>
            </a:r>
            <a:r>
              <a:rPr lang="en-IN" sz="1000" dirty="0" err="1" smtClean="0"/>
              <a:t>Atela</a:t>
            </a:r>
            <a:r>
              <a:rPr lang="en-IN" sz="1000" dirty="0" smtClean="0"/>
              <a:t> </a:t>
            </a:r>
            <a:r>
              <a:rPr lang="en-IN" sz="1000" dirty="0" err="1"/>
              <a:t>Khurd</a:t>
            </a:r>
            <a:r>
              <a:rPr lang="en-IN" sz="1000" dirty="0"/>
              <a:t> (</a:t>
            </a:r>
            <a:r>
              <a:rPr lang="en-IN" sz="1000" dirty="0" err="1" smtClean="0"/>
              <a:t>Bhiwani</a:t>
            </a:r>
            <a:r>
              <a:rPr lang="en-IN" sz="1000" dirty="0" smtClean="0"/>
              <a:t>) HARYANA</a:t>
            </a:r>
            <a:endParaRPr lang="en-US" sz="1000" b="1"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conomy Thesis by Slidesgo">
  <a:themeElements>
    <a:clrScheme name="Simple Light">
      <a:dk1>
        <a:srgbClr val="EFEFEF"/>
      </a:dk1>
      <a:lt1>
        <a:srgbClr val="FFF2CC"/>
      </a:lt1>
      <a:dk2>
        <a:srgbClr val="FFE599"/>
      </a:dk2>
      <a:lt2>
        <a:srgbClr val="FFD966"/>
      </a:lt2>
      <a:accent1>
        <a:srgbClr val="F1C232"/>
      </a:accent1>
      <a:accent2>
        <a:srgbClr val="BF9000"/>
      </a:accent2>
      <a:accent3>
        <a:srgbClr val="434343"/>
      </a:accent3>
      <a:accent4>
        <a:srgbClr val="666666"/>
      </a:accent4>
      <a:accent5>
        <a:srgbClr val="999999"/>
      </a:accent5>
      <a:accent6>
        <a:srgbClr val="CC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385</Words>
  <Application>Microsoft Office PowerPoint</Application>
  <PresentationFormat>On-screen Show (16:9)</PresentationFormat>
  <Paragraphs>58</Paragraphs>
  <Slides>8</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Josefin Sans</vt:lpstr>
      <vt:lpstr>Staatliches</vt:lpstr>
      <vt:lpstr>Josefin Slab SemiBold</vt:lpstr>
      <vt:lpstr>Josefin Slab</vt:lpstr>
      <vt:lpstr>Abel</vt:lpstr>
      <vt:lpstr>Arial</vt:lpstr>
      <vt:lpstr>Anton</vt:lpstr>
      <vt:lpstr>Anaheim</vt:lpstr>
      <vt:lpstr>Economy Thesis by Slidesgo</vt:lpstr>
      <vt:lpstr>  Globalization and Its Effects on Indian Economy </vt:lpstr>
      <vt:lpstr>What is globalization</vt:lpstr>
      <vt:lpstr>It helped India temporarily to meet its emergent need for foreign exchange but it has caused some permanent damage to the Indian Economic system. Different countries have been doing trade with one another, for thousands of years. But it got a tremendous boost in the last about two decades due to the policies of the International Monetary Fund, World Bank, and World Trade Organization who have been working on the agenda of developed countries like the USA and other  European countries. </vt:lpstr>
      <vt:lpstr>- Nelson mandEla</vt:lpstr>
      <vt:lpstr>Globalization and It’s effects on indian economy </vt:lpstr>
      <vt:lpstr>Pros and cons of globalization  </vt:lpstr>
      <vt:lpstr>Conclusion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and Its Effects on Indian Economy</dc:title>
  <dc:creator>Momin</dc:creator>
  <cp:lastModifiedBy>khwaja</cp:lastModifiedBy>
  <cp:revision>42</cp:revision>
  <dcterms:modified xsi:type="dcterms:W3CDTF">2020-09-10T04:46:08Z</dcterms:modified>
</cp:coreProperties>
</file>